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9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4152" autoAdjust="0"/>
  </p:normalViewPr>
  <p:slideViewPr>
    <p:cSldViewPr snapToGrid="0">
      <p:cViewPr varScale="1">
        <p:scale>
          <a:sx n="74" d="100"/>
          <a:sy n="74" d="100"/>
        </p:scale>
        <p:origin x="9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380EAE-9680-435F-A597-291B5469BCFA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6DD669-F5E1-4D0F-A9BC-42049C57E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6566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6DD669-F5E1-4D0F-A9BC-42049C57E94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3696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6DD669-F5E1-4D0F-A9BC-42049C57E94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7351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6DD669-F5E1-4D0F-A9BC-42049C57E94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7567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6DD669-F5E1-4D0F-A9BC-42049C57E94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6775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6DD669-F5E1-4D0F-A9BC-42049C57E94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1565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6DD669-F5E1-4D0F-A9BC-42049C57E94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250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6DD669-F5E1-4D0F-A9BC-42049C57E94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3191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6DD669-F5E1-4D0F-A9BC-42049C57E94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7852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6DD669-F5E1-4D0F-A9BC-42049C57E94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094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6DD669-F5E1-4D0F-A9BC-42049C57E94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8367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6DD669-F5E1-4D0F-A9BC-42049C57E94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3248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ipadvisor.co.uk/Restaurant_Review-g186466-d12574485-Riviews-Turkish_Kitchen-Swansea" TargetMode="External"/><Relationship Id="rId2" Type="http://schemas.openxmlformats.org/officeDocument/2006/relationships/hyperlink" Target="https://turkishkitchenswansea.com/order-now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thethrivingsmallbusiness.com/what-is-customer-attention/" TargetMode="External"/><Relationship Id="rId5" Type="http://schemas.openxmlformats.org/officeDocument/2006/relationships/hyperlink" Target="https://m.facebook.com/turkishkitchen1/?locale2=en_GB" TargetMode="External"/><Relationship Id="rId4" Type="http://schemas.openxmlformats.org/officeDocument/2006/relationships/hyperlink" Target="https://www.walesonline.co.uk/whats-on/food-drink-news/popular-Swansea-Turkish-kitchen-restaurant-18207132.amp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7200" b="1" i="1" u="sng" dirty="0" smtClean="0">
                <a:latin typeface="Arial Black" panose="020B0A04020102020204" pitchFamily="34" charset="0"/>
              </a:rPr>
              <a:t>Welcome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INTRODUCTION TO GASTRONOMY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84690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Table of content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Restaurant introduction</a:t>
            </a:r>
          </a:p>
          <a:p>
            <a:r>
              <a:rPr lang="en-GB" dirty="0" smtClean="0"/>
              <a:t>Location</a:t>
            </a:r>
          </a:p>
          <a:p>
            <a:r>
              <a:rPr lang="en-GB" dirty="0" smtClean="0"/>
              <a:t>Pricing</a:t>
            </a:r>
          </a:p>
          <a:p>
            <a:r>
              <a:rPr lang="en-GB" dirty="0" smtClean="0"/>
              <a:t>Promotion</a:t>
            </a:r>
          </a:p>
          <a:p>
            <a:r>
              <a:rPr lang="en-GB" dirty="0" smtClean="0"/>
              <a:t>Menu</a:t>
            </a:r>
          </a:p>
          <a:p>
            <a:r>
              <a:rPr lang="en-GB" dirty="0" smtClean="0"/>
              <a:t>Review</a:t>
            </a:r>
          </a:p>
          <a:p>
            <a:r>
              <a:rPr lang="en-GB" dirty="0" smtClean="0"/>
              <a:t>Customer value</a:t>
            </a:r>
          </a:p>
          <a:p>
            <a:r>
              <a:rPr lang="en-GB" dirty="0" smtClean="0"/>
              <a:t>Positive and negative things</a:t>
            </a:r>
          </a:p>
          <a:p>
            <a:r>
              <a:rPr lang="en-GB" dirty="0" smtClean="0"/>
              <a:t>Thank you </a:t>
            </a:r>
          </a:p>
          <a:p>
            <a:r>
              <a:rPr lang="en-GB" dirty="0" smtClean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5870702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Restaurant introduction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1086" y="1698674"/>
            <a:ext cx="4049321" cy="4213176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3611" y="1619794"/>
            <a:ext cx="3727857" cy="4292056"/>
          </a:xfrm>
        </p:spPr>
      </p:pic>
    </p:spTree>
    <p:extLst>
      <p:ext uri="{BB962C8B-B14F-4D97-AF65-F5344CB8AC3E}">
        <p14:creationId xmlns:p14="http://schemas.microsoft.com/office/powerpoint/2010/main" val="23597584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7567" y="1905001"/>
            <a:ext cx="4156485" cy="3998844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8400" y="1301283"/>
            <a:ext cx="4254959" cy="4602562"/>
          </a:xfrm>
        </p:spPr>
      </p:pic>
    </p:spTree>
    <p:extLst>
      <p:ext uri="{BB962C8B-B14F-4D97-AF65-F5344CB8AC3E}">
        <p14:creationId xmlns:p14="http://schemas.microsoft.com/office/powerpoint/2010/main" val="19955365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Pricing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4110" y="1641834"/>
            <a:ext cx="3596670" cy="3778250"/>
          </a:xfr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39175" y="226142"/>
            <a:ext cx="3552825" cy="6131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887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Promotion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2255" y="2018464"/>
            <a:ext cx="8740630" cy="4319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380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Menu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5760" y="624111"/>
            <a:ext cx="8154174" cy="6087546"/>
          </a:xfrm>
        </p:spPr>
      </p:pic>
    </p:spTree>
    <p:extLst>
      <p:ext uri="{BB962C8B-B14F-4D97-AF65-F5344CB8AC3E}">
        <p14:creationId xmlns:p14="http://schemas.microsoft.com/office/powerpoint/2010/main" val="38948656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9703" y="1427967"/>
            <a:ext cx="10314909" cy="1027134"/>
          </a:xfrm>
        </p:spPr>
        <p:txBody>
          <a:bodyPr>
            <a:norm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Review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2684" y="2743200"/>
            <a:ext cx="2152120" cy="3768383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9703" y="2743200"/>
            <a:ext cx="2650423" cy="3810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4697" y="2743200"/>
            <a:ext cx="2356623" cy="3810000"/>
          </a:xfrm>
          <a:prstGeom prst="rect">
            <a:avLst/>
          </a:prstGeom>
        </p:spPr>
      </p:pic>
      <p:pic>
        <p:nvPicPr>
          <p:cNvPr id="12" name="Content Placeholder 11"/>
          <p:cNvPicPr>
            <a:picLocks noGrp="1" noChangeAspect="1"/>
          </p:cNvPicPr>
          <p:nvPr>
            <p:ph sz="half" idx="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2049" y="2743201"/>
            <a:ext cx="2289906" cy="3768382"/>
          </a:xfrm>
        </p:spPr>
      </p:pic>
    </p:spTree>
    <p:extLst>
      <p:ext uri="{BB962C8B-B14F-4D97-AF65-F5344CB8AC3E}">
        <p14:creationId xmlns:p14="http://schemas.microsoft.com/office/powerpoint/2010/main" val="37430150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Customer value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Customer value word cloud concept on white background Stock Photo - Alam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3304" y="1641988"/>
            <a:ext cx="8837987" cy="4984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50962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Positive and negative things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846142" y="2877163"/>
            <a:ext cx="4083753" cy="3652257"/>
          </a:xfrm>
        </p:spPr>
        <p:txBody>
          <a:bodyPr/>
          <a:lstStyle/>
          <a:p>
            <a:r>
              <a:rPr lang="en-GB" dirty="0" smtClean="0"/>
              <a:t>Not to many parking spots available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397331" y="2814481"/>
            <a:ext cx="4313864" cy="3777622"/>
          </a:xfrm>
        </p:spPr>
        <p:txBody>
          <a:bodyPr/>
          <a:lstStyle/>
          <a:p>
            <a:r>
              <a:rPr lang="en-GB" dirty="0" smtClean="0"/>
              <a:t>Easy ordering process</a:t>
            </a:r>
          </a:p>
          <a:p>
            <a:r>
              <a:rPr lang="en-GB" dirty="0" smtClean="0"/>
              <a:t>Many payment methods</a:t>
            </a:r>
          </a:p>
          <a:p>
            <a:r>
              <a:rPr lang="en-GB" dirty="0" smtClean="0"/>
              <a:t>Excellent and prompt service</a:t>
            </a:r>
          </a:p>
          <a:p>
            <a:r>
              <a:rPr lang="en-GB" dirty="0" smtClean="0"/>
              <a:t>Exclusive offers</a:t>
            </a:r>
          </a:p>
          <a:p>
            <a:r>
              <a:rPr lang="en-GB" dirty="0" smtClean="0"/>
              <a:t>Wide selection of Turkish food</a:t>
            </a:r>
          </a:p>
          <a:p>
            <a:r>
              <a:rPr lang="en-GB" dirty="0" smtClean="0"/>
              <a:t>Welcoming staff</a:t>
            </a:r>
          </a:p>
          <a:p>
            <a:r>
              <a:rPr lang="en-GB" dirty="0" smtClean="0"/>
              <a:t>Affordable costs</a:t>
            </a:r>
          </a:p>
          <a:p>
            <a:r>
              <a:rPr lang="en-GB" dirty="0" smtClean="0"/>
              <a:t>Food cooked fresh on site</a:t>
            </a:r>
          </a:p>
          <a:p>
            <a:r>
              <a:rPr lang="en-GB" dirty="0" smtClean="0"/>
              <a:t>Freshly made bread</a:t>
            </a:r>
          </a:p>
        </p:txBody>
      </p:sp>
    </p:spTree>
    <p:extLst>
      <p:ext uri="{BB962C8B-B14F-4D97-AF65-F5344CB8AC3E}">
        <p14:creationId xmlns:p14="http://schemas.microsoft.com/office/powerpoint/2010/main" val="19662658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816274" y="1440493"/>
            <a:ext cx="9920614" cy="4897677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hlinkClick r:id="rId2"/>
              </a:rPr>
              <a:t>https://turkishkitchenswansea.com/order-now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https://www.tripadvisor.co.uk/Restaurant_Review-g186466-d12574485-Riviews-Turkish_Kitchen-Swansea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https://www.walesonline.co.uk/whats-on/food-drink-news/popular-Swansea-Turkish-kitchen-restaurant-18207132.amp</a:t>
            </a:r>
            <a:endParaRPr lang="en-GB" dirty="0" smtClean="0"/>
          </a:p>
          <a:p>
            <a:r>
              <a:rPr lang="en-GB" dirty="0" smtClean="0">
                <a:hlinkClick r:id="rId5"/>
              </a:rPr>
              <a:t>https://m.facebook.com/turkishkitchen1/?locale2=en_GB</a:t>
            </a:r>
            <a:endParaRPr lang="en-GB" dirty="0" smtClean="0"/>
          </a:p>
          <a:p>
            <a:r>
              <a:rPr lang="en-GB" dirty="0" smtClean="0"/>
              <a:t>Paul H. Freedman; Professor Paul Freedman(2007). Food: The History of Taste. University of California Press. Pp. 3005 </a:t>
            </a:r>
          </a:p>
          <a:p>
            <a:r>
              <a:rPr lang="en-GB" dirty="0" smtClean="0"/>
              <a:t>Appelbaum, Robert, Dishing it out: In search of the restaurant experience.(London: Reaktion, 2011)</a:t>
            </a:r>
          </a:p>
          <a:p>
            <a:r>
              <a:rPr lang="en-GB" dirty="0" smtClean="0"/>
              <a:t>Lundberg, Donald E, The Hotel and Restaurant Business Boston: Cahners Books, 1974</a:t>
            </a:r>
          </a:p>
          <a:p>
            <a:r>
              <a:rPr lang="en-GB" dirty="0" smtClean="0"/>
              <a:t>Sitwell, William (2020). The Restaurant: A 2,000-Year History of Dining Out. New York, NY: Diversion Books</a:t>
            </a:r>
          </a:p>
          <a:p>
            <a:r>
              <a:rPr lang="en-GB" dirty="0" smtClean="0"/>
              <a:t>Anderson 2014. What are the models of Customer </a:t>
            </a:r>
            <a:r>
              <a:rPr lang="en-GB" dirty="0" err="1" smtClean="0"/>
              <a:t>Satisfactin</a:t>
            </a:r>
            <a:r>
              <a:rPr lang="en-GB" dirty="0" smtClean="0"/>
              <a:t>? [online]. Available at : </a:t>
            </a:r>
            <a:r>
              <a:rPr lang="en-GB" dirty="0" smtClean="0">
                <a:hlinkClick r:id="rId6"/>
              </a:rPr>
              <a:t>https://thethrivingsmallbusiness.com/what-is-customer-attention/</a:t>
            </a:r>
            <a:r>
              <a:rPr lang="en-GB" dirty="0" smtClean="0"/>
              <a:t>  Accessed on 9 of June 2022]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55262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3195" y="5137116"/>
            <a:ext cx="8911687" cy="1280890"/>
          </a:xfrm>
        </p:spPr>
        <p:txBody>
          <a:bodyPr>
            <a:normAutofit/>
          </a:bodyPr>
          <a:lstStyle/>
          <a:p>
            <a:r>
              <a:rPr lang="en-GB" sz="6000" i="1" u="sng" dirty="0" smtClean="0">
                <a:latin typeface="Arial Black" panose="020B0A04020102020204" pitchFamily="34" charset="0"/>
                <a:cs typeface="Arial" panose="020B0604020202020204" pitchFamily="34" charset="0"/>
              </a:rPr>
              <a:t>Thank you</a:t>
            </a:r>
            <a:endParaRPr lang="en-GB" sz="6000" i="1" u="sng" dirty="0"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905112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1671</TotalTime>
  <Words>211</Words>
  <Application>Microsoft Office PowerPoint</Application>
  <PresentationFormat>Widescreen</PresentationFormat>
  <Paragraphs>53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Arial Black</vt:lpstr>
      <vt:lpstr>Calibri</vt:lpstr>
      <vt:lpstr>Century Gothic</vt:lpstr>
      <vt:lpstr>Wingdings 3</vt:lpstr>
      <vt:lpstr>Wisp</vt:lpstr>
      <vt:lpstr>Welcome </vt:lpstr>
      <vt:lpstr>Table of content</vt:lpstr>
      <vt:lpstr>Restaurant introduction</vt:lpstr>
      <vt:lpstr>Location</vt:lpstr>
      <vt:lpstr>Pricing</vt:lpstr>
      <vt:lpstr>Promotion</vt:lpstr>
      <vt:lpstr>Menu</vt:lpstr>
      <vt:lpstr>Review</vt:lpstr>
      <vt:lpstr>Customer value</vt:lpstr>
      <vt:lpstr>Positive and negative things</vt:lpstr>
      <vt:lpstr>References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</dc:title>
  <dc:creator>UWTSD</dc:creator>
  <cp:lastModifiedBy>UWTSD</cp:lastModifiedBy>
  <cp:revision>5</cp:revision>
  <dcterms:created xsi:type="dcterms:W3CDTF">2022-06-23T13:45:47Z</dcterms:created>
  <dcterms:modified xsi:type="dcterms:W3CDTF">2022-06-27T13:36:50Z</dcterms:modified>
</cp:coreProperties>
</file>