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6" r:id="rId2"/>
    <p:sldId id="257" r:id="rId3"/>
    <p:sldId id="268" r:id="rId4"/>
    <p:sldId id="258" r:id="rId5"/>
    <p:sldId id="269" r:id="rId6"/>
    <p:sldId id="275" r:id="rId7"/>
    <p:sldId id="259" r:id="rId8"/>
    <p:sldId id="276" r:id="rId9"/>
    <p:sldId id="283" r:id="rId10"/>
    <p:sldId id="260" r:id="rId11"/>
    <p:sldId id="261" r:id="rId12"/>
    <p:sldId id="262" r:id="rId13"/>
    <p:sldId id="279" r:id="rId14"/>
    <p:sldId id="277" r:id="rId15"/>
    <p:sldId id="278" r:id="rId16"/>
    <p:sldId id="263" r:id="rId17"/>
    <p:sldId id="264" r:id="rId18"/>
    <p:sldId id="265" r:id="rId19"/>
    <p:sldId id="266" r:id="rId20"/>
    <p:sldId id="267" r:id="rId21"/>
    <p:sldId id="280" r:id="rId22"/>
    <p:sldId id="271" r:id="rId23"/>
    <p:sldId id="281" r:id="rId24"/>
    <p:sldId id="282" r:id="rId25"/>
    <p:sldId id="270" r:id="rId26"/>
    <p:sldId id="274" r:id="rId27"/>
    <p:sldId id="272" r:id="rId28"/>
    <p:sldId id="273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8" autoAdjust="0"/>
    <p:restoredTop sz="94671" autoAdjust="0"/>
  </p:normalViewPr>
  <p:slideViewPr>
    <p:cSldViewPr>
      <p:cViewPr varScale="1">
        <p:scale>
          <a:sx n="85" d="100"/>
          <a:sy n="85" d="100"/>
        </p:scale>
        <p:origin x="1146" y="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EB1DAB-ACB5-4B68-A34C-A14B60F9B1ED}" type="doc">
      <dgm:prSet loTypeId="urn:microsoft.com/office/officeart/2005/8/layout/target1" loCatId="relationship" qsTypeId="urn:microsoft.com/office/officeart/2005/8/quickstyle/simple1" qsCatId="simple" csTypeId="urn:microsoft.com/office/officeart/2005/8/colors/accent1_2" csCatId="accent1" phldr="1"/>
      <dgm:spPr/>
    </dgm:pt>
    <dgm:pt modelId="{5C80D0BD-522F-4352-B7B7-1CA82BBC9916}">
      <dgm:prSet phldrT="[Text]" custT="1"/>
      <dgm:spPr/>
      <dgm:t>
        <a:bodyPr/>
        <a:lstStyle/>
        <a:p>
          <a:r>
            <a:rPr lang="en-GB" sz="2000" b="1" dirty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The Organisation</a:t>
          </a:r>
        </a:p>
      </dgm:t>
    </dgm:pt>
    <dgm:pt modelId="{80871B89-2F50-4828-BA20-B4F34F904E0A}" type="parTrans" cxnId="{2D1B14B1-AEAA-41E5-8482-66E3ADD67414}">
      <dgm:prSet/>
      <dgm:spPr/>
      <dgm:t>
        <a:bodyPr/>
        <a:lstStyle/>
        <a:p>
          <a:endParaRPr lang="en-GB"/>
        </a:p>
      </dgm:t>
    </dgm:pt>
    <dgm:pt modelId="{6A8B1681-B314-4A1D-8F59-5C81781A4363}" type="sibTrans" cxnId="{2D1B14B1-AEAA-41E5-8482-66E3ADD67414}">
      <dgm:prSet/>
      <dgm:spPr/>
      <dgm:t>
        <a:bodyPr/>
        <a:lstStyle/>
        <a:p>
          <a:endParaRPr lang="en-GB"/>
        </a:p>
      </dgm:t>
    </dgm:pt>
    <dgm:pt modelId="{98394027-108E-4B5C-8154-F2C6E14F4087}">
      <dgm:prSet phldrT="[Text]" custT="1"/>
      <dgm:spPr/>
      <dgm:t>
        <a:bodyPr/>
        <a:lstStyle/>
        <a:p>
          <a:r>
            <a:rPr lang="en-GB" sz="2000" b="1" dirty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Micro Environment</a:t>
          </a:r>
        </a:p>
      </dgm:t>
    </dgm:pt>
    <dgm:pt modelId="{712AB7FF-86E7-4F0C-9A4B-CA340B191242}" type="parTrans" cxnId="{FC0ED8E8-2301-402F-AA31-AC7C75D77E39}">
      <dgm:prSet/>
      <dgm:spPr/>
      <dgm:t>
        <a:bodyPr/>
        <a:lstStyle/>
        <a:p>
          <a:endParaRPr lang="en-GB"/>
        </a:p>
      </dgm:t>
    </dgm:pt>
    <dgm:pt modelId="{5329B65C-D916-4F47-9C00-9817E823152D}" type="sibTrans" cxnId="{FC0ED8E8-2301-402F-AA31-AC7C75D77E39}">
      <dgm:prSet/>
      <dgm:spPr/>
      <dgm:t>
        <a:bodyPr/>
        <a:lstStyle/>
        <a:p>
          <a:endParaRPr lang="en-GB"/>
        </a:p>
      </dgm:t>
    </dgm:pt>
    <dgm:pt modelId="{66385705-E9B3-4E36-9978-16A39E53B2A5}">
      <dgm:prSet phldrT="[Text]" custT="1"/>
      <dgm:spPr/>
      <dgm:t>
        <a:bodyPr/>
        <a:lstStyle/>
        <a:p>
          <a:r>
            <a:rPr lang="en-GB" sz="2000" b="1" dirty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Macro Environment</a:t>
          </a:r>
        </a:p>
      </dgm:t>
    </dgm:pt>
    <dgm:pt modelId="{33DE39E0-FA65-4796-BA64-8880608BBC8D}" type="parTrans" cxnId="{8E854A0E-2D22-4C69-A2AD-54290424517C}">
      <dgm:prSet/>
      <dgm:spPr/>
      <dgm:t>
        <a:bodyPr/>
        <a:lstStyle/>
        <a:p>
          <a:endParaRPr lang="en-GB"/>
        </a:p>
      </dgm:t>
    </dgm:pt>
    <dgm:pt modelId="{48BA3836-F77B-486A-9528-F0CC7F83BAF3}" type="sibTrans" cxnId="{8E854A0E-2D22-4C69-A2AD-54290424517C}">
      <dgm:prSet/>
      <dgm:spPr/>
      <dgm:t>
        <a:bodyPr/>
        <a:lstStyle/>
        <a:p>
          <a:endParaRPr lang="en-GB"/>
        </a:p>
      </dgm:t>
    </dgm:pt>
    <dgm:pt modelId="{4D2A75D3-2806-4B03-BE54-1C6D325735D5}" type="pres">
      <dgm:prSet presAssocID="{A0EB1DAB-ACB5-4B68-A34C-A14B60F9B1ED}" presName="composite" presStyleCnt="0">
        <dgm:presLayoutVars>
          <dgm:chMax val="5"/>
          <dgm:dir/>
          <dgm:resizeHandles val="exact"/>
        </dgm:presLayoutVars>
      </dgm:prSet>
      <dgm:spPr/>
    </dgm:pt>
    <dgm:pt modelId="{75911672-325B-4230-A3DD-FACC8BC271A5}" type="pres">
      <dgm:prSet presAssocID="{5C80D0BD-522F-4352-B7B7-1CA82BBC9916}" presName="circle1" presStyleLbl="lnNode1" presStyleIdx="0" presStyleCnt="3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>
        <a:solidFill>
          <a:schemeClr val="bg1"/>
        </a:solidFill>
      </dgm:spPr>
    </dgm:pt>
    <dgm:pt modelId="{2493B42E-81DF-4814-BBF6-E9351C8FDF1B}" type="pres">
      <dgm:prSet presAssocID="{5C80D0BD-522F-4352-B7B7-1CA82BBC9916}" presName="text1" presStyleLbl="revTx" presStyleIdx="0" presStyleCnt="3">
        <dgm:presLayoutVars>
          <dgm:bulletEnabled val="1"/>
        </dgm:presLayoutVars>
      </dgm:prSet>
      <dgm:spPr/>
    </dgm:pt>
    <dgm:pt modelId="{77E55804-D259-4143-A309-175E5D2B0C82}" type="pres">
      <dgm:prSet presAssocID="{5C80D0BD-522F-4352-B7B7-1CA82BBC9916}" presName="line1" presStyleLbl="callout" presStyleIdx="0" presStyleCnt="6"/>
      <dgm:spPr/>
    </dgm:pt>
    <dgm:pt modelId="{EDD48215-F754-44AA-9A82-DA6352AB9C04}" type="pres">
      <dgm:prSet presAssocID="{5C80D0BD-522F-4352-B7B7-1CA82BBC9916}" presName="d1" presStyleLbl="callout" presStyleIdx="1" presStyleCnt="6"/>
      <dgm:spPr/>
    </dgm:pt>
    <dgm:pt modelId="{52B9D451-EC3E-4713-80F3-8ADAC9AA3274}" type="pres">
      <dgm:prSet presAssocID="{98394027-108E-4B5C-8154-F2C6E14F4087}" presName="circle2" presStyleLbl="lnNode1" presStyleIdx="1" presStyleCnt="3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solidFill>
          <a:srgbClr val="002060"/>
        </a:solidFill>
      </dgm:spPr>
    </dgm:pt>
    <dgm:pt modelId="{D10A0F99-5107-4E95-9129-F2C2AEE3418A}" type="pres">
      <dgm:prSet presAssocID="{98394027-108E-4B5C-8154-F2C6E14F4087}" presName="text2" presStyleLbl="revTx" presStyleIdx="1" presStyleCnt="3">
        <dgm:presLayoutVars>
          <dgm:bulletEnabled val="1"/>
        </dgm:presLayoutVars>
      </dgm:prSet>
      <dgm:spPr/>
    </dgm:pt>
    <dgm:pt modelId="{BDB77BB3-0D6D-4C4D-A387-22EA7FADCB5A}" type="pres">
      <dgm:prSet presAssocID="{98394027-108E-4B5C-8154-F2C6E14F4087}" presName="line2" presStyleLbl="callout" presStyleIdx="2" presStyleCnt="6"/>
      <dgm:spPr/>
    </dgm:pt>
    <dgm:pt modelId="{0A428E91-5ACC-49E8-AD5E-52A4B5A06F86}" type="pres">
      <dgm:prSet presAssocID="{98394027-108E-4B5C-8154-F2C6E14F4087}" presName="d2" presStyleLbl="callout" presStyleIdx="3" presStyleCnt="6"/>
      <dgm:spPr/>
    </dgm:pt>
    <dgm:pt modelId="{98995D38-9C02-4A39-AC51-92135354B29B}" type="pres">
      <dgm:prSet presAssocID="{66385705-E9B3-4E36-9978-16A39E53B2A5}" presName="circle3" presStyleLbl="lnNode1" presStyleIdx="2" presStyleCnt="3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</dgm:pt>
    <dgm:pt modelId="{0818BD50-1338-4293-ACCC-D8626E195212}" type="pres">
      <dgm:prSet presAssocID="{66385705-E9B3-4E36-9978-16A39E53B2A5}" presName="text3" presStyleLbl="revTx" presStyleIdx="2" presStyleCnt="3">
        <dgm:presLayoutVars>
          <dgm:bulletEnabled val="1"/>
        </dgm:presLayoutVars>
      </dgm:prSet>
      <dgm:spPr/>
    </dgm:pt>
    <dgm:pt modelId="{10D378E4-50C4-4A24-B9CA-DD488A5AA344}" type="pres">
      <dgm:prSet presAssocID="{66385705-E9B3-4E36-9978-16A39E53B2A5}" presName="line3" presStyleLbl="callout" presStyleIdx="4" presStyleCnt="6"/>
      <dgm:spPr/>
    </dgm:pt>
    <dgm:pt modelId="{6A9BD80C-D4CD-472A-A98B-13EEB9EFDC4B}" type="pres">
      <dgm:prSet presAssocID="{66385705-E9B3-4E36-9978-16A39E53B2A5}" presName="d3" presStyleLbl="callout" presStyleIdx="5" presStyleCnt="6"/>
      <dgm:spPr/>
    </dgm:pt>
  </dgm:ptLst>
  <dgm:cxnLst>
    <dgm:cxn modelId="{8E854A0E-2D22-4C69-A2AD-54290424517C}" srcId="{A0EB1DAB-ACB5-4B68-A34C-A14B60F9B1ED}" destId="{66385705-E9B3-4E36-9978-16A39E53B2A5}" srcOrd="2" destOrd="0" parTransId="{33DE39E0-FA65-4796-BA64-8880608BBC8D}" sibTransId="{48BA3836-F77B-486A-9528-F0CC7F83BAF3}"/>
    <dgm:cxn modelId="{F9C67678-4313-4CBE-A1E9-28A340701340}" type="presOf" srcId="{A0EB1DAB-ACB5-4B68-A34C-A14B60F9B1ED}" destId="{4D2A75D3-2806-4B03-BE54-1C6D325735D5}" srcOrd="0" destOrd="0" presId="urn:microsoft.com/office/officeart/2005/8/layout/target1"/>
    <dgm:cxn modelId="{2D1B14B1-AEAA-41E5-8482-66E3ADD67414}" srcId="{A0EB1DAB-ACB5-4B68-A34C-A14B60F9B1ED}" destId="{5C80D0BD-522F-4352-B7B7-1CA82BBC9916}" srcOrd="0" destOrd="0" parTransId="{80871B89-2F50-4828-BA20-B4F34F904E0A}" sibTransId="{6A8B1681-B314-4A1D-8F59-5C81781A4363}"/>
    <dgm:cxn modelId="{A5386EC0-84AA-41C1-9142-61CE5FCC1783}" type="presOf" srcId="{66385705-E9B3-4E36-9978-16A39E53B2A5}" destId="{0818BD50-1338-4293-ACCC-D8626E195212}" srcOrd="0" destOrd="0" presId="urn:microsoft.com/office/officeart/2005/8/layout/target1"/>
    <dgm:cxn modelId="{0A4462E3-7487-4871-8855-88FC5081F804}" type="presOf" srcId="{5C80D0BD-522F-4352-B7B7-1CA82BBC9916}" destId="{2493B42E-81DF-4814-BBF6-E9351C8FDF1B}" srcOrd="0" destOrd="0" presId="urn:microsoft.com/office/officeart/2005/8/layout/target1"/>
    <dgm:cxn modelId="{FC0ED8E8-2301-402F-AA31-AC7C75D77E39}" srcId="{A0EB1DAB-ACB5-4B68-A34C-A14B60F9B1ED}" destId="{98394027-108E-4B5C-8154-F2C6E14F4087}" srcOrd="1" destOrd="0" parTransId="{712AB7FF-86E7-4F0C-9A4B-CA340B191242}" sibTransId="{5329B65C-D916-4F47-9C00-9817E823152D}"/>
    <dgm:cxn modelId="{089342EF-8F5D-469D-B101-6B99A2A9DC0F}" type="presOf" srcId="{98394027-108E-4B5C-8154-F2C6E14F4087}" destId="{D10A0F99-5107-4E95-9129-F2C2AEE3418A}" srcOrd="0" destOrd="0" presId="urn:microsoft.com/office/officeart/2005/8/layout/target1"/>
    <dgm:cxn modelId="{F4E6CFFF-AF5B-4783-A97D-D26F2E796FAB}" type="presParOf" srcId="{4D2A75D3-2806-4B03-BE54-1C6D325735D5}" destId="{75911672-325B-4230-A3DD-FACC8BC271A5}" srcOrd="0" destOrd="0" presId="urn:microsoft.com/office/officeart/2005/8/layout/target1"/>
    <dgm:cxn modelId="{53E20A4C-909B-468F-8005-EF7530781405}" type="presParOf" srcId="{4D2A75D3-2806-4B03-BE54-1C6D325735D5}" destId="{2493B42E-81DF-4814-BBF6-E9351C8FDF1B}" srcOrd="1" destOrd="0" presId="urn:microsoft.com/office/officeart/2005/8/layout/target1"/>
    <dgm:cxn modelId="{4C020499-D8D0-4B4C-B0E9-9CE7D8CCC593}" type="presParOf" srcId="{4D2A75D3-2806-4B03-BE54-1C6D325735D5}" destId="{77E55804-D259-4143-A309-175E5D2B0C82}" srcOrd="2" destOrd="0" presId="urn:microsoft.com/office/officeart/2005/8/layout/target1"/>
    <dgm:cxn modelId="{7BE029E8-613C-497D-8D4B-240605257F78}" type="presParOf" srcId="{4D2A75D3-2806-4B03-BE54-1C6D325735D5}" destId="{EDD48215-F754-44AA-9A82-DA6352AB9C04}" srcOrd="3" destOrd="0" presId="urn:microsoft.com/office/officeart/2005/8/layout/target1"/>
    <dgm:cxn modelId="{EFB9ABB5-A28B-479A-8B9B-BF2CB61F7E6C}" type="presParOf" srcId="{4D2A75D3-2806-4B03-BE54-1C6D325735D5}" destId="{52B9D451-EC3E-4713-80F3-8ADAC9AA3274}" srcOrd="4" destOrd="0" presId="urn:microsoft.com/office/officeart/2005/8/layout/target1"/>
    <dgm:cxn modelId="{13D801CD-2033-45EF-BD2B-2C9D2390F7BF}" type="presParOf" srcId="{4D2A75D3-2806-4B03-BE54-1C6D325735D5}" destId="{D10A0F99-5107-4E95-9129-F2C2AEE3418A}" srcOrd="5" destOrd="0" presId="urn:microsoft.com/office/officeart/2005/8/layout/target1"/>
    <dgm:cxn modelId="{F455A7F6-4862-44A6-B34E-FE0C38FD83E6}" type="presParOf" srcId="{4D2A75D3-2806-4B03-BE54-1C6D325735D5}" destId="{BDB77BB3-0D6D-4C4D-A387-22EA7FADCB5A}" srcOrd="6" destOrd="0" presId="urn:microsoft.com/office/officeart/2005/8/layout/target1"/>
    <dgm:cxn modelId="{E106BBF3-D76E-4A71-87BA-19682DF01216}" type="presParOf" srcId="{4D2A75D3-2806-4B03-BE54-1C6D325735D5}" destId="{0A428E91-5ACC-49E8-AD5E-52A4B5A06F86}" srcOrd="7" destOrd="0" presId="urn:microsoft.com/office/officeart/2005/8/layout/target1"/>
    <dgm:cxn modelId="{76C1A3E0-99D1-42C1-B876-C6050539CA24}" type="presParOf" srcId="{4D2A75D3-2806-4B03-BE54-1C6D325735D5}" destId="{98995D38-9C02-4A39-AC51-92135354B29B}" srcOrd="8" destOrd="0" presId="urn:microsoft.com/office/officeart/2005/8/layout/target1"/>
    <dgm:cxn modelId="{324D3F2F-33DC-4190-8656-BAD2DE835F38}" type="presParOf" srcId="{4D2A75D3-2806-4B03-BE54-1C6D325735D5}" destId="{0818BD50-1338-4293-ACCC-D8626E195212}" srcOrd="9" destOrd="0" presId="urn:microsoft.com/office/officeart/2005/8/layout/target1"/>
    <dgm:cxn modelId="{3AC98CD3-6DDE-46C2-BBAA-2A069B9512E6}" type="presParOf" srcId="{4D2A75D3-2806-4B03-BE54-1C6D325735D5}" destId="{10D378E4-50C4-4A24-B9CA-DD488A5AA344}" srcOrd="10" destOrd="0" presId="urn:microsoft.com/office/officeart/2005/8/layout/target1"/>
    <dgm:cxn modelId="{467BF34B-E4B0-40FB-BFAF-6F6BBB883C1E}" type="presParOf" srcId="{4D2A75D3-2806-4B03-BE54-1C6D325735D5}" destId="{6A9BD80C-D4CD-472A-A98B-13EEB9EFDC4B}" srcOrd="11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AD1743-BCB8-49AE-B564-E724672B3B05}" type="doc">
      <dgm:prSet loTypeId="urn:microsoft.com/office/officeart/2005/8/layout/radial1" loCatId="relationship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675BD5-72F6-454D-BE45-9DF52DB9237F}">
      <dgm:prSet phldrT="[Text]"/>
      <dgm:spPr>
        <a:solidFill>
          <a:srgbClr val="002060"/>
        </a:solidFill>
      </dgm:spPr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Micro</a:t>
          </a:r>
          <a:r>
            <a:rPr lang="en-GB" b="1" dirty="0"/>
            <a:t> </a:t>
          </a:r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</a:p>
      </dgm:t>
    </dgm:pt>
    <dgm:pt modelId="{FEDE58AB-8117-43BE-B71B-31F083F9B23F}" type="parTrans" cxnId="{3407E1BB-3109-4E77-AB08-A24E2C920127}">
      <dgm:prSet/>
      <dgm:spPr/>
      <dgm:t>
        <a:bodyPr/>
        <a:lstStyle/>
        <a:p>
          <a:endParaRPr lang="en-GB" b="1"/>
        </a:p>
      </dgm:t>
    </dgm:pt>
    <dgm:pt modelId="{13D5D9DB-30E7-40F7-B280-022BE36E9601}" type="sibTrans" cxnId="{3407E1BB-3109-4E77-AB08-A24E2C920127}">
      <dgm:prSet/>
      <dgm:spPr/>
      <dgm:t>
        <a:bodyPr/>
        <a:lstStyle/>
        <a:p>
          <a:endParaRPr lang="en-GB" b="1"/>
        </a:p>
      </dgm:t>
    </dgm:pt>
    <dgm:pt modelId="{3D6A3D08-DB74-4D37-8E48-A9D4E8FC0820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Competitors</a:t>
          </a:r>
        </a:p>
      </dgm:t>
    </dgm:pt>
    <dgm:pt modelId="{B227CA17-5E9C-4426-8427-FC96222332B8}" type="parTrans" cxnId="{7BA7A11B-DC8D-454F-B4BB-6FFCAABFFC46}">
      <dgm:prSet/>
      <dgm:spPr/>
      <dgm:t>
        <a:bodyPr/>
        <a:lstStyle/>
        <a:p>
          <a:endParaRPr lang="en-GB" b="1"/>
        </a:p>
      </dgm:t>
    </dgm:pt>
    <dgm:pt modelId="{BC97B7A7-E9D8-4138-8ECF-4B0E5EDCBD29}" type="sibTrans" cxnId="{7BA7A11B-DC8D-454F-B4BB-6FFCAABFFC46}">
      <dgm:prSet/>
      <dgm:spPr/>
      <dgm:t>
        <a:bodyPr/>
        <a:lstStyle/>
        <a:p>
          <a:endParaRPr lang="en-GB" b="1"/>
        </a:p>
      </dgm:t>
    </dgm:pt>
    <dgm:pt modelId="{882CF5E2-845F-4B99-B175-2370263722FC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Suppliers</a:t>
          </a:r>
        </a:p>
      </dgm:t>
    </dgm:pt>
    <dgm:pt modelId="{0926F644-3476-4554-B42F-0BFCF60A34F1}" type="parTrans" cxnId="{2EC7B924-015F-4F27-90BD-05D1A4477830}">
      <dgm:prSet/>
      <dgm:spPr/>
      <dgm:t>
        <a:bodyPr/>
        <a:lstStyle/>
        <a:p>
          <a:endParaRPr lang="en-GB" b="1"/>
        </a:p>
      </dgm:t>
    </dgm:pt>
    <dgm:pt modelId="{F5DCA3FF-D032-4D8B-8ECC-0BDDC4EA2E67}" type="sibTrans" cxnId="{2EC7B924-015F-4F27-90BD-05D1A4477830}">
      <dgm:prSet/>
      <dgm:spPr/>
      <dgm:t>
        <a:bodyPr/>
        <a:lstStyle/>
        <a:p>
          <a:endParaRPr lang="en-GB" b="1"/>
        </a:p>
      </dgm:t>
    </dgm:pt>
    <dgm:pt modelId="{E584D09D-060C-4C1C-9CB3-A82B9C63E0D6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Retailers</a:t>
          </a:r>
        </a:p>
      </dgm:t>
    </dgm:pt>
    <dgm:pt modelId="{93F44BB1-8F26-4755-B257-59CB68FBA845}" type="parTrans" cxnId="{D0700EEA-9AF0-4297-8422-74CC644037CF}">
      <dgm:prSet/>
      <dgm:spPr/>
      <dgm:t>
        <a:bodyPr/>
        <a:lstStyle/>
        <a:p>
          <a:endParaRPr lang="en-GB" b="1"/>
        </a:p>
      </dgm:t>
    </dgm:pt>
    <dgm:pt modelId="{2F0F16B0-3B2C-4590-B1CB-9F15FA9D6C0E}" type="sibTrans" cxnId="{D0700EEA-9AF0-4297-8422-74CC644037CF}">
      <dgm:prSet/>
      <dgm:spPr/>
      <dgm:t>
        <a:bodyPr/>
        <a:lstStyle/>
        <a:p>
          <a:endParaRPr lang="en-GB" b="1"/>
        </a:p>
      </dgm:t>
    </dgm:pt>
    <dgm:pt modelId="{01A591C1-0EC1-4B43-A95C-B3789710358B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Customers</a:t>
          </a:r>
        </a:p>
      </dgm:t>
    </dgm:pt>
    <dgm:pt modelId="{D1269589-9844-4466-B535-15851BF46722}" type="parTrans" cxnId="{98B48734-906F-4FCA-96BE-6A43061596BB}">
      <dgm:prSet/>
      <dgm:spPr/>
      <dgm:t>
        <a:bodyPr/>
        <a:lstStyle/>
        <a:p>
          <a:endParaRPr lang="en-GB" b="1"/>
        </a:p>
      </dgm:t>
    </dgm:pt>
    <dgm:pt modelId="{DB4E0AF4-964B-4CBF-94B6-7D8337768327}" type="sibTrans" cxnId="{98B48734-906F-4FCA-96BE-6A43061596BB}">
      <dgm:prSet/>
      <dgm:spPr/>
      <dgm:t>
        <a:bodyPr/>
        <a:lstStyle/>
        <a:p>
          <a:endParaRPr lang="en-GB" b="1"/>
        </a:p>
      </dgm:t>
    </dgm:pt>
    <dgm:pt modelId="{05221033-3724-4001-9E6A-32082D4466B3}">
      <dgm:prSet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Distributors</a:t>
          </a:r>
        </a:p>
      </dgm:t>
    </dgm:pt>
    <dgm:pt modelId="{FF287476-652B-4980-8EE5-7A95C5E4FCB3}" type="parTrans" cxnId="{3D36DDCC-EE04-46CE-B74A-53C95E549D6C}">
      <dgm:prSet/>
      <dgm:spPr/>
      <dgm:t>
        <a:bodyPr/>
        <a:lstStyle/>
        <a:p>
          <a:endParaRPr lang="en-GB" b="1"/>
        </a:p>
      </dgm:t>
    </dgm:pt>
    <dgm:pt modelId="{4F2D443F-337B-4AD4-AAC4-60AA37814FF6}" type="sibTrans" cxnId="{3D36DDCC-EE04-46CE-B74A-53C95E549D6C}">
      <dgm:prSet/>
      <dgm:spPr/>
      <dgm:t>
        <a:bodyPr/>
        <a:lstStyle/>
        <a:p>
          <a:endParaRPr lang="en-GB" b="1"/>
        </a:p>
      </dgm:t>
    </dgm:pt>
    <dgm:pt modelId="{C2927883-FD50-4C3A-A81E-2354F8E759EE}">
      <dgm:prSet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Stakeholders</a:t>
          </a:r>
        </a:p>
      </dgm:t>
    </dgm:pt>
    <dgm:pt modelId="{D76334CC-CEFA-4879-8C0A-9DDE5888EB6C}" type="parTrans" cxnId="{E03F0E3E-CC61-4370-8CAB-21A92DD037D0}">
      <dgm:prSet/>
      <dgm:spPr/>
      <dgm:t>
        <a:bodyPr/>
        <a:lstStyle/>
        <a:p>
          <a:endParaRPr lang="en-GB" b="1"/>
        </a:p>
      </dgm:t>
    </dgm:pt>
    <dgm:pt modelId="{9D952B78-C6E2-4CE9-9E65-EF0FA1925450}" type="sibTrans" cxnId="{E03F0E3E-CC61-4370-8CAB-21A92DD037D0}">
      <dgm:prSet/>
      <dgm:spPr/>
      <dgm:t>
        <a:bodyPr/>
        <a:lstStyle/>
        <a:p>
          <a:endParaRPr lang="en-GB" b="1"/>
        </a:p>
      </dgm:t>
    </dgm:pt>
    <dgm:pt modelId="{8C6F9FD8-2113-4306-B39A-4A55D24D9F0F}" type="pres">
      <dgm:prSet presAssocID="{5FAD1743-BCB8-49AE-B564-E724672B3B0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3C76CF9-2FBD-4EF2-AC31-25E22F472F4B}" type="pres">
      <dgm:prSet presAssocID="{1A675BD5-72F6-454D-BE45-9DF52DB9237F}" presName="centerShape" presStyleLbl="node0" presStyleIdx="0" presStyleCnt="1"/>
      <dgm:spPr/>
    </dgm:pt>
    <dgm:pt modelId="{FD5B2B2F-34AE-472A-844A-78D62F4422DF}" type="pres">
      <dgm:prSet presAssocID="{B227CA17-5E9C-4426-8427-FC96222332B8}" presName="Name9" presStyleLbl="parChTrans1D2" presStyleIdx="0" presStyleCnt="6"/>
      <dgm:spPr/>
    </dgm:pt>
    <dgm:pt modelId="{A6A2E4C5-8D29-48E8-B618-EFAE21FF906B}" type="pres">
      <dgm:prSet presAssocID="{B227CA17-5E9C-4426-8427-FC96222332B8}" presName="connTx" presStyleLbl="parChTrans1D2" presStyleIdx="0" presStyleCnt="6"/>
      <dgm:spPr/>
    </dgm:pt>
    <dgm:pt modelId="{99F26509-91EE-485E-AA82-6A9BD505704D}" type="pres">
      <dgm:prSet presAssocID="{3D6A3D08-DB74-4D37-8E48-A9D4E8FC0820}" presName="node" presStyleLbl="node1" presStyleIdx="0" presStyleCnt="6">
        <dgm:presLayoutVars>
          <dgm:bulletEnabled val="1"/>
        </dgm:presLayoutVars>
      </dgm:prSet>
      <dgm:spPr/>
    </dgm:pt>
    <dgm:pt modelId="{AF8AD7AA-687F-409A-B80A-E12C87790EA6}" type="pres">
      <dgm:prSet presAssocID="{0926F644-3476-4554-B42F-0BFCF60A34F1}" presName="Name9" presStyleLbl="parChTrans1D2" presStyleIdx="1" presStyleCnt="6"/>
      <dgm:spPr/>
    </dgm:pt>
    <dgm:pt modelId="{75F3D4D0-C249-4665-8F2F-2D1006C8B99A}" type="pres">
      <dgm:prSet presAssocID="{0926F644-3476-4554-B42F-0BFCF60A34F1}" presName="connTx" presStyleLbl="parChTrans1D2" presStyleIdx="1" presStyleCnt="6"/>
      <dgm:spPr/>
    </dgm:pt>
    <dgm:pt modelId="{A98AAF2D-46E0-4AF7-874C-7EE2F529ED18}" type="pres">
      <dgm:prSet presAssocID="{882CF5E2-845F-4B99-B175-2370263722FC}" presName="node" presStyleLbl="node1" presStyleIdx="1" presStyleCnt="6">
        <dgm:presLayoutVars>
          <dgm:bulletEnabled val="1"/>
        </dgm:presLayoutVars>
      </dgm:prSet>
      <dgm:spPr/>
    </dgm:pt>
    <dgm:pt modelId="{EF16C7B8-EED2-47E0-B237-7881FB67D81E}" type="pres">
      <dgm:prSet presAssocID="{FF287476-652B-4980-8EE5-7A95C5E4FCB3}" presName="Name9" presStyleLbl="parChTrans1D2" presStyleIdx="2" presStyleCnt="6"/>
      <dgm:spPr/>
    </dgm:pt>
    <dgm:pt modelId="{4BA8B5D2-F70D-4F45-9E3D-5E1284AF4E1E}" type="pres">
      <dgm:prSet presAssocID="{FF287476-652B-4980-8EE5-7A95C5E4FCB3}" presName="connTx" presStyleLbl="parChTrans1D2" presStyleIdx="2" presStyleCnt="6"/>
      <dgm:spPr/>
    </dgm:pt>
    <dgm:pt modelId="{FB566C65-D17B-485A-9528-1D135D35CFFF}" type="pres">
      <dgm:prSet presAssocID="{05221033-3724-4001-9E6A-32082D4466B3}" presName="node" presStyleLbl="node1" presStyleIdx="2" presStyleCnt="6">
        <dgm:presLayoutVars>
          <dgm:bulletEnabled val="1"/>
        </dgm:presLayoutVars>
      </dgm:prSet>
      <dgm:spPr/>
    </dgm:pt>
    <dgm:pt modelId="{5C52BFA9-9183-4713-9390-A13BE5139944}" type="pres">
      <dgm:prSet presAssocID="{93F44BB1-8F26-4755-B257-59CB68FBA845}" presName="Name9" presStyleLbl="parChTrans1D2" presStyleIdx="3" presStyleCnt="6"/>
      <dgm:spPr/>
    </dgm:pt>
    <dgm:pt modelId="{CE86970F-71E7-4EEB-9B9E-98E46485EEA8}" type="pres">
      <dgm:prSet presAssocID="{93F44BB1-8F26-4755-B257-59CB68FBA845}" presName="connTx" presStyleLbl="parChTrans1D2" presStyleIdx="3" presStyleCnt="6"/>
      <dgm:spPr/>
    </dgm:pt>
    <dgm:pt modelId="{09EDF6D0-FE1A-490D-8B47-F81F797FC73C}" type="pres">
      <dgm:prSet presAssocID="{E584D09D-060C-4C1C-9CB3-A82B9C63E0D6}" presName="node" presStyleLbl="node1" presStyleIdx="3" presStyleCnt="6">
        <dgm:presLayoutVars>
          <dgm:bulletEnabled val="1"/>
        </dgm:presLayoutVars>
      </dgm:prSet>
      <dgm:spPr/>
    </dgm:pt>
    <dgm:pt modelId="{EBDA335F-D608-4941-9A58-21594FEB4521}" type="pres">
      <dgm:prSet presAssocID="{D76334CC-CEFA-4879-8C0A-9DDE5888EB6C}" presName="Name9" presStyleLbl="parChTrans1D2" presStyleIdx="4" presStyleCnt="6"/>
      <dgm:spPr/>
    </dgm:pt>
    <dgm:pt modelId="{ED6E062F-DEC9-49EB-9D22-209443A93629}" type="pres">
      <dgm:prSet presAssocID="{D76334CC-CEFA-4879-8C0A-9DDE5888EB6C}" presName="connTx" presStyleLbl="parChTrans1D2" presStyleIdx="4" presStyleCnt="6"/>
      <dgm:spPr/>
    </dgm:pt>
    <dgm:pt modelId="{CDF11A35-8D6D-4A85-82B0-8F4B2BC1B46B}" type="pres">
      <dgm:prSet presAssocID="{C2927883-FD50-4C3A-A81E-2354F8E759EE}" presName="node" presStyleLbl="node1" presStyleIdx="4" presStyleCnt="6">
        <dgm:presLayoutVars>
          <dgm:bulletEnabled val="1"/>
        </dgm:presLayoutVars>
      </dgm:prSet>
      <dgm:spPr/>
    </dgm:pt>
    <dgm:pt modelId="{F29EB558-A140-415F-8727-D9CFC7846239}" type="pres">
      <dgm:prSet presAssocID="{D1269589-9844-4466-B535-15851BF46722}" presName="Name9" presStyleLbl="parChTrans1D2" presStyleIdx="5" presStyleCnt="6"/>
      <dgm:spPr/>
    </dgm:pt>
    <dgm:pt modelId="{2BA54C3D-9B45-46C2-82ED-B81F17A734E7}" type="pres">
      <dgm:prSet presAssocID="{D1269589-9844-4466-B535-15851BF46722}" presName="connTx" presStyleLbl="parChTrans1D2" presStyleIdx="5" presStyleCnt="6"/>
      <dgm:spPr/>
    </dgm:pt>
    <dgm:pt modelId="{33FCC790-9EF4-4641-B78D-A209A463953D}" type="pres">
      <dgm:prSet presAssocID="{01A591C1-0EC1-4B43-A95C-B3789710358B}" presName="node" presStyleLbl="node1" presStyleIdx="5" presStyleCnt="6">
        <dgm:presLayoutVars>
          <dgm:bulletEnabled val="1"/>
        </dgm:presLayoutVars>
      </dgm:prSet>
      <dgm:spPr/>
    </dgm:pt>
  </dgm:ptLst>
  <dgm:cxnLst>
    <dgm:cxn modelId="{B63DEF01-3048-4E5A-9BA2-AA066D631CA0}" type="presOf" srcId="{D76334CC-CEFA-4879-8C0A-9DDE5888EB6C}" destId="{ED6E062F-DEC9-49EB-9D22-209443A93629}" srcOrd="1" destOrd="0" presId="urn:microsoft.com/office/officeart/2005/8/layout/radial1"/>
    <dgm:cxn modelId="{0528C106-424D-4E1A-AB6E-4254F5BA6E59}" type="presOf" srcId="{882CF5E2-845F-4B99-B175-2370263722FC}" destId="{A98AAF2D-46E0-4AF7-874C-7EE2F529ED18}" srcOrd="0" destOrd="0" presId="urn:microsoft.com/office/officeart/2005/8/layout/radial1"/>
    <dgm:cxn modelId="{C3636614-0F0C-4B1C-B3A7-760AB608B0F3}" type="presOf" srcId="{93F44BB1-8F26-4755-B257-59CB68FBA845}" destId="{5C52BFA9-9183-4713-9390-A13BE5139944}" srcOrd="0" destOrd="0" presId="urn:microsoft.com/office/officeart/2005/8/layout/radial1"/>
    <dgm:cxn modelId="{7BA7A11B-DC8D-454F-B4BB-6FFCAABFFC46}" srcId="{1A675BD5-72F6-454D-BE45-9DF52DB9237F}" destId="{3D6A3D08-DB74-4D37-8E48-A9D4E8FC0820}" srcOrd="0" destOrd="0" parTransId="{B227CA17-5E9C-4426-8427-FC96222332B8}" sibTransId="{BC97B7A7-E9D8-4138-8ECF-4B0E5EDCBD29}"/>
    <dgm:cxn modelId="{969D001E-98EE-4E7F-B58B-AA084C24BB76}" type="presOf" srcId="{05221033-3724-4001-9E6A-32082D4466B3}" destId="{FB566C65-D17B-485A-9528-1D135D35CFFF}" srcOrd="0" destOrd="0" presId="urn:microsoft.com/office/officeart/2005/8/layout/radial1"/>
    <dgm:cxn modelId="{AA191420-EDC9-4C0E-96B7-76E77AD2F835}" type="presOf" srcId="{D76334CC-CEFA-4879-8C0A-9DDE5888EB6C}" destId="{EBDA335F-D608-4941-9A58-21594FEB4521}" srcOrd="0" destOrd="0" presId="urn:microsoft.com/office/officeart/2005/8/layout/radial1"/>
    <dgm:cxn modelId="{F367C823-0141-449D-8705-CC703E8F76CD}" type="presOf" srcId="{5FAD1743-BCB8-49AE-B564-E724672B3B05}" destId="{8C6F9FD8-2113-4306-B39A-4A55D24D9F0F}" srcOrd="0" destOrd="0" presId="urn:microsoft.com/office/officeart/2005/8/layout/radial1"/>
    <dgm:cxn modelId="{2EC7B924-015F-4F27-90BD-05D1A4477830}" srcId="{1A675BD5-72F6-454D-BE45-9DF52DB9237F}" destId="{882CF5E2-845F-4B99-B175-2370263722FC}" srcOrd="1" destOrd="0" parTransId="{0926F644-3476-4554-B42F-0BFCF60A34F1}" sibTransId="{F5DCA3FF-D032-4D8B-8ECC-0BDDC4EA2E67}"/>
    <dgm:cxn modelId="{D4628E33-4C25-4614-83F3-5ECF09BB2FA8}" type="presOf" srcId="{01A591C1-0EC1-4B43-A95C-B3789710358B}" destId="{33FCC790-9EF4-4641-B78D-A209A463953D}" srcOrd="0" destOrd="0" presId="urn:microsoft.com/office/officeart/2005/8/layout/radial1"/>
    <dgm:cxn modelId="{98B48734-906F-4FCA-96BE-6A43061596BB}" srcId="{1A675BD5-72F6-454D-BE45-9DF52DB9237F}" destId="{01A591C1-0EC1-4B43-A95C-B3789710358B}" srcOrd="5" destOrd="0" parTransId="{D1269589-9844-4466-B535-15851BF46722}" sibTransId="{DB4E0AF4-964B-4CBF-94B6-7D8337768327}"/>
    <dgm:cxn modelId="{E03F0E3E-CC61-4370-8CAB-21A92DD037D0}" srcId="{1A675BD5-72F6-454D-BE45-9DF52DB9237F}" destId="{C2927883-FD50-4C3A-A81E-2354F8E759EE}" srcOrd="4" destOrd="0" parTransId="{D76334CC-CEFA-4879-8C0A-9DDE5888EB6C}" sibTransId="{9D952B78-C6E2-4CE9-9E65-EF0FA1925450}"/>
    <dgm:cxn modelId="{31BB6D40-A06F-4A9A-965C-35F868921768}" type="presOf" srcId="{FF287476-652B-4980-8EE5-7A95C5E4FCB3}" destId="{4BA8B5D2-F70D-4F45-9E3D-5E1284AF4E1E}" srcOrd="1" destOrd="0" presId="urn:microsoft.com/office/officeart/2005/8/layout/radial1"/>
    <dgm:cxn modelId="{7A162B69-20D3-4660-A775-5D9520DF8C68}" type="presOf" srcId="{B227CA17-5E9C-4426-8427-FC96222332B8}" destId="{FD5B2B2F-34AE-472A-844A-78D62F4422DF}" srcOrd="0" destOrd="0" presId="urn:microsoft.com/office/officeart/2005/8/layout/radial1"/>
    <dgm:cxn modelId="{802CE574-7F44-44CE-B995-0EE268CB4FF3}" type="presOf" srcId="{3D6A3D08-DB74-4D37-8E48-A9D4E8FC0820}" destId="{99F26509-91EE-485E-AA82-6A9BD505704D}" srcOrd="0" destOrd="0" presId="urn:microsoft.com/office/officeart/2005/8/layout/radial1"/>
    <dgm:cxn modelId="{52BD1678-0044-47D3-9407-BFAC9F60BD80}" type="presOf" srcId="{0926F644-3476-4554-B42F-0BFCF60A34F1}" destId="{75F3D4D0-C249-4665-8F2F-2D1006C8B99A}" srcOrd="1" destOrd="0" presId="urn:microsoft.com/office/officeart/2005/8/layout/radial1"/>
    <dgm:cxn modelId="{553F8583-9B3C-4E51-A05E-B13100F7EA2C}" type="presOf" srcId="{E584D09D-060C-4C1C-9CB3-A82B9C63E0D6}" destId="{09EDF6D0-FE1A-490D-8B47-F81F797FC73C}" srcOrd="0" destOrd="0" presId="urn:microsoft.com/office/officeart/2005/8/layout/radial1"/>
    <dgm:cxn modelId="{3FAE339B-7B5B-43EB-AB8D-BFE6175F7CAF}" type="presOf" srcId="{D1269589-9844-4466-B535-15851BF46722}" destId="{F29EB558-A140-415F-8727-D9CFC7846239}" srcOrd="0" destOrd="0" presId="urn:microsoft.com/office/officeart/2005/8/layout/radial1"/>
    <dgm:cxn modelId="{22EBF1AC-F51A-47AC-9E9F-E8E1ECD10B15}" type="presOf" srcId="{B227CA17-5E9C-4426-8427-FC96222332B8}" destId="{A6A2E4C5-8D29-48E8-B618-EFAE21FF906B}" srcOrd="1" destOrd="0" presId="urn:microsoft.com/office/officeart/2005/8/layout/radial1"/>
    <dgm:cxn modelId="{8566DCB0-766A-46F2-969D-69D11416AD37}" type="presOf" srcId="{1A675BD5-72F6-454D-BE45-9DF52DB9237F}" destId="{83C76CF9-2FBD-4EF2-AC31-25E22F472F4B}" srcOrd="0" destOrd="0" presId="urn:microsoft.com/office/officeart/2005/8/layout/radial1"/>
    <dgm:cxn modelId="{90B7CFB8-F14B-4C6D-BF8F-F2156197276E}" type="presOf" srcId="{FF287476-652B-4980-8EE5-7A95C5E4FCB3}" destId="{EF16C7B8-EED2-47E0-B237-7881FB67D81E}" srcOrd="0" destOrd="0" presId="urn:microsoft.com/office/officeart/2005/8/layout/radial1"/>
    <dgm:cxn modelId="{3407E1BB-3109-4E77-AB08-A24E2C920127}" srcId="{5FAD1743-BCB8-49AE-B564-E724672B3B05}" destId="{1A675BD5-72F6-454D-BE45-9DF52DB9237F}" srcOrd="0" destOrd="0" parTransId="{FEDE58AB-8117-43BE-B71B-31F083F9B23F}" sibTransId="{13D5D9DB-30E7-40F7-B280-022BE36E9601}"/>
    <dgm:cxn modelId="{987D7BC2-494C-41D5-A261-1242A98ECDF3}" type="presOf" srcId="{D1269589-9844-4466-B535-15851BF46722}" destId="{2BA54C3D-9B45-46C2-82ED-B81F17A734E7}" srcOrd="1" destOrd="0" presId="urn:microsoft.com/office/officeart/2005/8/layout/radial1"/>
    <dgm:cxn modelId="{6F8695C7-9331-4655-B4D8-7EE523194119}" type="presOf" srcId="{93F44BB1-8F26-4755-B257-59CB68FBA845}" destId="{CE86970F-71E7-4EEB-9B9E-98E46485EEA8}" srcOrd="1" destOrd="0" presId="urn:microsoft.com/office/officeart/2005/8/layout/radial1"/>
    <dgm:cxn modelId="{BD119AC9-1B39-4ADE-81F2-D6397628FF73}" type="presOf" srcId="{0926F644-3476-4554-B42F-0BFCF60A34F1}" destId="{AF8AD7AA-687F-409A-B80A-E12C87790EA6}" srcOrd="0" destOrd="0" presId="urn:microsoft.com/office/officeart/2005/8/layout/radial1"/>
    <dgm:cxn modelId="{3D36DDCC-EE04-46CE-B74A-53C95E549D6C}" srcId="{1A675BD5-72F6-454D-BE45-9DF52DB9237F}" destId="{05221033-3724-4001-9E6A-32082D4466B3}" srcOrd="2" destOrd="0" parTransId="{FF287476-652B-4980-8EE5-7A95C5E4FCB3}" sibTransId="{4F2D443F-337B-4AD4-AAC4-60AA37814FF6}"/>
    <dgm:cxn modelId="{C608CDD4-260D-40F3-ADDC-F2B98F26CEF5}" type="presOf" srcId="{C2927883-FD50-4C3A-A81E-2354F8E759EE}" destId="{CDF11A35-8D6D-4A85-82B0-8F4B2BC1B46B}" srcOrd="0" destOrd="0" presId="urn:microsoft.com/office/officeart/2005/8/layout/radial1"/>
    <dgm:cxn modelId="{D0700EEA-9AF0-4297-8422-74CC644037CF}" srcId="{1A675BD5-72F6-454D-BE45-9DF52DB9237F}" destId="{E584D09D-060C-4C1C-9CB3-A82B9C63E0D6}" srcOrd="3" destOrd="0" parTransId="{93F44BB1-8F26-4755-B257-59CB68FBA845}" sibTransId="{2F0F16B0-3B2C-4590-B1CB-9F15FA9D6C0E}"/>
    <dgm:cxn modelId="{BD136610-B0FA-4633-B0BD-6384C7E2251D}" type="presParOf" srcId="{8C6F9FD8-2113-4306-B39A-4A55D24D9F0F}" destId="{83C76CF9-2FBD-4EF2-AC31-25E22F472F4B}" srcOrd="0" destOrd="0" presId="urn:microsoft.com/office/officeart/2005/8/layout/radial1"/>
    <dgm:cxn modelId="{7C8E1F1E-427F-4FEC-90BB-5C83712687C8}" type="presParOf" srcId="{8C6F9FD8-2113-4306-B39A-4A55D24D9F0F}" destId="{FD5B2B2F-34AE-472A-844A-78D62F4422DF}" srcOrd="1" destOrd="0" presId="urn:microsoft.com/office/officeart/2005/8/layout/radial1"/>
    <dgm:cxn modelId="{01024507-5B08-4FFE-B14B-05A375DD793A}" type="presParOf" srcId="{FD5B2B2F-34AE-472A-844A-78D62F4422DF}" destId="{A6A2E4C5-8D29-48E8-B618-EFAE21FF906B}" srcOrd="0" destOrd="0" presId="urn:microsoft.com/office/officeart/2005/8/layout/radial1"/>
    <dgm:cxn modelId="{36B40B79-9805-49CC-829B-6ABDD4DA1664}" type="presParOf" srcId="{8C6F9FD8-2113-4306-B39A-4A55D24D9F0F}" destId="{99F26509-91EE-485E-AA82-6A9BD505704D}" srcOrd="2" destOrd="0" presId="urn:microsoft.com/office/officeart/2005/8/layout/radial1"/>
    <dgm:cxn modelId="{E8895854-ADB4-4081-860A-C2A238D8F6F1}" type="presParOf" srcId="{8C6F9FD8-2113-4306-B39A-4A55D24D9F0F}" destId="{AF8AD7AA-687F-409A-B80A-E12C87790EA6}" srcOrd="3" destOrd="0" presId="urn:microsoft.com/office/officeart/2005/8/layout/radial1"/>
    <dgm:cxn modelId="{1CCCA471-515A-4DEA-95A2-AB471989989A}" type="presParOf" srcId="{AF8AD7AA-687F-409A-B80A-E12C87790EA6}" destId="{75F3D4D0-C249-4665-8F2F-2D1006C8B99A}" srcOrd="0" destOrd="0" presId="urn:microsoft.com/office/officeart/2005/8/layout/radial1"/>
    <dgm:cxn modelId="{4B11ADC9-52CE-47F7-B49D-4EC857377B13}" type="presParOf" srcId="{8C6F9FD8-2113-4306-B39A-4A55D24D9F0F}" destId="{A98AAF2D-46E0-4AF7-874C-7EE2F529ED18}" srcOrd="4" destOrd="0" presId="urn:microsoft.com/office/officeart/2005/8/layout/radial1"/>
    <dgm:cxn modelId="{5640EB4D-6088-4510-8452-17EA20BADD07}" type="presParOf" srcId="{8C6F9FD8-2113-4306-B39A-4A55D24D9F0F}" destId="{EF16C7B8-EED2-47E0-B237-7881FB67D81E}" srcOrd="5" destOrd="0" presId="urn:microsoft.com/office/officeart/2005/8/layout/radial1"/>
    <dgm:cxn modelId="{93301DF8-6775-4DE7-94AF-6A8B95495FEB}" type="presParOf" srcId="{EF16C7B8-EED2-47E0-B237-7881FB67D81E}" destId="{4BA8B5D2-F70D-4F45-9E3D-5E1284AF4E1E}" srcOrd="0" destOrd="0" presId="urn:microsoft.com/office/officeart/2005/8/layout/radial1"/>
    <dgm:cxn modelId="{388CC838-BA89-4F0C-AF8D-4B153E7D16C4}" type="presParOf" srcId="{8C6F9FD8-2113-4306-B39A-4A55D24D9F0F}" destId="{FB566C65-D17B-485A-9528-1D135D35CFFF}" srcOrd="6" destOrd="0" presId="urn:microsoft.com/office/officeart/2005/8/layout/radial1"/>
    <dgm:cxn modelId="{2F9280E6-79B2-4935-A0B9-7830996493AC}" type="presParOf" srcId="{8C6F9FD8-2113-4306-B39A-4A55D24D9F0F}" destId="{5C52BFA9-9183-4713-9390-A13BE5139944}" srcOrd="7" destOrd="0" presId="urn:microsoft.com/office/officeart/2005/8/layout/radial1"/>
    <dgm:cxn modelId="{2ABE38A5-7654-4903-A220-A2080BB15A25}" type="presParOf" srcId="{5C52BFA9-9183-4713-9390-A13BE5139944}" destId="{CE86970F-71E7-4EEB-9B9E-98E46485EEA8}" srcOrd="0" destOrd="0" presId="urn:microsoft.com/office/officeart/2005/8/layout/radial1"/>
    <dgm:cxn modelId="{53453967-98C6-4C1E-8E5C-070321BE97D8}" type="presParOf" srcId="{8C6F9FD8-2113-4306-B39A-4A55D24D9F0F}" destId="{09EDF6D0-FE1A-490D-8B47-F81F797FC73C}" srcOrd="8" destOrd="0" presId="urn:microsoft.com/office/officeart/2005/8/layout/radial1"/>
    <dgm:cxn modelId="{CC88BA43-45C5-4458-841B-CDDA65102700}" type="presParOf" srcId="{8C6F9FD8-2113-4306-B39A-4A55D24D9F0F}" destId="{EBDA335F-D608-4941-9A58-21594FEB4521}" srcOrd="9" destOrd="0" presId="urn:microsoft.com/office/officeart/2005/8/layout/radial1"/>
    <dgm:cxn modelId="{66851F6E-618D-4313-A285-12D46CC039E4}" type="presParOf" srcId="{EBDA335F-D608-4941-9A58-21594FEB4521}" destId="{ED6E062F-DEC9-49EB-9D22-209443A93629}" srcOrd="0" destOrd="0" presId="urn:microsoft.com/office/officeart/2005/8/layout/radial1"/>
    <dgm:cxn modelId="{59E9680E-6746-4778-8118-4A544E2016A1}" type="presParOf" srcId="{8C6F9FD8-2113-4306-B39A-4A55D24D9F0F}" destId="{CDF11A35-8D6D-4A85-82B0-8F4B2BC1B46B}" srcOrd="10" destOrd="0" presId="urn:microsoft.com/office/officeart/2005/8/layout/radial1"/>
    <dgm:cxn modelId="{C69B6A8E-6973-4D25-917E-3163D69978B8}" type="presParOf" srcId="{8C6F9FD8-2113-4306-B39A-4A55D24D9F0F}" destId="{F29EB558-A140-415F-8727-D9CFC7846239}" srcOrd="11" destOrd="0" presId="urn:microsoft.com/office/officeart/2005/8/layout/radial1"/>
    <dgm:cxn modelId="{B1FAC065-C60F-461A-9920-1539F6B8DB58}" type="presParOf" srcId="{F29EB558-A140-415F-8727-D9CFC7846239}" destId="{2BA54C3D-9B45-46C2-82ED-B81F17A734E7}" srcOrd="0" destOrd="0" presId="urn:microsoft.com/office/officeart/2005/8/layout/radial1"/>
    <dgm:cxn modelId="{304D9EE1-AEBA-46A4-BAD5-056721A305A1}" type="presParOf" srcId="{8C6F9FD8-2113-4306-B39A-4A55D24D9F0F}" destId="{33FCC790-9EF4-4641-B78D-A209A463953D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AD1743-BCB8-49AE-B564-E724672B3B05}" type="doc">
      <dgm:prSet loTypeId="urn:microsoft.com/office/officeart/2005/8/layout/radial1" loCatId="relationship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675BD5-72F6-454D-BE45-9DF52DB9237F}">
      <dgm:prSet phldrT="[Text]"/>
      <dgm:spPr>
        <a:solidFill>
          <a:srgbClr val="002060"/>
        </a:solidFill>
      </dgm:spPr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Macro</a:t>
          </a:r>
          <a:r>
            <a:rPr lang="en-GB" b="1" dirty="0"/>
            <a:t> </a:t>
          </a:r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</a:p>
      </dgm:t>
    </dgm:pt>
    <dgm:pt modelId="{FEDE58AB-8117-43BE-B71B-31F083F9B23F}" type="parTrans" cxnId="{3407E1BB-3109-4E77-AB08-A24E2C920127}">
      <dgm:prSet/>
      <dgm:spPr/>
      <dgm:t>
        <a:bodyPr/>
        <a:lstStyle/>
        <a:p>
          <a:endParaRPr lang="en-GB" b="1"/>
        </a:p>
      </dgm:t>
    </dgm:pt>
    <dgm:pt modelId="{13D5D9DB-30E7-40F7-B280-022BE36E9601}" type="sibTrans" cxnId="{3407E1BB-3109-4E77-AB08-A24E2C920127}">
      <dgm:prSet/>
      <dgm:spPr/>
      <dgm:t>
        <a:bodyPr/>
        <a:lstStyle/>
        <a:p>
          <a:endParaRPr lang="en-GB" b="1"/>
        </a:p>
      </dgm:t>
    </dgm:pt>
    <dgm:pt modelId="{3D6A3D08-DB74-4D37-8E48-A9D4E8FC0820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Economic</a:t>
          </a:r>
        </a:p>
      </dgm:t>
    </dgm:pt>
    <dgm:pt modelId="{B227CA17-5E9C-4426-8427-FC96222332B8}" type="parTrans" cxnId="{7BA7A11B-DC8D-454F-B4BB-6FFCAABFFC46}">
      <dgm:prSet/>
      <dgm:spPr/>
      <dgm:t>
        <a:bodyPr/>
        <a:lstStyle/>
        <a:p>
          <a:endParaRPr lang="en-GB" b="1"/>
        </a:p>
      </dgm:t>
    </dgm:pt>
    <dgm:pt modelId="{BC97B7A7-E9D8-4138-8ECF-4B0E5EDCBD29}" type="sibTrans" cxnId="{7BA7A11B-DC8D-454F-B4BB-6FFCAABFFC46}">
      <dgm:prSet/>
      <dgm:spPr/>
      <dgm:t>
        <a:bodyPr/>
        <a:lstStyle/>
        <a:p>
          <a:endParaRPr lang="en-GB" b="1"/>
        </a:p>
      </dgm:t>
    </dgm:pt>
    <dgm:pt modelId="{882CF5E2-845F-4B99-B175-2370263722FC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Social</a:t>
          </a:r>
        </a:p>
      </dgm:t>
    </dgm:pt>
    <dgm:pt modelId="{0926F644-3476-4554-B42F-0BFCF60A34F1}" type="parTrans" cxnId="{2EC7B924-015F-4F27-90BD-05D1A4477830}">
      <dgm:prSet/>
      <dgm:spPr/>
      <dgm:t>
        <a:bodyPr/>
        <a:lstStyle/>
        <a:p>
          <a:endParaRPr lang="en-GB" b="1"/>
        </a:p>
      </dgm:t>
    </dgm:pt>
    <dgm:pt modelId="{F5DCA3FF-D032-4D8B-8ECC-0BDDC4EA2E67}" type="sibTrans" cxnId="{2EC7B924-015F-4F27-90BD-05D1A4477830}">
      <dgm:prSet/>
      <dgm:spPr/>
      <dgm:t>
        <a:bodyPr/>
        <a:lstStyle/>
        <a:p>
          <a:endParaRPr lang="en-GB" b="1"/>
        </a:p>
      </dgm:t>
    </dgm:pt>
    <dgm:pt modelId="{E584D09D-060C-4C1C-9CB3-A82B9C63E0D6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Environmental</a:t>
          </a:r>
        </a:p>
      </dgm:t>
    </dgm:pt>
    <dgm:pt modelId="{93F44BB1-8F26-4755-B257-59CB68FBA845}" type="parTrans" cxnId="{D0700EEA-9AF0-4297-8422-74CC644037CF}">
      <dgm:prSet/>
      <dgm:spPr/>
      <dgm:t>
        <a:bodyPr/>
        <a:lstStyle/>
        <a:p>
          <a:endParaRPr lang="en-GB" b="1"/>
        </a:p>
      </dgm:t>
    </dgm:pt>
    <dgm:pt modelId="{2F0F16B0-3B2C-4590-B1CB-9F15FA9D6C0E}" type="sibTrans" cxnId="{D0700EEA-9AF0-4297-8422-74CC644037CF}">
      <dgm:prSet/>
      <dgm:spPr/>
      <dgm:t>
        <a:bodyPr/>
        <a:lstStyle/>
        <a:p>
          <a:endParaRPr lang="en-GB" b="1"/>
        </a:p>
      </dgm:t>
    </dgm:pt>
    <dgm:pt modelId="{01A591C1-0EC1-4B43-A95C-B3789710358B}">
      <dgm:prSet phldrT="[Text]"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Political</a:t>
          </a:r>
        </a:p>
      </dgm:t>
    </dgm:pt>
    <dgm:pt modelId="{D1269589-9844-4466-B535-15851BF46722}" type="parTrans" cxnId="{98B48734-906F-4FCA-96BE-6A43061596BB}">
      <dgm:prSet/>
      <dgm:spPr/>
      <dgm:t>
        <a:bodyPr/>
        <a:lstStyle/>
        <a:p>
          <a:endParaRPr lang="en-GB" b="1"/>
        </a:p>
      </dgm:t>
    </dgm:pt>
    <dgm:pt modelId="{DB4E0AF4-964B-4CBF-94B6-7D8337768327}" type="sibTrans" cxnId="{98B48734-906F-4FCA-96BE-6A43061596BB}">
      <dgm:prSet/>
      <dgm:spPr/>
      <dgm:t>
        <a:bodyPr/>
        <a:lstStyle/>
        <a:p>
          <a:endParaRPr lang="en-GB" b="1"/>
        </a:p>
      </dgm:t>
    </dgm:pt>
    <dgm:pt modelId="{05221033-3724-4001-9E6A-32082D4466B3}">
      <dgm:prSet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Technological</a:t>
          </a:r>
        </a:p>
      </dgm:t>
    </dgm:pt>
    <dgm:pt modelId="{FF287476-652B-4980-8EE5-7A95C5E4FCB3}" type="parTrans" cxnId="{3D36DDCC-EE04-46CE-B74A-53C95E549D6C}">
      <dgm:prSet/>
      <dgm:spPr/>
      <dgm:t>
        <a:bodyPr/>
        <a:lstStyle/>
        <a:p>
          <a:endParaRPr lang="en-GB" b="1"/>
        </a:p>
      </dgm:t>
    </dgm:pt>
    <dgm:pt modelId="{4F2D443F-337B-4AD4-AAC4-60AA37814FF6}" type="sibTrans" cxnId="{3D36DDCC-EE04-46CE-B74A-53C95E549D6C}">
      <dgm:prSet/>
      <dgm:spPr/>
      <dgm:t>
        <a:bodyPr/>
        <a:lstStyle/>
        <a:p>
          <a:endParaRPr lang="en-GB" b="1"/>
        </a:p>
      </dgm:t>
    </dgm:pt>
    <dgm:pt modelId="{C2927883-FD50-4C3A-A81E-2354F8E759EE}">
      <dgm:prSet/>
      <dgm:spPr/>
      <dgm:t>
        <a:bodyPr/>
        <a:lstStyle/>
        <a:p>
          <a:r>
            <a: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Legal</a:t>
          </a:r>
        </a:p>
      </dgm:t>
    </dgm:pt>
    <dgm:pt modelId="{D76334CC-CEFA-4879-8C0A-9DDE5888EB6C}" type="parTrans" cxnId="{E03F0E3E-CC61-4370-8CAB-21A92DD037D0}">
      <dgm:prSet/>
      <dgm:spPr/>
      <dgm:t>
        <a:bodyPr/>
        <a:lstStyle/>
        <a:p>
          <a:endParaRPr lang="en-GB" b="1"/>
        </a:p>
      </dgm:t>
    </dgm:pt>
    <dgm:pt modelId="{9D952B78-C6E2-4CE9-9E65-EF0FA1925450}" type="sibTrans" cxnId="{E03F0E3E-CC61-4370-8CAB-21A92DD037D0}">
      <dgm:prSet/>
      <dgm:spPr/>
      <dgm:t>
        <a:bodyPr/>
        <a:lstStyle/>
        <a:p>
          <a:endParaRPr lang="en-GB" b="1"/>
        </a:p>
      </dgm:t>
    </dgm:pt>
    <dgm:pt modelId="{8C6F9FD8-2113-4306-B39A-4A55D24D9F0F}" type="pres">
      <dgm:prSet presAssocID="{5FAD1743-BCB8-49AE-B564-E724672B3B0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3C76CF9-2FBD-4EF2-AC31-25E22F472F4B}" type="pres">
      <dgm:prSet presAssocID="{1A675BD5-72F6-454D-BE45-9DF52DB9237F}" presName="centerShape" presStyleLbl="node0" presStyleIdx="0" presStyleCnt="1"/>
      <dgm:spPr/>
    </dgm:pt>
    <dgm:pt modelId="{FD5B2B2F-34AE-472A-844A-78D62F4422DF}" type="pres">
      <dgm:prSet presAssocID="{B227CA17-5E9C-4426-8427-FC96222332B8}" presName="Name9" presStyleLbl="parChTrans1D2" presStyleIdx="0" presStyleCnt="6"/>
      <dgm:spPr/>
    </dgm:pt>
    <dgm:pt modelId="{A6A2E4C5-8D29-48E8-B618-EFAE21FF906B}" type="pres">
      <dgm:prSet presAssocID="{B227CA17-5E9C-4426-8427-FC96222332B8}" presName="connTx" presStyleLbl="parChTrans1D2" presStyleIdx="0" presStyleCnt="6"/>
      <dgm:spPr/>
    </dgm:pt>
    <dgm:pt modelId="{99F26509-91EE-485E-AA82-6A9BD505704D}" type="pres">
      <dgm:prSet presAssocID="{3D6A3D08-DB74-4D37-8E48-A9D4E8FC0820}" presName="node" presStyleLbl="node1" presStyleIdx="0" presStyleCnt="6">
        <dgm:presLayoutVars>
          <dgm:bulletEnabled val="1"/>
        </dgm:presLayoutVars>
      </dgm:prSet>
      <dgm:spPr/>
    </dgm:pt>
    <dgm:pt modelId="{AF8AD7AA-687F-409A-B80A-E12C87790EA6}" type="pres">
      <dgm:prSet presAssocID="{0926F644-3476-4554-B42F-0BFCF60A34F1}" presName="Name9" presStyleLbl="parChTrans1D2" presStyleIdx="1" presStyleCnt="6"/>
      <dgm:spPr/>
    </dgm:pt>
    <dgm:pt modelId="{75F3D4D0-C249-4665-8F2F-2D1006C8B99A}" type="pres">
      <dgm:prSet presAssocID="{0926F644-3476-4554-B42F-0BFCF60A34F1}" presName="connTx" presStyleLbl="parChTrans1D2" presStyleIdx="1" presStyleCnt="6"/>
      <dgm:spPr/>
    </dgm:pt>
    <dgm:pt modelId="{A98AAF2D-46E0-4AF7-874C-7EE2F529ED18}" type="pres">
      <dgm:prSet presAssocID="{882CF5E2-845F-4B99-B175-2370263722FC}" presName="node" presStyleLbl="node1" presStyleIdx="1" presStyleCnt="6">
        <dgm:presLayoutVars>
          <dgm:bulletEnabled val="1"/>
        </dgm:presLayoutVars>
      </dgm:prSet>
      <dgm:spPr/>
    </dgm:pt>
    <dgm:pt modelId="{EF16C7B8-EED2-47E0-B237-7881FB67D81E}" type="pres">
      <dgm:prSet presAssocID="{FF287476-652B-4980-8EE5-7A95C5E4FCB3}" presName="Name9" presStyleLbl="parChTrans1D2" presStyleIdx="2" presStyleCnt="6"/>
      <dgm:spPr/>
    </dgm:pt>
    <dgm:pt modelId="{4BA8B5D2-F70D-4F45-9E3D-5E1284AF4E1E}" type="pres">
      <dgm:prSet presAssocID="{FF287476-652B-4980-8EE5-7A95C5E4FCB3}" presName="connTx" presStyleLbl="parChTrans1D2" presStyleIdx="2" presStyleCnt="6"/>
      <dgm:spPr/>
    </dgm:pt>
    <dgm:pt modelId="{FB566C65-D17B-485A-9528-1D135D35CFFF}" type="pres">
      <dgm:prSet presAssocID="{05221033-3724-4001-9E6A-32082D4466B3}" presName="node" presStyleLbl="node1" presStyleIdx="2" presStyleCnt="6">
        <dgm:presLayoutVars>
          <dgm:bulletEnabled val="1"/>
        </dgm:presLayoutVars>
      </dgm:prSet>
      <dgm:spPr/>
    </dgm:pt>
    <dgm:pt modelId="{5C52BFA9-9183-4713-9390-A13BE5139944}" type="pres">
      <dgm:prSet presAssocID="{93F44BB1-8F26-4755-B257-59CB68FBA845}" presName="Name9" presStyleLbl="parChTrans1D2" presStyleIdx="3" presStyleCnt="6"/>
      <dgm:spPr/>
    </dgm:pt>
    <dgm:pt modelId="{CE86970F-71E7-4EEB-9B9E-98E46485EEA8}" type="pres">
      <dgm:prSet presAssocID="{93F44BB1-8F26-4755-B257-59CB68FBA845}" presName="connTx" presStyleLbl="parChTrans1D2" presStyleIdx="3" presStyleCnt="6"/>
      <dgm:spPr/>
    </dgm:pt>
    <dgm:pt modelId="{09EDF6D0-FE1A-490D-8B47-F81F797FC73C}" type="pres">
      <dgm:prSet presAssocID="{E584D09D-060C-4C1C-9CB3-A82B9C63E0D6}" presName="node" presStyleLbl="node1" presStyleIdx="3" presStyleCnt="6">
        <dgm:presLayoutVars>
          <dgm:bulletEnabled val="1"/>
        </dgm:presLayoutVars>
      </dgm:prSet>
      <dgm:spPr/>
    </dgm:pt>
    <dgm:pt modelId="{EBDA335F-D608-4941-9A58-21594FEB4521}" type="pres">
      <dgm:prSet presAssocID="{D76334CC-CEFA-4879-8C0A-9DDE5888EB6C}" presName="Name9" presStyleLbl="parChTrans1D2" presStyleIdx="4" presStyleCnt="6"/>
      <dgm:spPr/>
    </dgm:pt>
    <dgm:pt modelId="{ED6E062F-DEC9-49EB-9D22-209443A93629}" type="pres">
      <dgm:prSet presAssocID="{D76334CC-CEFA-4879-8C0A-9DDE5888EB6C}" presName="connTx" presStyleLbl="parChTrans1D2" presStyleIdx="4" presStyleCnt="6"/>
      <dgm:spPr/>
    </dgm:pt>
    <dgm:pt modelId="{CDF11A35-8D6D-4A85-82B0-8F4B2BC1B46B}" type="pres">
      <dgm:prSet presAssocID="{C2927883-FD50-4C3A-A81E-2354F8E759EE}" presName="node" presStyleLbl="node1" presStyleIdx="4" presStyleCnt="6">
        <dgm:presLayoutVars>
          <dgm:bulletEnabled val="1"/>
        </dgm:presLayoutVars>
      </dgm:prSet>
      <dgm:spPr/>
    </dgm:pt>
    <dgm:pt modelId="{F29EB558-A140-415F-8727-D9CFC7846239}" type="pres">
      <dgm:prSet presAssocID="{D1269589-9844-4466-B535-15851BF46722}" presName="Name9" presStyleLbl="parChTrans1D2" presStyleIdx="5" presStyleCnt="6"/>
      <dgm:spPr/>
    </dgm:pt>
    <dgm:pt modelId="{2BA54C3D-9B45-46C2-82ED-B81F17A734E7}" type="pres">
      <dgm:prSet presAssocID="{D1269589-9844-4466-B535-15851BF46722}" presName="connTx" presStyleLbl="parChTrans1D2" presStyleIdx="5" presStyleCnt="6"/>
      <dgm:spPr/>
    </dgm:pt>
    <dgm:pt modelId="{33FCC790-9EF4-4641-B78D-A209A463953D}" type="pres">
      <dgm:prSet presAssocID="{01A591C1-0EC1-4B43-A95C-B3789710358B}" presName="node" presStyleLbl="node1" presStyleIdx="5" presStyleCnt="6">
        <dgm:presLayoutVars>
          <dgm:bulletEnabled val="1"/>
        </dgm:presLayoutVars>
      </dgm:prSet>
      <dgm:spPr/>
    </dgm:pt>
  </dgm:ptLst>
  <dgm:cxnLst>
    <dgm:cxn modelId="{50944201-8F74-4EC7-8BC2-12567A3A6B47}" type="presOf" srcId="{B227CA17-5E9C-4426-8427-FC96222332B8}" destId="{FD5B2B2F-34AE-472A-844A-78D62F4422DF}" srcOrd="0" destOrd="0" presId="urn:microsoft.com/office/officeart/2005/8/layout/radial1"/>
    <dgm:cxn modelId="{BA320008-A433-4265-9E81-FBFC579A947F}" type="presOf" srcId="{882CF5E2-845F-4B99-B175-2370263722FC}" destId="{A98AAF2D-46E0-4AF7-874C-7EE2F529ED18}" srcOrd="0" destOrd="0" presId="urn:microsoft.com/office/officeart/2005/8/layout/radial1"/>
    <dgm:cxn modelId="{7BA7A11B-DC8D-454F-B4BB-6FFCAABFFC46}" srcId="{1A675BD5-72F6-454D-BE45-9DF52DB9237F}" destId="{3D6A3D08-DB74-4D37-8E48-A9D4E8FC0820}" srcOrd="0" destOrd="0" parTransId="{B227CA17-5E9C-4426-8427-FC96222332B8}" sibTransId="{BC97B7A7-E9D8-4138-8ECF-4B0E5EDCBD29}"/>
    <dgm:cxn modelId="{04F0C620-187B-4047-AAC1-8BADC3FF4912}" type="presOf" srcId="{93F44BB1-8F26-4755-B257-59CB68FBA845}" destId="{5C52BFA9-9183-4713-9390-A13BE5139944}" srcOrd="0" destOrd="0" presId="urn:microsoft.com/office/officeart/2005/8/layout/radial1"/>
    <dgm:cxn modelId="{2EC7B924-015F-4F27-90BD-05D1A4477830}" srcId="{1A675BD5-72F6-454D-BE45-9DF52DB9237F}" destId="{882CF5E2-845F-4B99-B175-2370263722FC}" srcOrd="1" destOrd="0" parTransId="{0926F644-3476-4554-B42F-0BFCF60A34F1}" sibTransId="{F5DCA3FF-D032-4D8B-8ECC-0BDDC4EA2E67}"/>
    <dgm:cxn modelId="{98B48734-906F-4FCA-96BE-6A43061596BB}" srcId="{1A675BD5-72F6-454D-BE45-9DF52DB9237F}" destId="{01A591C1-0EC1-4B43-A95C-B3789710358B}" srcOrd="5" destOrd="0" parTransId="{D1269589-9844-4466-B535-15851BF46722}" sibTransId="{DB4E0AF4-964B-4CBF-94B6-7D8337768327}"/>
    <dgm:cxn modelId="{E03F0E3E-CC61-4370-8CAB-21A92DD037D0}" srcId="{1A675BD5-72F6-454D-BE45-9DF52DB9237F}" destId="{C2927883-FD50-4C3A-A81E-2354F8E759EE}" srcOrd="4" destOrd="0" parTransId="{D76334CC-CEFA-4879-8C0A-9DDE5888EB6C}" sibTransId="{9D952B78-C6E2-4CE9-9E65-EF0FA1925450}"/>
    <dgm:cxn modelId="{9A2D1269-2610-4571-98A7-7CDA94C9A5F7}" type="presOf" srcId="{D1269589-9844-4466-B535-15851BF46722}" destId="{2BA54C3D-9B45-46C2-82ED-B81F17A734E7}" srcOrd="1" destOrd="0" presId="urn:microsoft.com/office/officeart/2005/8/layout/radial1"/>
    <dgm:cxn modelId="{E8ED3A71-867C-4513-AA87-66EFEDA88ADB}" type="presOf" srcId="{1A675BD5-72F6-454D-BE45-9DF52DB9237F}" destId="{83C76CF9-2FBD-4EF2-AC31-25E22F472F4B}" srcOrd="0" destOrd="0" presId="urn:microsoft.com/office/officeart/2005/8/layout/radial1"/>
    <dgm:cxn modelId="{DCB78877-5189-4209-9180-D6810C5B8D27}" type="presOf" srcId="{5FAD1743-BCB8-49AE-B564-E724672B3B05}" destId="{8C6F9FD8-2113-4306-B39A-4A55D24D9F0F}" srcOrd="0" destOrd="0" presId="urn:microsoft.com/office/officeart/2005/8/layout/radial1"/>
    <dgm:cxn modelId="{EC3F868B-5303-4188-B50A-988F8781D15C}" type="presOf" srcId="{FF287476-652B-4980-8EE5-7A95C5E4FCB3}" destId="{4BA8B5D2-F70D-4F45-9E3D-5E1284AF4E1E}" srcOrd="1" destOrd="0" presId="urn:microsoft.com/office/officeart/2005/8/layout/radial1"/>
    <dgm:cxn modelId="{EAB4268C-0489-4C4F-9A29-AECDE1851C07}" type="presOf" srcId="{FF287476-652B-4980-8EE5-7A95C5E4FCB3}" destId="{EF16C7B8-EED2-47E0-B237-7881FB67D81E}" srcOrd="0" destOrd="0" presId="urn:microsoft.com/office/officeart/2005/8/layout/radial1"/>
    <dgm:cxn modelId="{170EC499-5739-470C-B57C-3A819E64BDF4}" type="presOf" srcId="{D76334CC-CEFA-4879-8C0A-9DDE5888EB6C}" destId="{EBDA335F-D608-4941-9A58-21594FEB4521}" srcOrd="0" destOrd="0" presId="urn:microsoft.com/office/officeart/2005/8/layout/radial1"/>
    <dgm:cxn modelId="{F9FC149A-59C4-44FE-9408-A988D6B11759}" type="presOf" srcId="{01A591C1-0EC1-4B43-A95C-B3789710358B}" destId="{33FCC790-9EF4-4641-B78D-A209A463953D}" srcOrd="0" destOrd="0" presId="urn:microsoft.com/office/officeart/2005/8/layout/radial1"/>
    <dgm:cxn modelId="{9D674F9B-BDF0-4F1F-94D0-E7D4E1EBB65F}" type="presOf" srcId="{0926F644-3476-4554-B42F-0BFCF60A34F1}" destId="{75F3D4D0-C249-4665-8F2F-2D1006C8B99A}" srcOrd="1" destOrd="0" presId="urn:microsoft.com/office/officeart/2005/8/layout/radial1"/>
    <dgm:cxn modelId="{193390BB-2354-4E3D-88BF-B919A53D8624}" type="presOf" srcId="{D1269589-9844-4466-B535-15851BF46722}" destId="{F29EB558-A140-415F-8727-D9CFC7846239}" srcOrd="0" destOrd="0" presId="urn:microsoft.com/office/officeart/2005/8/layout/radial1"/>
    <dgm:cxn modelId="{3407E1BB-3109-4E77-AB08-A24E2C920127}" srcId="{5FAD1743-BCB8-49AE-B564-E724672B3B05}" destId="{1A675BD5-72F6-454D-BE45-9DF52DB9237F}" srcOrd="0" destOrd="0" parTransId="{FEDE58AB-8117-43BE-B71B-31F083F9B23F}" sibTransId="{13D5D9DB-30E7-40F7-B280-022BE36E9601}"/>
    <dgm:cxn modelId="{DB9EF9CA-6CF0-4C32-B149-93B4DA35552F}" type="presOf" srcId="{93F44BB1-8F26-4755-B257-59CB68FBA845}" destId="{CE86970F-71E7-4EEB-9B9E-98E46485EEA8}" srcOrd="1" destOrd="0" presId="urn:microsoft.com/office/officeart/2005/8/layout/radial1"/>
    <dgm:cxn modelId="{3D36DDCC-EE04-46CE-B74A-53C95E549D6C}" srcId="{1A675BD5-72F6-454D-BE45-9DF52DB9237F}" destId="{05221033-3724-4001-9E6A-32082D4466B3}" srcOrd="2" destOrd="0" parTransId="{FF287476-652B-4980-8EE5-7A95C5E4FCB3}" sibTransId="{4F2D443F-337B-4AD4-AAC4-60AA37814FF6}"/>
    <dgm:cxn modelId="{87D70EE8-911C-4761-802B-EE83DA319CD1}" type="presOf" srcId="{D76334CC-CEFA-4879-8C0A-9DDE5888EB6C}" destId="{ED6E062F-DEC9-49EB-9D22-209443A93629}" srcOrd="1" destOrd="0" presId="urn:microsoft.com/office/officeart/2005/8/layout/radial1"/>
    <dgm:cxn modelId="{D0700EEA-9AF0-4297-8422-74CC644037CF}" srcId="{1A675BD5-72F6-454D-BE45-9DF52DB9237F}" destId="{E584D09D-060C-4C1C-9CB3-A82B9C63E0D6}" srcOrd="3" destOrd="0" parTransId="{93F44BB1-8F26-4755-B257-59CB68FBA845}" sibTransId="{2F0F16B0-3B2C-4590-B1CB-9F15FA9D6C0E}"/>
    <dgm:cxn modelId="{E3DE50F2-03F0-4D8D-ACE2-FC9750671CE7}" type="presOf" srcId="{C2927883-FD50-4C3A-A81E-2354F8E759EE}" destId="{CDF11A35-8D6D-4A85-82B0-8F4B2BC1B46B}" srcOrd="0" destOrd="0" presId="urn:microsoft.com/office/officeart/2005/8/layout/radial1"/>
    <dgm:cxn modelId="{B82F3BF4-AE06-46D6-98F7-F90E6AC93F8F}" type="presOf" srcId="{3D6A3D08-DB74-4D37-8E48-A9D4E8FC0820}" destId="{99F26509-91EE-485E-AA82-6A9BD505704D}" srcOrd="0" destOrd="0" presId="urn:microsoft.com/office/officeart/2005/8/layout/radial1"/>
    <dgm:cxn modelId="{29EF1FF6-78F9-4F99-9BD8-A4760CDD0E11}" type="presOf" srcId="{E584D09D-060C-4C1C-9CB3-A82B9C63E0D6}" destId="{09EDF6D0-FE1A-490D-8B47-F81F797FC73C}" srcOrd="0" destOrd="0" presId="urn:microsoft.com/office/officeart/2005/8/layout/radial1"/>
    <dgm:cxn modelId="{464ADBF8-474A-4B91-BB04-E9490B4D5D4F}" type="presOf" srcId="{0926F644-3476-4554-B42F-0BFCF60A34F1}" destId="{AF8AD7AA-687F-409A-B80A-E12C87790EA6}" srcOrd="0" destOrd="0" presId="urn:microsoft.com/office/officeart/2005/8/layout/radial1"/>
    <dgm:cxn modelId="{851804FA-2046-4FA0-BCBD-CB23682E125E}" type="presOf" srcId="{B227CA17-5E9C-4426-8427-FC96222332B8}" destId="{A6A2E4C5-8D29-48E8-B618-EFAE21FF906B}" srcOrd="1" destOrd="0" presId="urn:microsoft.com/office/officeart/2005/8/layout/radial1"/>
    <dgm:cxn modelId="{46CD34FF-2686-4A11-B869-AFB151E9BC75}" type="presOf" srcId="{05221033-3724-4001-9E6A-32082D4466B3}" destId="{FB566C65-D17B-485A-9528-1D135D35CFFF}" srcOrd="0" destOrd="0" presId="urn:microsoft.com/office/officeart/2005/8/layout/radial1"/>
    <dgm:cxn modelId="{2675C755-C0E9-43DB-96E0-1927E54E1521}" type="presParOf" srcId="{8C6F9FD8-2113-4306-B39A-4A55D24D9F0F}" destId="{83C76CF9-2FBD-4EF2-AC31-25E22F472F4B}" srcOrd="0" destOrd="0" presId="urn:microsoft.com/office/officeart/2005/8/layout/radial1"/>
    <dgm:cxn modelId="{9E8BC307-85FA-4DA2-AD72-4C37AF2B9A8B}" type="presParOf" srcId="{8C6F9FD8-2113-4306-B39A-4A55D24D9F0F}" destId="{FD5B2B2F-34AE-472A-844A-78D62F4422DF}" srcOrd="1" destOrd="0" presId="urn:microsoft.com/office/officeart/2005/8/layout/radial1"/>
    <dgm:cxn modelId="{BFDD1627-8898-4093-9042-69BF48302AA4}" type="presParOf" srcId="{FD5B2B2F-34AE-472A-844A-78D62F4422DF}" destId="{A6A2E4C5-8D29-48E8-B618-EFAE21FF906B}" srcOrd="0" destOrd="0" presId="urn:microsoft.com/office/officeart/2005/8/layout/radial1"/>
    <dgm:cxn modelId="{EB3A9A99-5710-440E-8AD6-D9A01D2357C1}" type="presParOf" srcId="{8C6F9FD8-2113-4306-B39A-4A55D24D9F0F}" destId="{99F26509-91EE-485E-AA82-6A9BD505704D}" srcOrd="2" destOrd="0" presId="urn:microsoft.com/office/officeart/2005/8/layout/radial1"/>
    <dgm:cxn modelId="{326DAF9F-D6CB-4E45-A641-4A8BE043B1DF}" type="presParOf" srcId="{8C6F9FD8-2113-4306-B39A-4A55D24D9F0F}" destId="{AF8AD7AA-687F-409A-B80A-E12C87790EA6}" srcOrd="3" destOrd="0" presId="urn:microsoft.com/office/officeart/2005/8/layout/radial1"/>
    <dgm:cxn modelId="{5E4D8FD4-E30E-477F-839E-BF180BB0FCF6}" type="presParOf" srcId="{AF8AD7AA-687F-409A-B80A-E12C87790EA6}" destId="{75F3D4D0-C249-4665-8F2F-2D1006C8B99A}" srcOrd="0" destOrd="0" presId="urn:microsoft.com/office/officeart/2005/8/layout/radial1"/>
    <dgm:cxn modelId="{2AEC8268-A9A6-4129-A8BC-9C30758DFA06}" type="presParOf" srcId="{8C6F9FD8-2113-4306-B39A-4A55D24D9F0F}" destId="{A98AAF2D-46E0-4AF7-874C-7EE2F529ED18}" srcOrd="4" destOrd="0" presId="urn:microsoft.com/office/officeart/2005/8/layout/radial1"/>
    <dgm:cxn modelId="{0637CE9A-BA30-4B39-B3AD-08473C3E61A3}" type="presParOf" srcId="{8C6F9FD8-2113-4306-B39A-4A55D24D9F0F}" destId="{EF16C7B8-EED2-47E0-B237-7881FB67D81E}" srcOrd="5" destOrd="0" presId="urn:microsoft.com/office/officeart/2005/8/layout/radial1"/>
    <dgm:cxn modelId="{B5E53B21-4623-4CEF-AA4F-2F1B48265338}" type="presParOf" srcId="{EF16C7B8-EED2-47E0-B237-7881FB67D81E}" destId="{4BA8B5D2-F70D-4F45-9E3D-5E1284AF4E1E}" srcOrd="0" destOrd="0" presId="urn:microsoft.com/office/officeart/2005/8/layout/radial1"/>
    <dgm:cxn modelId="{428868CB-FA91-4017-A295-315C33752083}" type="presParOf" srcId="{8C6F9FD8-2113-4306-B39A-4A55D24D9F0F}" destId="{FB566C65-D17B-485A-9528-1D135D35CFFF}" srcOrd="6" destOrd="0" presId="urn:microsoft.com/office/officeart/2005/8/layout/radial1"/>
    <dgm:cxn modelId="{8D9BBC74-CFD5-41E8-869B-C172E5B2016A}" type="presParOf" srcId="{8C6F9FD8-2113-4306-B39A-4A55D24D9F0F}" destId="{5C52BFA9-9183-4713-9390-A13BE5139944}" srcOrd="7" destOrd="0" presId="urn:microsoft.com/office/officeart/2005/8/layout/radial1"/>
    <dgm:cxn modelId="{42BD0884-B614-4E81-B9BB-1ABC1F2C237B}" type="presParOf" srcId="{5C52BFA9-9183-4713-9390-A13BE5139944}" destId="{CE86970F-71E7-4EEB-9B9E-98E46485EEA8}" srcOrd="0" destOrd="0" presId="urn:microsoft.com/office/officeart/2005/8/layout/radial1"/>
    <dgm:cxn modelId="{B6739BF3-DA8E-4780-A567-7E530180D31D}" type="presParOf" srcId="{8C6F9FD8-2113-4306-B39A-4A55D24D9F0F}" destId="{09EDF6D0-FE1A-490D-8B47-F81F797FC73C}" srcOrd="8" destOrd="0" presId="urn:microsoft.com/office/officeart/2005/8/layout/radial1"/>
    <dgm:cxn modelId="{12642403-ABF5-4183-B627-2BF484A247C7}" type="presParOf" srcId="{8C6F9FD8-2113-4306-B39A-4A55D24D9F0F}" destId="{EBDA335F-D608-4941-9A58-21594FEB4521}" srcOrd="9" destOrd="0" presId="urn:microsoft.com/office/officeart/2005/8/layout/radial1"/>
    <dgm:cxn modelId="{7D7D7F98-F64C-4331-9AA6-9615E5E28D54}" type="presParOf" srcId="{EBDA335F-D608-4941-9A58-21594FEB4521}" destId="{ED6E062F-DEC9-49EB-9D22-209443A93629}" srcOrd="0" destOrd="0" presId="urn:microsoft.com/office/officeart/2005/8/layout/radial1"/>
    <dgm:cxn modelId="{54D551CF-B8AF-4EE2-8424-C493A1763781}" type="presParOf" srcId="{8C6F9FD8-2113-4306-B39A-4A55D24D9F0F}" destId="{CDF11A35-8D6D-4A85-82B0-8F4B2BC1B46B}" srcOrd="10" destOrd="0" presId="urn:microsoft.com/office/officeart/2005/8/layout/radial1"/>
    <dgm:cxn modelId="{116B79F9-36ED-4523-A159-4724D878B75D}" type="presParOf" srcId="{8C6F9FD8-2113-4306-B39A-4A55D24D9F0F}" destId="{F29EB558-A140-415F-8727-D9CFC7846239}" srcOrd="11" destOrd="0" presId="urn:microsoft.com/office/officeart/2005/8/layout/radial1"/>
    <dgm:cxn modelId="{FFA53060-0047-413A-A1A6-D2AD30AFC1CA}" type="presParOf" srcId="{F29EB558-A140-415F-8727-D9CFC7846239}" destId="{2BA54C3D-9B45-46C2-82ED-B81F17A734E7}" srcOrd="0" destOrd="0" presId="urn:microsoft.com/office/officeart/2005/8/layout/radial1"/>
    <dgm:cxn modelId="{039063E8-281F-4543-8E1F-645E281093D2}" type="presParOf" srcId="{8C6F9FD8-2113-4306-B39A-4A55D24D9F0F}" destId="{33FCC790-9EF4-4641-B78D-A209A463953D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405AC5-CE49-42A4-89A6-3A94A88E340E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138F0C-DBB0-4207-A5A5-39A466031D94}">
      <dgm:prSet phldrT="[Text]"/>
      <dgm:spPr/>
      <dgm:t>
        <a:bodyPr/>
        <a:lstStyle/>
        <a:p>
          <a:r>
            <a:rPr lang="en-GB" b="1" dirty="0"/>
            <a:t>Defence Industry</a:t>
          </a:r>
        </a:p>
      </dgm:t>
    </dgm:pt>
    <dgm:pt modelId="{90459627-4F46-413B-825B-9B36016DEBBE}" type="parTrans" cxnId="{A37ACD0E-246A-470C-B42B-A0A2F902628E}">
      <dgm:prSet/>
      <dgm:spPr/>
      <dgm:t>
        <a:bodyPr/>
        <a:lstStyle/>
        <a:p>
          <a:endParaRPr lang="en-GB"/>
        </a:p>
      </dgm:t>
    </dgm:pt>
    <dgm:pt modelId="{23CEDB8E-5233-4037-8BC1-5AA0524D13B7}" type="sibTrans" cxnId="{A37ACD0E-246A-470C-B42B-A0A2F902628E}">
      <dgm:prSet/>
      <dgm:spPr/>
      <dgm:t>
        <a:bodyPr/>
        <a:lstStyle/>
        <a:p>
          <a:endParaRPr lang="en-GB"/>
        </a:p>
      </dgm:t>
    </dgm:pt>
    <dgm:pt modelId="{9F293036-3E22-4076-ACE4-12F911937CD5}">
      <dgm:prSet phldrT="[Text]"/>
      <dgm:spPr/>
      <dgm:t>
        <a:bodyPr/>
        <a:lstStyle/>
        <a:p>
          <a:r>
            <a:rPr lang="en-GB" b="1" dirty="0"/>
            <a:t>Canal Industry</a:t>
          </a:r>
        </a:p>
      </dgm:t>
    </dgm:pt>
    <dgm:pt modelId="{8BCCFB01-98F7-4E3B-BD5E-A638B2612A15}" type="parTrans" cxnId="{02B0CCEB-F972-4712-BA55-0C887A649DDB}">
      <dgm:prSet/>
      <dgm:spPr/>
      <dgm:t>
        <a:bodyPr/>
        <a:lstStyle/>
        <a:p>
          <a:endParaRPr lang="en-GB"/>
        </a:p>
      </dgm:t>
    </dgm:pt>
    <dgm:pt modelId="{24DF4C8C-6CA7-4DD6-BCB6-BDFD655648E7}" type="sibTrans" cxnId="{02B0CCEB-F972-4712-BA55-0C887A649DDB}">
      <dgm:prSet/>
      <dgm:spPr/>
      <dgm:t>
        <a:bodyPr/>
        <a:lstStyle/>
        <a:p>
          <a:endParaRPr lang="en-GB"/>
        </a:p>
      </dgm:t>
    </dgm:pt>
    <dgm:pt modelId="{0C87A5FF-B486-4EC9-A4EC-74B15939DCF6}">
      <dgm:prSet phldrT="[Text]"/>
      <dgm:spPr/>
      <dgm:t>
        <a:bodyPr/>
        <a:lstStyle/>
        <a:p>
          <a:r>
            <a:rPr lang="en-GB" b="1" dirty="0"/>
            <a:t>Food Industry</a:t>
          </a:r>
        </a:p>
      </dgm:t>
    </dgm:pt>
    <dgm:pt modelId="{90954D39-9835-4FDF-B7AC-167A89B8696A}" type="parTrans" cxnId="{18E9AE84-AA5C-4244-99CA-9FE515C2A67B}">
      <dgm:prSet/>
      <dgm:spPr/>
      <dgm:t>
        <a:bodyPr/>
        <a:lstStyle/>
        <a:p>
          <a:endParaRPr lang="en-GB"/>
        </a:p>
      </dgm:t>
    </dgm:pt>
    <dgm:pt modelId="{6D51AB34-B555-4F92-BBF9-15938CD2CBCF}" type="sibTrans" cxnId="{18E9AE84-AA5C-4244-99CA-9FE515C2A67B}">
      <dgm:prSet/>
      <dgm:spPr/>
      <dgm:t>
        <a:bodyPr/>
        <a:lstStyle/>
        <a:p>
          <a:endParaRPr lang="en-GB"/>
        </a:p>
      </dgm:t>
    </dgm:pt>
    <dgm:pt modelId="{73CA9E2A-1259-4525-9423-1054C84B5F56}">
      <dgm:prSet phldrT="[Text]"/>
      <dgm:spPr/>
      <dgm:t>
        <a:bodyPr/>
        <a:lstStyle/>
        <a:p>
          <a:r>
            <a:rPr lang="en-GB" b="1" dirty="0"/>
            <a:t>Hotel Industry</a:t>
          </a:r>
        </a:p>
      </dgm:t>
    </dgm:pt>
    <dgm:pt modelId="{661C982F-43B8-4BC2-9EBD-B729D767B5FD}" type="parTrans" cxnId="{309ED708-F7B5-4ADD-AA2C-87983F7570FD}">
      <dgm:prSet/>
      <dgm:spPr/>
      <dgm:t>
        <a:bodyPr/>
        <a:lstStyle/>
        <a:p>
          <a:endParaRPr lang="en-GB"/>
        </a:p>
      </dgm:t>
    </dgm:pt>
    <dgm:pt modelId="{32D9A627-B3BC-42CB-9EEE-56AE3BB1B778}" type="sibTrans" cxnId="{309ED708-F7B5-4ADD-AA2C-87983F7570FD}">
      <dgm:prSet/>
      <dgm:spPr/>
      <dgm:t>
        <a:bodyPr/>
        <a:lstStyle/>
        <a:p>
          <a:endParaRPr lang="en-GB"/>
        </a:p>
      </dgm:t>
    </dgm:pt>
    <dgm:pt modelId="{9D06F76E-DE3F-47B0-8ADE-4D89F02B9F10}" type="pres">
      <dgm:prSet presAssocID="{18405AC5-CE49-42A4-89A6-3A94A88E340E}" presName="matrix" presStyleCnt="0">
        <dgm:presLayoutVars>
          <dgm:chMax val="1"/>
          <dgm:dir/>
          <dgm:resizeHandles val="exact"/>
        </dgm:presLayoutVars>
      </dgm:prSet>
      <dgm:spPr/>
    </dgm:pt>
    <dgm:pt modelId="{DD498F31-BF1C-4E01-AA2C-466654DE426D}" type="pres">
      <dgm:prSet presAssocID="{18405AC5-CE49-42A4-89A6-3A94A88E340E}" presName="axisShape" presStyleLbl="bgShp" presStyleIdx="0" presStyleCn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</dgm:pt>
    <dgm:pt modelId="{EDAD3675-68A8-4883-B20B-22938063C52F}" type="pres">
      <dgm:prSet presAssocID="{18405AC5-CE49-42A4-89A6-3A94A88E340E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6103120-679D-42E4-B3BA-83DEFCF1F54F}" type="pres">
      <dgm:prSet presAssocID="{18405AC5-CE49-42A4-89A6-3A94A88E340E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8192462-FF82-4ECC-81B0-369AEBA0B409}" type="pres">
      <dgm:prSet presAssocID="{18405AC5-CE49-42A4-89A6-3A94A88E340E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143095A-8D75-4128-8B45-C03ABA1C21E9}" type="pres">
      <dgm:prSet presAssocID="{18405AC5-CE49-42A4-89A6-3A94A88E340E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48BBF07-E581-42E9-8047-30731B22B541}" type="presOf" srcId="{0C87A5FF-B486-4EC9-A4EC-74B15939DCF6}" destId="{C8192462-FF82-4ECC-81B0-369AEBA0B409}" srcOrd="0" destOrd="0" presId="urn:microsoft.com/office/officeart/2005/8/layout/matrix2"/>
    <dgm:cxn modelId="{309ED708-F7B5-4ADD-AA2C-87983F7570FD}" srcId="{18405AC5-CE49-42A4-89A6-3A94A88E340E}" destId="{73CA9E2A-1259-4525-9423-1054C84B5F56}" srcOrd="3" destOrd="0" parTransId="{661C982F-43B8-4BC2-9EBD-B729D767B5FD}" sibTransId="{32D9A627-B3BC-42CB-9EEE-56AE3BB1B778}"/>
    <dgm:cxn modelId="{A37ACD0E-246A-470C-B42B-A0A2F902628E}" srcId="{18405AC5-CE49-42A4-89A6-3A94A88E340E}" destId="{E2138F0C-DBB0-4207-A5A5-39A466031D94}" srcOrd="0" destOrd="0" parTransId="{90459627-4F46-413B-825B-9B36016DEBBE}" sibTransId="{23CEDB8E-5233-4037-8BC1-5AA0524D13B7}"/>
    <dgm:cxn modelId="{FCEAE529-12FA-4CD3-9388-F80373F49574}" type="presOf" srcId="{18405AC5-CE49-42A4-89A6-3A94A88E340E}" destId="{9D06F76E-DE3F-47B0-8ADE-4D89F02B9F10}" srcOrd="0" destOrd="0" presId="urn:microsoft.com/office/officeart/2005/8/layout/matrix2"/>
    <dgm:cxn modelId="{4914DE40-41A8-4AC8-AB53-F77C23698EAB}" type="presOf" srcId="{9F293036-3E22-4076-ACE4-12F911937CD5}" destId="{C6103120-679D-42E4-B3BA-83DEFCF1F54F}" srcOrd="0" destOrd="0" presId="urn:microsoft.com/office/officeart/2005/8/layout/matrix2"/>
    <dgm:cxn modelId="{18E9AE84-AA5C-4244-99CA-9FE515C2A67B}" srcId="{18405AC5-CE49-42A4-89A6-3A94A88E340E}" destId="{0C87A5FF-B486-4EC9-A4EC-74B15939DCF6}" srcOrd="2" destOrd="0" parTransId="{90954D39-9835-4FDF-B7AC-167A89B8696A}" sibTransId="{6D51AB34-B555-4F92-BBF9-15938CD2CBCF}"/>
    <dgm:cxn modelId="{4AB2B9DD-F3EC-401D-9726-E7D1AFD6C52B}" type="presOf" srcId="{E2138F0C-DBB0-4207-A5A5-39A466031D94}" destId="{EDAD3675-68A8-4883-B20B-22938063C52F}" srcOrd="0" destOrd="0" presId="urn:microsoft.com/office/officeart/2005/8/layout/matrix2"/>
    <dgm:cxn modelId="{02B0CCEB-F972-4712-BA55-0C887A649DDB}" srcId="{18405AC5-CE49-42A4-89A6-3A94A88E340E}" destId="{9F293036-3E22-4076-ACE4-12F911937CD5}" srcOrd="1" destOrd="0" parTransId="{8BCCFB01-98F7-4E3B-BD5E-A638B2612A15}" sibTransId="{24DF4C8C-6CA7-4DD6-BCB6-BDFD655648E7}"/>
    <dgm:cxn modelId="{2971F6F9-B4C2-451D-88CC-69556AC5AEC7}" type="presOf" srcId="{73CA9E2A-1259-4525-9423-1054C84B5F56}" destId="{3143095A-8D75-4128-8B45-C03ABA1C21E9}" srcOrd="0" destOrd="0" presId="urn:microsoft.com/office/officeart/2005/8/layout/matrix2"/>
    <dgm:cxn modelId="{5CC37D92-0D0B-4F3D-AC36-7B7698DA7CDB}" type="presParOf" srcId="{9D06F76E-DE3F-47B0-8ADE-4D89F02B9F10}" destId="{DD498F31-BF1C-4E01-AA2C-466654DE426D}" srcOrd="0" destOrd="0" presId="urn:microsoft.com/office/officeart/2005/8/layout/matrix2"/>
    <dgm:cxn modelId="{3E402974-F458-4C39-B96E-6B1C20D2BB3A}" type="presParOf" srcId="{9D06F76E-DE3F-47B0-8ADE-4D89F02B9F10}" destId="{EDAD3675-68A8-4883-B20B-22938063C52F}" srcOrd="1" destOrd="0" presId="urn:microsoft.com/office/officeart/2005/8/layout/matrix2"/>
    <dgm:cxn modelId="{329E614E-C580-4D9A-857A-873EF970247D}" type="presParOf" srcId="{9D06F76E-DE3F-47B0-8ADE-4D89F02B9F10}" destId="{C6103120-679D-42E4-B3BA-83DEFCF1F54F}" srcOrd="2" destOrd="0" presId="urn:microsoft.com/office/officeart/2005/8/layout/matrix2"/>
    <dgm:cxn modelId="{EEE42E30-1737-4762-894D-7FDF7DAE0514}" type="presParOf" srcId="{9D06F76E-DE3F-47B0-8ADE-4D89F02B9F10}" destId="{C8192462-FF82-4ECC-81B0-369AEBA0B409}" srcOrd="3" destOrd="0" presId="urn:microsoft.com/office/officeart/2005/8/layout/matrix2"/>
    <dgm:cxn modelId="{C1F92DA6-4C38-40CC-90F1-792312EF0C68}" type="presParOf" srcId="{9D06F76E-DE3F-47B0-8ADE-4D89F02B9F10}" destId="{3143095A-8D75-4128-8B45-C03ABA1C21E9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995D38-9C02-4A39-AC51-92135354B29B}">
      <dsp:nvSpPr>
        <dsp:cNvPr id="0" name=""/>
        <dsp:cNvSpPr/>
      </dsp:nvSpPr>
      <dsp:spPr>
        <a:xfrm>
          <a:off x="441049" y="1494166"/>
          <a:ext cx="4482498" cy="4482498"/>
        </a:xfrm>
        <a:prstGeom prst="ellipse">
          <a:avLst/>
        </a:prstGeom>
        <a:blipFill>
          <a:blip xmlns:r="http://schemas.openxmlformats.org/officeDocument/2006/relationships" r:embed="rId1">
            <a:duotone>
              <a:schemeClr val="accent1">
                <a:shade val="88000"/>
                <a:lumMod val="88000"/>
              </a:schemeClr>
              <a:schemeClr val="accent1"/>
            </a:duotone>
          </a:blip>
          <a:tile tx="0" ty="0" sx="100000" sy="100000" flip="none" algn="tl"/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</dsp:sp>
    <dsp:sp modelId="{52B9D451-EC3E-4713-80F3-8ADAC9AA3274}">
      <dsp:nvSpPr>
        <dsp:cNvPr id="0" name=""/>
        <dsp:cNvSpPr/>
      </dsp:nvSpPr>
      <dsp:spPr>
        <a:xfrm>
          <a:off x="1337548" y="2390665"/>
          <a:ext cx="2689498" cy="2689498"/>
        </a:xfrm>
        <a:prstGeom prst="ellipse">
          <a:avLst/>
        </a:prstGeom>
        <a:solidFill>
          <a:srgbClr val="002060"/>
        </a:solid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75911672-325B-4230-A3DD-FACC8BC271A5}">
      <dsp:nvSpPr>
        <dsp:cNvPr id="0" name=""/>
        <dsp:cNvSpPr/>
      </dsp:nvSpPr>
      <dsp:spPr>
        <a:xfrm>
          <a:off x="2234048" y="3287165"/>
          <a:ext cx="896499" cy="896499"/>
        </a:xfrm>
        <a:prstGeom prst="ellipse">
          <a:avLst/>
        </a:prstGeom>
        <a:solidFill>
          <a:schemeClr val="bg1"/>
        </a:solid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</dsp:sp>
    <dsp:sp modelId="{2493B42E-81DF-4814-BBF6-E9351C8FDF1B}">
      <dsp:nvSpPr>
        <dsp:cNvPr id="0" name=""/>
        <dsp:cNvSpPr/>
      </dsp:nvSpPr>
      <dsp:spPr>
        <a:xfrm>
          <a:off x="5670629" y="0"/>
          <a:ext cx="2241249" cy="1307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The Organisation</a:t>
          </a:r>
        </a:p>
      </dsp:txBody>
      <dsp:txXfrm>
        <a:off x="5670629" y="0"/>
        <a:ext cx="2241249" cy="1307395"/>
      </dsp:txXfrm>
    </dsp:sp>
    <dsp:sp modelId="{77E55804-D259-4143-A309-175E5D2B0C82}">
      <dsp:nvSpPr>
        <dsp:cNvPr id="0" name=""/>
        <dsp:cNvSpPr/>
      </dsp:nvSpPr>
      <dsp:spPr>
        <a:xfrm>
          <a:off x="5110317" y="653697"/>
          <a:ext cx="5603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D48215-F754-44AA-9A82-DA6352AB9C04}">
      <dsp:nvSpPr>
        <dsp:cNvPr id="0" name=""/>
        <dsp:cNvSpPr/>
      </dsp:nvSpPr>
      <dsp:spPr>
        <a:xfrm rot="5400000">
          <a:off x="2354702" y="982040"/>
          <a:ext cx="3080970" cy="2425778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0A0F99-5107-4E95-9129-F2C2AEE3418A}">
      <dsp:nvSpPr>
        <dsp:cNvPr id="0" name=""/>
        <dsp:cNvSpPr/>
      </dsp:nvSpPr>
      <dsp:spPr>
        <a:xfrm>
          <a:off x="5670629" y="1307395"/>
          <a:ext cx="2241249" cy="1307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Micro Environment</a:t>
          </a:r>
        </a:p>
      </dsp:txBody>
      <dsp:txXfrm>
        <a:off x="5670629" y="1307395"/>
        <a:ext cx="2241249" cy="1307395"/>
      </dsp:txXfrm>
    </dsp:sp>
    <dsp:sp modelId="{BDB77BB3-0D6D-4C4D-A387-22EA7FADCB5A}">
      <dsp:nvSpPr>
        <dsp:cNvPr id="0" name=""/>
        <dsp:cNvSpPr/>
      </dsp:nvSpPr>
      <dsp:spPr>
        <a:xfrm>
          <a:off x="5110317" y="1961092"/>
          <a:ext cx="5603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428E91-5ACC-49E8-AD5E-52A4B5A06F86}">
      <dsp:nvSpPr>
        <dsp:cNvPr id="0" name=""/>
        <dsp:cNvSpPr/>
      </dsp:nvSpPr>
      <dsp:spPr>
        <a:xfrm rot="5400000">
          <a:off x="3016019" y="2269040"/>
          <a:ext cx="2400825" cy="1783287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18BD50-1338-4293-ACCC-D8626E195212}">
      <dsp:nvSpPr>
        <dsp:cNvPr id="0" name=""/>
        <dsp:cNvSpPr/>
      </dsp:nvSpPr>
      <dsp:spPr>
        <a:xfrm>
          <a:off x="5670629" y="2614790"/>
          <a:ext cx="2241249" cy="1307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accent1"/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Macro Environment</a:t>
          </a:r>
        </a:p>
      </dsp:txBody>
      <dsp:txXfrm>
        <a:off x="5670629" y="2614790"/>
        <a:ext cx="2241249" cy="1307395"/>
      </dsp:txXfrm>
    </dsp:sp>
    <dsp:sp modelId="{10D378E4-50C4-4A24-B9CA-DD488A5AA344}">
      <dsp:nvSpPr>
        <dsp:cNvPr id="0" name=""/>
        <dsp:cNvSpPr/>
      </dsp:nvSpPr>
      <dsp:spPr>
        <a:xfrm>
          <a:off x="5110317" y="3268488"/>
          <a:ext cx="5603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9BD80C-D4CD-472A-A98B-13EEB9EFDC4B}">
      <dsp:nvSpPr>
        <dsp:cNvPr id="0" name=""/>
        <dsp:cNvSpPr/>
      </dsp:nvSpPr>
      <dsp:spPr>
        <a:xfrm rot="5400000">
          <a:off x="3678159" y="3554994"/>
          <a:ext cx="1715302" cy="1140795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76CF9-2FBD-4EF2-AC31-25E22F472F4B}">
      <dsp:nvSpPr>
        <dsp:cNvPr id="0" name=""/>
        <dsp:cNvSpPr/>
      </dsp:nvSpPr>
      <dsp:spPr>
        <a:xfrm>
          <a:off x="3203459" y="1691291"/>
          <a:ext cx="1297937" cy="1297937"/>
        </a:xfrm>
        <a:prstGeom prst="ellipse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Micro</a:t>
          </a:r>
          <a:r>
            <a:rPr lang="en-GB" sz="900" b="1" kern="1200" dirty="0"/>
            <a:t> </a:t>
          </a: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</a:p>
      </dsp:txBody>
      <dsp:txXfrm>
        <a:off x="3393537" y="1881369"/>
        <a:ext cx="917781" cy="917781"/>
      </dsp:txXfrm>
    </dsp:sp>
    <dsp:sp modelId="{FD5B2B2F-34AE-472A-844A-78D62F4422DF}">
      <dsp:nvSpPr>
        <dsp:cNvPr id="0" name=""/>
        <dsp:cNvSpPr/>
      </dsp:nvSpPr>
      <dsp:spPr>
        <a:xfrm rot="16200000">
          <a:off x="3656690" y="1480392"/>
          <a:ext cx="391475" cy="30322"/>
        </a:xfrm>
        <a:custGeom>
          <a:avLst/>
          <a:gdLst/>
          <a:ahLst/>
          <a:cxnLst/>
          <a:rect l="0" t="0" r="0" b="0"/>
          <a:pathLst>
            <a:path>
              <a:moveTo>
                <a:pt x="0" y="15161"/>
              </a:moveTo>
              <a:lnTo>
                <a:pt x="391475" y="151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3842641" y="1485766"/>
        <a:ext cx="19573" cy="19573"/>
      </dsp:txXfrm>
    </dsp:sp>
    <dsp:sp modelId="{99F26509-91EE-485E-AA82-6A9BD505704D}">
      <dsp:nvSpPr>
        <dsp:cNvPr id="0" name=""/>
        <dsp:cNvSpPr/>
      </dsp:nvSpPr>
      <dsp:spPr>
        <a:xfrm>
          <a:off x="3203459" y="1878"/>
          <a:ext cx="1297937" cy="12979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Competitors</a:t>
          </a:r>
        </a:p>
      </dsp:txBody>
      <dsp:txXfrm>
        <a:off x="3393537" y="191956"/>
        <a:ext cx="917781" cy="917781"/>
      </dsp:txXfrm>
    </dsp:sp>
    <dsp:sp modelId="{AF8AD7AA-687F-409A-B80A-E12C87790EA6}">
      <dsp:nvSpPr>
        <dsp:cNvPr id="0" name=""/>
        <dsp:cNvSpPr/>
      </dsp:nvSpPr>
      <dsp:spPr>
        <a:xfrm rot="19800000">
          <a:off x="4388227" y="1902745"/>
          <a:ext cx="391475" cy="30322"/>
        </a:xfrm>
        <a:custGeom>
          <a:avLst/>
          <a:gdLst/>
          <a:ahLst/>
          <a:cxnLst/>
          <a:rect l="0" t="0" r="0" b="0"/>
          <a:pathLst>
            <a:path>
              <a:moveTo>
                <a:pt x="0" y="15161"/>
              </a:moveTo>
              <a:lnTo>
                <a:pt x="391475" y="151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4574178" y="1908119"/>
        <a:ext cx="19573" cy="19573"/>
      </dsp:txXfrm>
    </dsp:sp>
    <dsp:sp modelId="{A98AAF2D-46E0-4AF7-874C-7EE2F529ED18}">
      <dsp:nvSpPr>
        <dsp:cNvPr id="0" name=""/>
        <dsp:cNvSpPr/>
      </dsp:nvSpPr>
      <dsp:spPr>
        <a:xfrm>
          <a:off x="4666533" y="846585"/>
          <a:ext cx="1297937" cy="12979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Suppliers</a:t>
          </a:r>
        </a:p>
      </dsp:txBody>
      <dsp:txXfrm>
        <a:off x="4856611" y="1036663"/>
        <a:ext cx="917781" cy="917781"/>
      </dsp:txXfrm>
    </dsp:sp>
    <dsp:sp modelId="{EF16C7B8-EED2-47E0-B237-7881FB67D81E}">
      <dsp:nvSpPr>
        <dsp:cNvPr id="0" name=""/>
        <dsp:cNvSpPr/>
      </dsp:nvSpPr>
      <dsp:spPr>
        <a:xfrm rot="1800000">
          <a:off x="4388227" y="2747452"/>
          <a:ext cx="391475" cy="30322"/>
        </a:xfrm>
        <a:custGeom>
          <a:avLst/>
          <a:gdLst/>
          <a:ahLst/>
          <a:cxnLst/>
          <a:rect l="0" t="0" r="0" b="0"/>
          <a:pathLst>
            <a:path>
              <a:moveTo>
                <a:pt x="0" y="15161"/>
              </a:moveTo>
              <a:lnTo>
                <a:pt x="391475" y="151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4574178" y="2752826"/>
        <a:ext cx="19573" cy="19573"/>
      </dsp:txXfrm>
    </dsp:sp>
    <dsp:sp modelId="{FB566C65-D17B-485A-9528-1D135D35CFFF}">
      <dsp:nvSpPr>
        <dsp:cNvPr id="0" name=""/>
        <dsp:cNvSpPr/>
      </dsp:nvSpPr>
      <dsp:spPr>
        <a:xfrm>
          <a:off x="4666533" y="2535997"/>
          <a:ext cx="1297937" cy="12979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Distributors</a:t>
          </a:r>
        </a:p>
      </dsp:txBody>
      <dsp:txXfrm>
        <a:off x="4856611" y="2726075"/>
        <a:ext cx="917781" cy="917781"/>
      </dsp:txXfrm>
    </dsp:sp>
    <dsp:sp modelId="{5C52BFA9-9183-4713-9390-A13BE5139944}">
      <dsp:nvSpPr>
        <dsp:cNvPr id="0" name=""/>
        <dsp:cNvSpPr/>
      </dsp:nvSpPr>
      <dsp:spPr>
        <a:xfrm rot="5400000">
          <a:off x="3656690" y="3169805"/>
          <a:ext cx="391475" cy="30322"/>
        </a:xfrm>
        <a:custGeom>
          <a:avLst/>
          <a:gdLst/>
          <a:ahLst/>
          <a:cxnLst/>
          <a:rect l="0" t="0" r="0" b="0"/>
          <a:pathLst>
            <a:path>
              <a:moveTo>
                <a:pt x="0" y="15161"/>
              </a:moveTo>
              <a:lnTo>
                <a:pt x="391475" y="151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3842641" y="3175179"/>
        <a:ext cx="19573" cy="19573"/>
      </dsp:txXfrm>
    </dsp:sp>
    <dsp:sp modelId="{09EDF6D0-FE1A-490D-8B47-F81F797FC73C}">
      <dsp:nvSpPr>
        <dsp:cNvPr id="0" name=""/>
        <dsp:cNvSpPr/>
      </dsp:nvSpPr>
      <dsp:spPr>
        <a:xfrm>
          <a:off x="3203459" y="3380703"/>
          <a:ext cx="1297937" cy="12979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Retailers</a:t>
          </a:r>
        </a:p>
      </dsp:txBody>
      <dsp:txXfrm>
        <a:off x="3393537" y="3570781"/>
        <a:ext cx="917781" cy="917781"/>
      </dsp:txXfrm>
    </dsp:sp>
    <dsp:sp modelId="{EBDA335F-D608-4941-9A58-21594FEB4521}">
      <dsp:nvSpPr>
        <dsp:cNvPr id="0" name=""/>
        <dsp:cNvSpPr/>
      </dsp:nvSpPr>
      <dsp:spPr>
        <a:xfrm rot="9000000">
          <a:off x="2925153" y="2747452"/>
          <a:ext cx="391475" cy="30322"/>
        </a:xfrm>
        <a:custGeom>
          <a:avLst/>
          <a:gdLst/>
          <a:ahLst/>
          <a:cxnLst/>
          <a:rect l="0" t="0" r="0" b="0"/>
          <a:pathLst>
            <a:path>
              <a:moveTo>
                <a:pt x="0" y="15161"/>
              </a:moveTo>
              <a:lnTo>
                <a:pt x="391475" y="151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 rot="10800000">
        <a:off x="3111104" y="2752826"/>
        <a:ext cx="19573" cy="19573"/>
      </dsp:txXfrm>
    </dsp:sp>
    <dsp:sp modelId="{CDF11A35-8D6D-4A85-82B0-8F4B2BC1B46B}">
      <dsp:nvSpPr>
        <dsp:cNvPr id="0" name=""/>
        <dsp:cNvSpPr/>
      </dsp:nvSpPr>
      <dsp:spPr>
        <a:xfrm>
          <a:off x="1740385" y="2535997"/>
          <a:ext cx="1297937" cy="12979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Stakeholders</a:t>
          </a:r>
        </a:p>
      </dsp:txBody>
      <dsp:txXfrm>
        <a:off x="1930463" y="2726075"/>
        <a:ext cx="917781" cy="917781"/>
      </dsp:txXfrm>
    </dsp:sp>
    <dsp:sp modelId="{F29EB558-A140-415F-8727-D9CFC7846239}">
      <dsp:nvSpPr>
        <dsp:cNvPr id="0" name=""/>
        <dsp:cNvSpPr/>
      </dsp:nvSpPr>
      <dsp:spPr>
        <a:xfrm rot="12600000">
          <a:off x="2925153" y="1902745"/>
          <a:ext cx="391475" cy="30322"/>
        </a:xfrm>
        <a:custGeom>
          <a:avLst/>
          <a:gdLst/>
          <a:ahLst/>
          <a:cxnLst/>
          <a:rect l="0" t="0" r="0" b="0"/>
          <a:pathLst>
            <a:path>
              <a:moveTo>
                <a:pt x="0" y="15161"/>
              </a:moveTo>
              <a:lnTo>
                <a:pt x="391475" y="1516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 rot="10800000">
        <a:off x="3111104" y="1908119"/>
        <a:ext cx="19573" cy="19573"/>
      </dsp:txXfrm>
    </dsp:sp>
    <dsp:sp modelId="{33FCC790-9EF4-4641-B78D-A209A463953D}">
      <dsp:nvSpPr>
        <dsp:cNvPr id="0" name=""/>
        <dsp:cNvSpPr/>
      </dsp:nvSpPr>
      <dsp:spPr>
        <a:xfrm>
          <a:off x="1740385" y="846585"/>
          <a:ext cx="1297937" cy="12979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Customers</a:t>
          </a:r>
        </a:p>
      </dsp:txBody>
      <dsp:txXfrm>
        <a:off x="1930463" y="1036663"/>
        <a:ext cx="917781" cy="917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76CF9-2FBD-4EF2-AC31-25E22F472F4B}">
      <dsp:nvSpPr>
        <dsp:cNvPr id="0" name=""/>
        <dsp:cNvSpPr/>
      </dsp:nvSpPr>
      <dsp:spPr>
        <a:xfrm>
          <a:off x="2845599" y="1873491"/>
          <a:ext cx="1437593" cy="1437593"/>
        </a:xfrm>
        <a:prstGeom prst="ellipse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Macro</a:t>
          </a:r>
          <a:r>
            <a:rPr lang="en-GB" sz="1100" b="1" kern="1200" dirty="0"/>
            <a:t> </a:t>
          </a:r>
          <a:r>
            <a:rPr lang="en-GB" sz="11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</a:t>
          </a:r>
        </a:p>
      </dsp:txBody>
      <dsp:txXfrm>
        <a:off x="3056130" y="2084022"/>
        <a:ext cx="1016531" cy="1016531"/>
      </dsp:txXfrm>
    </dsp:sp>
    <dsp:sp modelId="{FD5B2B2F-34AE-472A-844A-78D62F4422DF}">
      <dsp:nvSpPr>
        <dsp:cNvPr id="0" name=""/>
        <dsp:cNvSpPr/>
      </dsp:nvSpPr>
      <dsp:spPr>
        <a:xfrm rot="16200000">
          <a:off x="3348040" y="1638986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3553578" y="1646318"/>
        <a:ext cx="21635" cy="21635"/>
      </dsp:txXfrm>
    </dsp:sp>
    <dsp:sp modelId="{99F26509-91EE-485E-AA82-6A9BD505704D}">
      <dsp:nvSpPr>
        <dsp:cNvPr id="0" name=""/>
        <dsp:cNvSpPr/>
      </dsp:nvSpPr>
      <dsp:spPr>
        <a:xfrm>
          <a:off x="2845599" y="3186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Economic</a:t>
          </a:r>
        </a:p>
      </dsp:txBody>
      <dsp:txXfrm>
        <a:off x="3056130" y="213717"/>
        <a:ext cx="1016531" cy="1016531"/>
      </dsp:txXfrm>
    </dsp:sp>
    <dsp:sp modelId="{AF8AD7AA-687F-409A-B80A-E12C87790EA6}">
      <dsp:nvSpPr>
        <dsp:cNvPr id="0" name=""/>
        <dsp:cNvSpPr/>
      </dsp:nvSpPr>
      <dsp:spPr>
        <a:xfrm rot="19800000">
          <a:off x="4157906" y="2106562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4363443" y="2113894"/>
        <a:ext cx="21635" cy="21635"/>
      </dsp:txXfrm>
    </dsp:sp>
    <dsp:sp modelId="{A98AAF2D-46E0-4AF7-874C-7EE2F529ED18}">
      <dsp:nvSpPr>
        <dsp:cNvPr id="0" name=""/>
        <dsp:cNvSpPr/>
      </dsp:nvSpPr>
      <dsp:spPr>
        <a:xfrm>
          <a:off x="4465330" y="938339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Social</a:t>
          </a:r>
        </a:p>
      </dsp:txBody>
      <dsp:txXfrm>
        <a:off x="4675861" y="1148870"/>
        <a:ext cx="1016531" cy="1016531"/>
      </dsp:txXfrm>
    </dsp:sp>
    <dsp:sp modelId="{EF16C7B8-EED2-47E0-B237-7881FB67D81E}">
      <dsp:nvSpPr>
        <dsp:cNvPr id="0" name=""/>
        <dsp:cNvSpPr/>
      </dsp:nvSpPr>
      <dsp:spPr>
        <a:xfrm rot="1800000">
          <a:off x="4157906" y="3041714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4363443" y="3049046"/>
        <a:ext cx="21635" cy="21635"/>
      </dsp:txXfrm>
    </dsp:sp>
    <dsp:sp modelId="{FB566C65-D17B-485A-9528-1D135D35CFFF}">
      <dsp:nvSpPr>
        <dsp:cNvPr id="0" name=""/>
        <dsp:cNvSpPr/>
      </dsp:nvSpPr>
      <dsp:spPr>
        <a:xfrm>
          <a:off x="4465330" y="2808643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Technological</a:t>
          </a:r>
        </a:p>
      </dsp:txBody>
      <dsp:txXfrm>
        <a:off x="4675861" y="3019174"/>
        <a:ext cx="1016531" cy="1016531"/>
      </dsp:txXfrm>
    </dsp:sp>
    <dsp:sp modelId="{5C52BFA9-9183-4713-9390-A13BE5139944}">
      <dsp:nvSpPr>
        <dsp:cNvPr id="0" name=""/>
        <dsp:cNvSpPr/>
      </dsp:nvSpPr>
      <dsp:spPr>
        <a:xfrm rot="5400000">
          <a:off x="3348040" y="3509290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>
        <a:off x="3553578" y="3516622"/>
        <a:ext cx="21635" cy="21635"/>
      </dsp:txXfrm>
    </dsp:sp>
    <dsp:sp modelId="{09EDF6D0-FE1A-490D-8B47-F81F797FC73C}">
      <dsp:nvSpPr>
        <dsp:cNvPr id="0" name=""/>
        <dsp:cNvSpPr/>
      </dsp:nvSpPr>
      <dsp:spPr>
        <a:xfrm>
          <a:off x="2845599" y="3743795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Environmental</a:t>
          </a:r>
        </a:p>
      </dsp:txBody>
      <dsp:txXfrm>
        <a:off x="3056130" y="3954326"/>
        <a:ext cx="1016531" cy="1016531"/>
      </dsp:txXfrm>
    </dsp:sp>
    <dsp:sp modelId="{EBDA335F-D608-4941-9A58-21594FEB4521}">
      <dsp:nvSpPr>
        <dsp:cNvPr id="0" name=""/>
        <dsp:cNvSpPr/>
      </dsp:nvSpPr>
      <dsp:spPr>
        <a:xfrm rot="9000000">
          <a:off x="2538174" y="3041714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 rot="10800000">
        <a:off x="2743712" y="3049046"/>
        <a:ext cx="21635" cy="21635"/>
      </dsp:txXfrm>
    </dsp:sp>
    <dsp:sp modelId="{CDF11A35-8D6D-4A85-82B0-8F4B2BC1B46B}">
      <dsp:nvSpPr>
        <dsp:cNvPr id="0" name=""/>
        <dsp:cNvSpPr/>
      </dsp:nvSpPr>
      <dsp:spPr>
        <a:xfrm>
          <a:off x="1225868" y="2808643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Legal</a:t>
          </a:r>
        </a:p>
      </dsp:txBody>
      <dsp:txXfrm>
        <a:off x="1436399" y="3019174"/>
        <a:ext cx="1016531" cy="1016531"/>
      </dsp:txXfrm>
    </dsp:sp>
    <dsp:sp modelId="{F29EB558-A140-415F-8727-D9CFC7846239}">
      <dsp:nvSpPr>
        <dsp:cNvPr id="0" name=""/>
        <dsp:cNvSpPr/>
      </dsp:nvSpPr>
      <dsp:spPr>
        <a:xfrm rot="12600000">
          <a:off x="2538174" y="2106562"/>
          <a:ext cx="432711" cy="36298"/>
        </a:xfrm>
        <a:custGeom>
          <a:avLst/>
          <a:gdLst/>
          <a:ahLst/>
          <a:cxnLst/>
          <a:rect l="0" t="0" r="0" b="0"/>
          <a:pathLst>
            <a:path>
              <a:moveTo>
                <a:pt x="0" y="18149"/>
              </a:moveTo>
              <a:lnTo>
                <a:pt x="432711" y="18149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b="1" kern="1200"/>
        </a:p>
      </dsp:txBody>
      <dsp:txXfrm rot="10800000">
        <a:off x="2743712" y="2113894"/>
        <a:ext cx="21635" cy="21635"/>
      </dsp:txXfrm>
    </dsp:sp>
    <dsp:sp modelId="{33FCC790-9EF4-4641-B78D-A209A463953D}">
      <dsp:nvSpPr>
        <dsp:cNvPr id="0" name=""/>
        <dsp:cNvSpPr/>
      </dsp:nvSpPr>
      <dsp:spPr>
        <a:xfrm>
          <a:off x="1225868" y="938339"/>
          <a:ext cx="1437593" cy="14375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Political</a:t>
          </a:r>
        </a:p>
      </dsp:txBody>
      <dsp:txXfrm>
        <a:off x="1436399" y="1148870"/>
        <a:ext cx="1016531" cy="10165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498F31-BF1C-4E01-AA2C-466654DE426D}">
      <dsp:nvSpPr>
        <dsp:cNvPr id="0" name=""/>
        <dsp:cNvSpPr/>
      </dsp:nvSpPr>
      <dsp:spPr>
        <a:xfrm>
          <a:off x="612067" y="0"/>
          <a:ext cx="5112568" cy="5112568"/>
        </a:xfrm>
        <a:prstGeom prst="quadArrow">
          <a:avLst>
            <a:gd name="adj1" fmla="val 2000"/>
            <a:gd name="adj2" fmla="val 4000"/>
            <a:gd name="adj3" fmla="val 5000"/>
          </a:avLst>
        </a:prstGeom>
        <a:blipFill>
          <a:blip xmlns:r="http://schemas.openxmlformats.org/officeDocument/2006/relationships" r:embed="rId1">
            <a:duotone>
              <a:schemeClr val="accent2">
                <a:shade val="88000"/>
                <a:lumMod val="88000"/>
              </a:schemeClr>
              <a:schemeClr val="accent2"/>
            </a:duotone>
          </a:blip>
          <a:tile tx="0" ty="0" sx="100000" sy="100000" flip="none" algn="tl"/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</dsp:sp>
    <dsp:sp modelId="{EDAD3675-68A8-4883-B20B-22938063C52F}">
      <dsp:nvSpPr>
        <dsp:cNvPr id="0" name=""/>
        <dsp:cNvSpPr/>
      </dsp:nvSpPr>
      <dsp:spPr>
        <a:xfrm>
          <a:off x="944384" y="332316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Defence Industry</a:t>
          </a:r>
        </a:p>
      </dsp:txBody>
      <dsp:txXfrm>
        <a:off x="1044214" y="432146"/>
        <a:ext cx="1845367" cy="1845367"/>
      </dsp:txXfrm>
    </dsp:sp>
    <dsp:sp modelId="{C6103120-679D-42E4-B3BA-83DEFCF1F54F}">
      <dsp:nvSpPr>
        <dsp:cNvPr id="0" name=""/>
        <dsp:cNvSpPr/>
      </dsp:nvSpPr>
      <dsp:spPr>
        <a:xfrm>
          <a:off x="3347291" y="332316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Canal Industry</a:t>
          </a:r>
        </a:p>
      </dsp:txBody>
      <dsp:txXfrm>
        <a:off x="3447121" y="432146"/>
        <a:ext cx="1845367" cy="1845367"/>
      </dsp:txXfrm>
    </dsp:sp>
    <dsp:sp modelId="{C8192462-FF82-4ECC-81B0-369AEBA0B409}">
      <dsp:nvSpPr>
        <dsp:cNvPr id="0" name=""/>
        <dsp:cNvSpPr/>
      </dsp:nvSpPr>
      <dsp:spPr>
        <a:xfrm>
          <a:off x="944384" y="2735223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Food Industry</a:t>
          </a:r>
        </a:p>
      </dsp:txBody>
      <dsp:txXfrm>
        <a:off x="1044214" y="2835053"/>
        <a:ext cx="1845367" cy="1845367"/>
      </dsp:txXfrm>
    </dsp:sp>
    <dsp:sp modelId="{3143095A-8D75-4128-8B45-C03ABA1C21E9}">
      <dsp:nvSpPr>
        <dsp:cNvPr id="0" name=""/>
        <dsp:cNvSpPr/>
      </dsp:nvSpPr>
      <dsp:spPr>
        <a:xfrm>
          <a:off x="3347291" y="2735223"/>
          <a:ext cx="2045027" cy="20450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Hotel Industry</a:t>
          </a:r>
        </a:p>
      </dsp:txBody>
      <dsp:txXfrm>
        <a:off x="3447121" y="2835053"/>
        <a:ext cx="1845367" cy="18453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ECF552-2F94-4EFA-AF2B-ABF8CF430FE4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371E3C-9EA4-4579-8CBF-9C45DB535E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440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473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7264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329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2266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0054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2253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2553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5471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7812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044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5695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371E3C-9EA4-4579-8CBF-9C45DB535E77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480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8467" y="-16933"/>
            <a:ext cx="8754534" cy="6451600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10379" y="4445000"/>
            <a:ext cx="8464695" cy="1715811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2864" y="0"/>
            <a:ext cx="5811235" cy="32161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170768" y="213023"/>
            <a:ext cx="8480534" cy="5746008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451416" y="668338"/>
            <a:ext cx="7533524" cy="2766528"/>
          </a:xfrm>
        </p:spPr>
        <p:txBody>
          <a:bodyPr anchor="b">
            <a:normAutofit/>
          </a:bodyPr>
          <a:lstStyle>
            <a:lvl1pPr algn="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554462" y="3446830"/>
            <a:ext cx="7512060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3669071" y="4714242"/>
            <a:ext cx="4607740" cy="942356"/>
          </a:xfrm>
        </p:spPr>
        <p:txBody>
          <a:bodyPr/>
          <a:lstStyle>
            <a:lvl1pPr algn="ctr">
              <a:defRPr sz="42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12134" y="4954635"/>
            <a:ext cx="2987069" cy="918361"/>
          </a:xfrm>
        </p:spPr>
        <p:txBody>
          <a:bodyPr vert="horz" lIns="91440" tIns="45720" rIns="91440" bIns="45720" rtlCol="0" anchor="ctr"/>
          <a:lstStyle>
            <a:lvl1pPr algn="r">
              <a:defRPr lang="en-US" sz="42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7401518" y="3819948"/>
            <a:ext cx="680390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3" name="5-Point Star 32"/>
          <p:cNvSpPr/>
          <p:nvPr/>
        </p:nvSpPr>
        <p:spPr>
          <a:xfrm rot="21420000">
            <a:off x="3121951" y="5057183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41559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4351" y="2063396"/>
            <a:ext cx="7796030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478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6030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3742267"/>
            <a:ext cx="7796030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43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779766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4350" y="2063396"/>
            <a:ext cx="3816536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495478" y="2063396"/>
            <a:ext cx="381490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298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7796030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569" y="2063396"/>
            <a:ext cx="3591317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514352" y="2861733"/>
            <a:ext cx="3816534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5340" y="2063396"/>
            <a:ext cx="359667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495477" y="2861733"/>
            <a:ext cx="3816535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567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961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201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232" y="685800"/>
            <a:ext cx="3095145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784600" y="685801"/>
            <a:ext cx="4525781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232" y="2709053"/>
            <a:ext cx="3095146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192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0"/>
            <a:ext cx="440817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47740" y="1"/>
            <a:ext cx="3162641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2709053"/>
            <a:ext cx="440817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729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106333"/>
            <a:ext cx="7796031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4351" y="685800"/>
            <a:ext cx="7794385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35" y="4702923"/>
            <a:ext cx="7796046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47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77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35" y="4106333"/>
            <a:ext cx="7796047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4801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99" y="685800"/>
            <a:ext cx="7143765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162698" y="3610032"/>
            <a:ext cx="6500967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4106334"/>
            <a:ext cx="779766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04280" y="88785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897147" y="290648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88524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1723855"/>
            <a:ext cx="7796030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4247468"/>
            <a:ext cx="7796030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0090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6030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14352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4352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5967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175966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27785" y="206339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27785" y="2639658"/>
            <a:ext cx="2482596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531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8880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4335" y="2063396"/>
            <a:ext cx="2482596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8880" y="4389288"/>
            <a:ext cx="2482596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78058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176999" y="2063396"/>
            <a:ext cx="2482596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176998" y="4389286"/>
            <a:ext cx="2483655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26708" y="3813025"/>
            <a:ext cx="24825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26614" y="2063394"/>
            <a:ext cx="2482596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26614" y="4389284"/>
            <a:ext cx="2482596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7853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4351" y="2063396"/>
            <a:ext cx="7796030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6601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11896" y="685801"/>
            <a:ext cx="1698485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4351" y="685801"/>
            <a:ext cx="5928323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738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19048" y="1"/>
            <a:ext cx="9004013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4351" y="685801"/>
            <a:ext cx="779766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2063396"/>
            <a:ext cx="7797662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73562" y="5757334"/>
            <a:ext cx="283845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1" y="5757334"/>
            <a:ext cx="412478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715341" y="5757334"/>
            <a:ext cx="68039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901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uA5ikRm6yNo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Market Analysis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Gareth Hughes – Feb 2020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116632"/>
            <a:ext cx="7797662" cy="1151965"/>
          </a:xfrm>
        </p:spPr>
        <p:txBody>
          <a:bodyPr/>
          <a:lstStyle/>
          <a:p>
            <a:r>
              <a:rPr lang="en-GB" dirty="0"/>
              <a:t>Today’s Session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395536" y="1268596"/>
            <a:ext cx="5832648" cy="36647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Strategic Analysis</a:t>
            </a:r>
          </a:p>
          <a:p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Internal Analysis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Macro Environment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Micro Environment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SWOT Analysis</a:t>
            </a:r>
          </a:p>
        </p:txBody>
      </p:sp>
      <p:pic>
        <p:nvPicPr>
          <p:cNvPr id="1026" name="Picture 2" descr="Image result for today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48289"/>
            <a:ext cx="3885093" cy="3885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7504" y="23950"/>
            <a:ext cx="7797662" cy="1151965"/>
          </a:xfrm>
        </p:spPr>
        <p:txBody>
          <a:bodyPr/>
          <a:lstStyle/>
          <a:p>
            <a:r>
              <a:rPr lang="en-GB" dirty="0"/>
              <a:t>Marketing Analysis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907704" y="1175915"/>
            <a:ext cx="4842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Current position of the organisation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946753" y="2754905"/>
            <a:ext cx="2749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Situational Analysis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99592" y="4532032"/>
            <a:ext cx="2406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Internal Analysis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266852" y="4532032"/>
            <a:ext cx="2425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External Analysis</a:t>
            </a:r>
          </a:p>
        </p:txBody>
      </p:sp>
      <p:cxnSp>
        <p:nvCxnSpPr>
          <p:cNvPr id="17" name="Straight Arrow Connector 16"/>
          <p:cNvCxnSpPr>
            <a:stCxn id="12" idx="2"/>
            <a:endCxn id="14" idx="0"/>
          </p:cNvCxnSpPr>
          <p:nvPr/>
        </p:nvCxnSpPr>
        <p:spPr>
          <a:xfrm flipH="1">
            <a:off x="4321489" y="1545247"/>
            <a:ext cx="7711" cy="1209658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14" idx="2"/>
            <a:endCxn id="15" idx="0"/>
          </p:cNvCxnSpPr>
          <p:nvPr/>
        </p:nvCxnSpPr>
        <p:spPr>
          <a:xfrm flipH="1">
            <a:off x="2102806" y="3124237"/>
            <a:ext cx="2218683" cy="1407795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14" idx="2"/>
            <a:endCxn id="16" idx="0"/>
          </p:cNvCxnSpPr>
          <p:nvPr/>
        </p:nvCxnSpPr>
        <p:spPr>
          <a:xfrm>
            <a:off x="4321489" y="3124237"/>
            <a:ext cx="2158195" cy="1407795"/>
          </a:xfrm>
          <a:prstGeom prst="straightConnector1">
            <a:avLst/>
          </a:prstGeom>
          <a:ln>
            <a:solidFill>
              <a:schemeClr val="accent1"/>
            </a:solidFill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1180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7797662" cy="1151965"/>
          </a:xfrm>
        </p:spPr>
        <p:txBody>
          <a:bodyPr/>
          <a:lstStyle/>
          <a:p>
            <a:r>
              <a:rPr lang="en-GB" dirty="0"/>
              <a:t>Strategic Analysis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677628915"/>
              </p:ext>
            </p:extLst>
          </p:nvPr>
        </p:nvGraphicFramePr>
        <p:xfrm>
          <a:off x="179512" y="188640"/>
          <a:ext cx="8352928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07504" y="23950"/>
            <a:ext cx="7797662" cy="1151965"/>
          </a:xfrm>
        </p:spPr>
        <p:txBody>
          <a:bodyPr/>
          <a:lstStyle/>
          <a:p>
            <a:r>
              <a:rPr lang="en-GB" dirty="0"/>
              <a:t>Internal Analysis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5536" y="1165678"/>
            <a:ext cx="331372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Competences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Assets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Resources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Capabilities </a:t>
            </a:r>
          </a:p>
        </p:txBody>
      </p:sp>
      <p:sp>
        <p:nvSpPr>
          <p:cNvPr id="9" name="Right Brace 8"/>
          <p:cNvSpPr/>
          <p:nvPr/>
        </p:nvSpPr>
        <p:spPr>
          <a:xfrm>
            <a:off x="4067944" y="1573229"/>
            <a:ext cx="720080" cy="2160240"/>
          </a:xfrm>
          <a:prstGeom prst="rightBrac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220072" y="2053184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Summarises the Strengths and Weaknesses of the organisation</a:t>
            </a: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13480" y="4610738"/>
            <a:ext cx="5799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Strengths Inform the Company’s Strategy !</a:t>
            </a:r>
          </a:p>
        </p:txBody>
      </p:sp>
    </p:spTree>
    <p:extLst>
      <p:ext uri="{BB962C8B-B14F-4D97-AF65-F5344CB8AC3E}">
        <p14:creationId xmlns:p14="http://schemas.microsoft.com/office/powerpoint/2010/main" val="3678122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7797662" cy="1151965"/>
          </a:xfrm>
        </p:spPr>
        <p:txBody>
          <a:bodyPr/>
          <a:lstStyle/>
          <a:p>
            <a:r>
              <a:rPr lang="en-GB" dirty="0"/>
              <a:t>Student Activity – 15 Minutes</a:t>
            </a:r>
          </a:p>
        </p:txBody>
      </p:sp>
      <p:sp>
        <p:nvSpPr>
          <p:cNvPr id="3" name="Rectangle 2"/>
          <p:cNvSpPr/>
          <p:nvPr/>
        </p:nvSpPr>
        <p:spPr>
          <a:xfrm>
            <a:off x="179512" y="1124744"/>
            <a:ext cx="61926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50000"/>
              </a:lnSpc>
            </a:pPr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For Blockbuster video – consider the following: 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Competences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Assets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Resources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Capabilities </a:t>
            </a:r>
          </a:p>
        </p:txBody>
      </p:sp>
      <p:pic>
        <p:nvPicPr>
          <p:cNvPr id="5" name="Picture 4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4FB28FB3-E608-4ED6-BCE7-933F0BFD3685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204864"/>
            <a:ext cx="4535618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91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12995" y="-171400"/>
            <a:ext cx="7797662" cy="1151965"/>
          </a:xfrm>
        </p:spPr>
        <p:txBody>
          <a:bodyPr/>
          <a:lstStyle/>
          <a:p>
            <a:r>
              <a:rPr lang="en-GB" dirty="0"/>
              <a:t>The Micro Environment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5213" y="764704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Environment that is closest to the organisation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company can have a limited impact on the in Micro Environment</a:t>
            </a: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279309178"/>
              </p:ext>
            </p:extLst>
          </p:nvPr>
        </p:nvGraphicFramePr>
        <p:xfrm>
          <a:off x="539552" y="1484784"/>
          <a:ext cx="77048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4551" y="-27221"/>
            <a:ext cx="7797662" cy="1151965"/>
          </a:xfrm>
        </p:spPr>
        <p:txBody>
          <a:bodyPr/>
          <a:lstStyle/>
          <a:p>
            <a:r>
              <a:rPr lang="en-GB" dirty="0"/>
              <a:t>Student Activity – 10 Minutes</a:t>
            </a:r>
          </a:p>
        </p:txBody>
      </p:sp>
      <p:sp>
        <p:nvSpPr>
          <p:cNvPr id="3" name="Rectangle 2"/>
          <p:cNvSpPr/>
          <p:nvPr/>
        </p:nvSpPr>
        <p:spPr>
          <a:xfrm>
            <a:off x="179512" y="980728"/>
            <a:ext cx="6696744" cy="46628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Consider the Micro Environment for Sony. Who are the: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Competitors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Customers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Suppliers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Stakeholders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Distributors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Retailers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can Sony have an impact on each of these groups?</a:t>
            </a:r>
          </a:p>
        </p:txBody>
      </p:sp>
      <p:pic>
        <p:nvPicPr>
          <p:cNvPr id="1026" name="Picture 2" descr="Image result for sony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76872"/>
            <a:ext cx="4786633" cy="1629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6285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7797662" cy="1151965"/>
          </a:xfrm>
        </p:spPr>
        <p:txBody>
          <a:bodyPr/>
          <a:lstStyle/>
          <a:p>
            <a:r>
              <a:rPr lang="en-GB" dirty="0"/>
              <a:t>Coffee Break </a:t>
            </a:r>
            <a:r>
              <a:rPr lang="en-GB" dirty="0">
                <a:sym typeface="Wingdings" panose="05000000000000000000" pitchFamily="2" charset="2"/>
              </a:rPr>
              <a:t> Back in 10 !!</a:t>
            </a:r>
            <a:endParaRPr lang="en-GB" dirty="0"/>
          </a:p>
        </p:txBody>
      </p:sp>
      <p:pic>
        <p:nvPicPr>
          <p:cNvPr id="2050" name="Picture 2" descr="Image result for coff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390" y="1196589"/>
            <a:ext cx="6984776" cy="454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9016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-57837" y="-243408"/>
            <a:ext cx="7797662" cy="1151965"/>
          </a:xfrm>
        </p:spPr>
        <p:txBody>
          <a:bodyPr/>
          <a:lstStyle/>
          <a:p>
            <a:r>
              <a:rPr lang="en-GB" dirty="0"/>
              <a:t>Macro Environment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4" y="611977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Environment that concerned with broader societal issues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company can have no impact on the in Macro Environment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914805839"/>
              </p:ext>
            </p:extLst>
          </p:nvPr>
        </p:nvGraphicFramePr>
        <p:xfrm>
          <a:off x="611033" y="1340768"/>
          <a:ext cx="712879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7797662" cy="1151965"/>
          </a:xfrm>
        </p:spPr>
        <p:txBody>
          <a:bodyPr/>
          <a:lstStyle/>
          <a:p>
            <a:r>
              <a:rPr lang="en-GB" dirty="0"/>
              <a:t>Political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712980446"/>
              </p:ext>
            </p:extLst>
          </p:nvPr>
        </p:nvGraphicFramePr>
        <p:xfrm>
          <a:off x="1713915" y="1052736"/>
          <a:ext cx="6336704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TextBox 11"/>
          <p:cNvSpPr txBox="1"/>
          <p:nvPr/>
        </p:nvSpPr>
        <p:spPr>
          <a:xfrm>
            <a:off x="1417950" y="3377484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High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51219" y="620688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High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94235" y="6165304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Low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474555" y="3429000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Low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298091" y="251356"/>
            <a:ext cx="3459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Direct State Involvement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9622" y="3008152"/>
            <a:ext cx="2504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b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defRPr>
            </a:lvl1pPr>
          </a:lstStyle>
          <a:p>
            <a:r>
              <a:rPr lang="en-GB" dirty="0"/>
              <a:t>Political Exposure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static.guim.co.uk/sys-images/Guardian/Pix/pictures/2012/12/20/1355999735878/A-ballot-box-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348880"/>
            <a:ext cx="2592288" cy="1555373"/>
          </a:xfrm>
          <a:prstGeom prst="roundRect">
            <a:avLst/>
          </a:prstGeom>
          <a:noFill/>
        </p:spPr>
      </p:pic>
      <p:pic>
        <p:nvPicPr>
          <p:cNvPr id="2052" name="Picture 4" descr="http://i.telegraph.co.uk/multimedia/archive/03061/logos_3061351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1212086"/>
            <a:ext cx="4614465" cy="288032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21088"/>
            <a:ext cx="5904656" cy="2276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Political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3950"/>
            <a:ext cx="7797662" cy="1151965"/>
          </a:xfrm>
        </p:spPr>
        <p:txBody>
          <a:bodyPr/>
          <a:lstStyle/>
          <a:p>
            <a:r>
              <a:rPr lang="en-GB" dirty="0"/>
              <a:t>Student activity</a:t>
            </a:r>
          </a:p>
        </p:txBody>
      </p:sp>
      <p:sp>
        <p:nvSpPr>
          <p:cNvPr id="3" name="Rectangle 2"/>
          <p:cNvSpPr/>
          <p:nvPr/>
        </p:nvSpPr>
        <p:spPr>
          <a:xfrm>
            <a:off x="107504" y="1124744"/>
            <a:ext cx="8064896" cy="41451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Watch the following two videos from the Financial Times.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major political issues facing all British Businesses at the moment?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important is it which political party is in power?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If you were a business owner at this moment in time, which party would be best for your business and why?</a:t>
            </a: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accent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129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8" y="0"/>
            <a:ext cx="7797662" cy="1151965"/>
          </a:xfrm>
        </p:spPr>
        <p:txBody>
          <a:bodyPr/>
          <a:lstStyle/>
          <a:p>
            <a:r>
              <a:rPr lang="en-GB" dirty="0"/>
              <a:t>Political</a:t>
            </a:r>
          </a:p>
        </p:txBody>
      </p:sp>
      <p:pic>
        <p:nvPicPr>
          <p:cNvPr id="3" name="Corbyn calls for higher taxes on busines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1520" y="1052736"/>
            <a:ext cx="8412427" cy="4731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8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241"/>
            <a:ext cx="7797662" cy="1151965"/>
          </a:xfrm>
        </p:spPr>
        <p:txBody>
          <a:bodyPr/>
          <a:lstStyle/>
          <a:p>
            <a:r>
              <a:rPr lang="en-GB" dirty="0"/>
              <a:t>Political</a:t>
            </a:r>
          </a:p>
        </p:txBody>
      </p:sp>
      <p:pic>
        <p:nvPicPr>
          <p:cNvPr id="3" name="May moves to make up with business - Opinion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504" y="980728"/>
            <a:ext cx="8540441" cy="4803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848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www.businessroom.com/~/media/SBS%20Australia/Images/Article/article%20image%20small/7_Mon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975" y="980728"/>
            <a:ext cx="4032448" cy="3024336"/>
          </a:xfrm>
          <a:prstGeom prst="rect">
            <a:avLst/>
          </a:prstGeom>
          <a:noFill/>
        </p:spPr>
      </p:pic>
      <p:sp>
        <p:nvSpPr>
          <p:cNvPr id="28676" name="AutoShape 4" descr="http://spainforpleasure.files.wordpress.com/2013/05/currency-and-foreign-exchange-in-israel-change-place-1024x68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28678" name="AutoShape 6" descr="http://spainforpleasure.files.wordpress.com/2013/05/currency-and-foreign-exchange-in-israel-change-place-1024x68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sp>
        <p:nvSpPr>
          <p:cNvPr id="28680" name="AutoShape 8" descr="https://spainforpleasure.files.wordpress.com/2013/05/currency-and-foreign-exchange-in-israel-change-place-1024x689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28681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60638" y="980728"/>
            <a:ext cx="3850939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3" name="Picture 11" descr="http://ec.l.thumbs.canstockphoto.com/canstock371736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3856836"/>
            <a:ext cx="2137603" cy="2740516"/>
          </a:xfrm>
          <a:prstGeom prst="rect">
            <a:avLst/>
          </a:prstGeom>
          <a:noFill/>
        </p:spPr>
      </p:pic>
      <p:sp>
        <p:nvSpPr>
          <p:cNvPr id="9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Economic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 descr="https://blog.kissmetrics.com/wp-content/uploads/2011/02/who-likes-what-sm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5222" y="908720"/>
            <a:ext cx="5038725" cy="326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7016" y="4581128"/>
            <a:ext cx="5202091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Social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1114425"/>
            <a:ext cx="6705600" cy="462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Technological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268760"/>
            <a:ext cx="3095625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986346"/>
            <a:ext cx="2777798" cy="2584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90682" y="4077071"/>
            <a:ext cx="3924300" cy="24479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Environmental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980728"/>
            <a:ext cx="3154241" cy="300722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4820" name="Picture 4" descr="http://www.postwesternworld.com/images/2010/09/ec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980728"/>
            <a:ext cx="3810000" cy="28959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4822" name="Picture 6" descr="http://blogs.nottingham.ac.uk/fsrf/files/2011/12/Money-markets-420x21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4365104"/>
            <a:ext cx="4000500" cy="20002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Title 3"/>
          <p:cNvSpPr txBox="1">
            <a:spLocks/>
          </p:cNvSpPr>
          <p:nvPr/>
        </p:nvSpPr>
        <p:spPr>
          <a:xfrm>
            <a:off x="0" y="0"/>
            <a:ext cx="7797662" cy="115196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Legal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99392"/>
            <a:ext cx="7797662" cy="1151965"/>
          </a:xfrm>
        </p:spPr>
        <p:txBody>
          <a:bodyPr/>
          <a:lstStyle/>
          <a:p>
            <a:r>
              <a:rPr lang="en-GB" sz="4000" dirty="0"/>
              <a:t>Things don’t happen in a Vacuum !!</a:t>
            </a:r>
          </a:p>
        </p:txBody>
      </p:sp>
      <p:pic>
        <p:nvPicPr>
          <p:cNvPr id="3" name="The financial crisis- a decade of debt - PunkFT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8796469" cy="4948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33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836712"/>
            <a:ext cx="5904656" cy="4284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51520" y="116632"/>
            <a:ext cx="211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877978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38101"/>
            <a:ext cx="7797662" cy="1151965"/>
          </a:xfrm>
        </p:spPr>
        <p:txBody>
          <a:bodyPr/>
          <a:lstStyle/>
          <a:p>
            <a:r>
              <a:rPr lang="en-GB" dirty="0"/>
              <a:t>Tutorial One – Swot analysis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123728" y="908720"/>
            <a:ext cx="4866667" cy="50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844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38101"/>
            <a:ext cx="7797662" cy="1151965"/>
          </a:xfrm>
        </p:spPr>
        <p:txBody>
          <a:bodyPr/>
          <a:lstStyle/>
          <a:p>
            <a:r>
              <a:rPr lang="en-GB" dirty="0"/>
              <a:t>Tutorial One – PESTLE analysis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123728" y="908720"/>
            <a:ext cx="4866667" cy="50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3242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116632"/>
            <a:ext cx="2406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Internal Analysis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620688"/>
            <a:ext cx="331372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Competences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Assets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Resources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Strategic Capabilities </a:t>
            </a:r>
          </a:p>
        </p:txBody>
      </p:sp>
      <p:sp>
        <p:nvSpPr>
          <p:cNvPr id="4" name="Right Brace 3"/>
          <p:cNvSpPr/>
          <p:nvPr/>
        </p:nvSpPr>
        <p:spPr>
          <a:xfrm>
            <a:off x="3923928" y="824463"/>
            <a:ext cx="720080" cy="1290734"/>
          </a:xfrm>
          <a:prstGeom prst="rightBrac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932040" y="882535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Summarises the Strengths and Weaknesses of the organisation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5315" y="2708920"/>
            <a:ext cx="270458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Macro Environment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Political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Economic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Technological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Environmental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Legal</a:t>
            </a:r>
          </a:p>
        </p:txBody>
      </p:sp>
      <p:sp>
        <p:nvSpPr>
          <p:cNvPr id="8" name="Right Brace 7"/>
          <p:cNvSpPr/>
          <p:nvPr/>
        </p:nvSpPr>
        <p:spPr>
          <a:xfrm>
            <a:off x="3923928" y="3009527"/>
            <a:ext cx="720080" cy="2583973"/>
          </a:xfrm>
          <a:prstGeom prst="rightBrac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367213" y="3433187"/>
            <a:ext cx="24420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Summarises the Opportunities &amp; Treats</a:t>
            </a:r>
          </a:p>
        </p:txBody>
      </p:sp>
    </p:spTree>
    <p:extLst>
      <p:ext uri="{BB962C8B-B14F-4D97-AF65-F5344CB8AC3E}">
        <p14:creationId xmlns:p14="http://schemas.microsoft.com/office/powerpoint/2010/main" val="2024310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7" grpId="0"/>
      <p:bldP spid="8" grpId="0" animBg="1"/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uA5ikRm6yNo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3789" y="921675"/>
            <a:ext cx="8576952" cy="4824536"/>
          </a:xfrm>
          <a:prstGeom prst="rect">
            <a:avLst/>
          </a:prstGeom>
          <a:ln w="63500" cap="sq">
            <a:solidFill>
              <a:srgbClr val="FFFFFF"/>
            </a:solidFill>
            <a:prstDash val="solid"/>
            <a:miter lim="800000"/>
          </a:ln>
          <a:effectLst/>
          <a:scene3d>
            <a:camera prst="orthographicFront"/>
            <a:lightRig rig="soft" dir="t"/>
          </a:scene3d>
          <a:sp3d contourW="6350">
            <a:contourClr>
              <a:srgbClr val="000000"/>
            </a:contourClr>
          </a:sp3d>
        </p:spPr>
      </p:pic>
    </p:spTree>
    <p:extLst>
      <p:ext uri="{BB962C8B-B14F-4D97-AF65-F5344CB8AC3E}">
        <p14:creationId xmlns:p14="http://schemas.microsoft.com/office/powerpoint/2010/main" val="3533910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s://upload.wikimedia.org/wikipedia/en/1/17/Ben_and_jerry_logo.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https://upload.wikimedia.org/wikipedia/en/1/17/Ben_and_jerry_logo.sv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Image result for emirates airline 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75" y="476672"/>
            <a:ext cx="7854456" cy="539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6913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4440341" y="151569"/>
            <a:ext cx="72008" cy="648072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313305" y="3482696"/>
            <a:ext cx="849694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13305" y="134733"/>
            <a:ext cx="1306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Strength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503882" y="151569"/>
            <a:ext cx="1306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Weakness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2064" y="3645024"/>
            <a:ext cx="1648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Opportunity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85825" y="3602930"/>
            <a:ext cx="824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Threat</a:t>
            </a:r>
          </a:p>
        </p:txBody>
      </p:sp>
    </p:spTree>
    <p:extLst>
      <p:ext uri="{BB962C8B-B14F-4D97-AF65-F5344CB8AC3E}">
        <p14:creationId xmlns:p14="http://schemas.microsoft.com/office/powerpoint/2010/main" val="8105772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354</TotalTime>
  <Words>329</Words>
  <Application>Microsoft Office PowerPoint</Application>
  <PresentationFormat>On-screen Show (4:3)</PresentationFormat>
  <Paragraphs>120</Paragraphs>
  <Slides>28</Slides>
  <Notes>12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Impact</vt:lpstr>
      <vt:lpstr>Verdana</vt:lpstr>
      <vt:lpstr>Wingdings</vt:lpstr>
      <vt:lpstr>Main Event</vt:lpstr>
      <vt:lpstr>Market Analysis</vt:lpstr>
      <vt:lpstr>Today’s Session</vt:lpstr>
      <vt:lpstr>Marketing Analysis</vt:lpstr>
      <vt:lpstr>Strategic Analysis</vt:lpstr>
      <vt:lpstr>Internal Analysis</vt:lpstr>
      <vt:lpstr>Student Activity – 15 Minutes</vt:lpstr>
      <vt:lpstr>The Micro Environment</vt:lpstr>
      <vt:lpstr>Student Activity – 10 Minutes</vt:lpstr>
      <vt:lpstr>Coffee Break  Back in 10 !!</vt:lpstr>
      <vt:lpstr>Macro Environment</vt:lpstr>
      <vt:lpstr>Political</vt:lpstr>
      <vt:lpstr>PowerPoint Presentation</vt:lpstr>
      <vt:lpstr>Student activity</vt:lpstr>
      <vt:lpstr>Political</vt:lpstr>
      <vt:lpstr>Political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Things don’t happen in a Vacuum !!</vt:lpstr>
      <vt:lpstr>PowerPoint Presentation</vt:lpstr>
      <vt:lpstr>Tutorial One – Swot analysis</vt:lpstr>
      <vt:lpstr>Tutorial One – PESTLE analysis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Windows User</dc:creator>
  <cp:lastModifiedBy>Gareth Hughes</cp:lastModifiedBy>
  <cp:revision>53</cp:revision>
  <cp:lastPrinted>2017-10-09T09:43:14Z</cp:lastPrinted>
  <dcterms:created xsi:type="dcterms:W3CDTF">2015-02-25T21:06:29Z</dcterms:created>
  <dcterms:modified xsi:type="dcterms:W3CDTF">2020-02-06T13:10:26Z</dcterms:modified>
</cp:coreProperties>
</file>