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59" r:id="rId4"/>
    <p:sldId id="264" r:id="rId5"/>
    <p:sldId id="265" r:id="rId6"/>
    <p:sldId id="266" r:id="rId7"/>
    <p:sldId id="260" r:id="rId8"/>
    <p:sldId id="261" r:id="rId9"/>
    <p:sldId id="262" r:id="rId10"/>
    <p:sldId id="267"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84914-05BA-90F1-603A-DE7CA6FBC8F8}" v="2506" dt="2025-05-12T15:55:41.954"/>
    <p1510:client id="{8C081CA9-2634-5649-16EA-1976B5247A07}" v="43" dt="2025-05-12T12:53:34.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jun Ubhee (2318472)" userId="S::2318472@student.uwtsd.ac.uk::47a0b9bf-be3f-4fd9-a3c2-af51cc3f0438" providerId="AD" clId="Web-{8C081CA9-2634-5649-16EA-1976B5247A07}"/>
    <pc:docChg chg="modSld">
      <pc:chgData name="Arjun Ubhee (2318472)" userId="S::2318472@student.uwtsd.ac.uk::47a0b9bf-be3f-4fd9-a3c2-af51cc3f0438" providerId="AD" clId="Web-{8C081CA9-2634-5649-16EA-1976B5247A07}" dt="2025-05-12T12:53:34.492" v="44" actId="20577"/>
      <pc:docMkLst>
        <pc:docMk/>
      </pc:docMkLst>
      <pc:sldChg chg="modSp">
        <pc:chgData name="Arjun Ubhee (2318472)" userId="S::2318472@student.uwtsd.ac.uk::47a0b9bf-be3f-4fd9-a3c2-af51cc3f0438" providerId="AD" clId="Web-{8C081CA9-2634-5649-16EA-1976B5247A07}" dt="2025-05-12T12:53:31.070" v="43" actId="20577"/>
        <pc:sldMkLst>
          <pc:docMk/>
          <pc:sldMk cId="109857222" sldId="256"/>
        </pc:sldMkLst>
        <pc:spChg chg="mod">
          <ac:chgData name="Arjun Ubhee (2318472)" userId="S::2318472@student.uwtsd.ac.uk::47a0b9bf-be3f-4fd9-a3c2-af51cc3f0438" providerId="AD" clId="Web-{8C081CA9-2634-5649-16EA-1976B5247A07}" dt="2025-05-12T12:53:31.070" v="43" actId="20577"/>
          <ac:spMkLst>
            <pc:docMk/>
            <pc:sldMk cId="109857222" sldId="256"/>
            <ac:spMk id="2" creationId="{00000000-0000-0000-0000-000000000000}"/>
          </ac:spMkLst>
        </pc:spChg>
      </pc:sldChg>
      <pc:sldChg chg="modSp">
        <pc:chgData name="Arjun Ubhee (2318472)" userId="S::2318472@student.uwtsd.ac.uk::47a0b9bf-be3f-4fd9-a3c2-af51cc3f0438" providerId="AD" clId="Web-{8C081CA9-2634-5649-16EA-1976B5247A07}" dt="2025-05-12T12:53:34.492" v="44" actId="20577"/>
        <pc:sldMkLst>
          <pc:docMk/>
          <pc:sldMk cId="3817092101" sldId="257"/>
        </pc:sldMkLst>
        <pc:spChg chg="mod">
          <ac:chgData name="Arjun Ubhee (2318472)" userId="S::2318472@student.uwtsd.ac.uk::47a0b9bf-be3f-4fd9-a3c2-af51cc3f0438" providerId="AD" clId="Web-{8C081CA9-2634-5649-16EA-1976B5247A07}" dt="2025-05-12T12:53:34.492" v="44" actId="20577"/>
          <ac:spMkLst>
            <pc:docMk/>
            <pc:sldMk cId="3817092101" sldId="257"/>
            <ac:spMk id="3" creationId="{C88011A4-7A44-3826-6C70-BBECBF70353B}"/>
          </ac:spMkLst>
        </pc:spChg>
      </pc:sldChg>
    </pc:docChg>
  </pc:docChgLst>
  <pc:docChgLst>
    <pc:chgData name="Arjun Ubhee (2318472)" userId="S::2318472@student.uwtsd.ac.uk::47a0b9bf-be3f-4fd9-a3c2-af51cc3f0438" providerId="AD" clId="Web-{2AB1541E-4312-2F70-A735-A5270F186BB3}"/>
    <pc:docChg chg="addSld modSld addMainMaster delMainMaster">
      <pc:chgData name="Arjun Ubhee (2318472)" userId="S::2318472@student.uwtsd.ac.uk::47a0b9bf-be3f-4fd9-a3c2-af51cc3f0438" providerId="AD" clId="Web-{2AB1541E-4312-2F70-A735-A5270F186BB3}" dt="2025-04-16T15:02:00.370" v="368" actId="1076"/>
      <pc:docMkLst>
        <pc:docMk/>
      </pc:docMkLst>
      <pc:sldChg chg="addSp delSp modSp mod setBg modClrScheme chgLayout">
        <pc:chgData name="Arjun Ubhee (2318472)" userId="S::2318472@student.uwtsd.ac.uk::47a0b9bf-be3f-4fd9-a3c2-af51cc3f0438" providerId="AD" clId="Web-{2AB1541E-4312-2F70-A735-A5270F186BB3}" dt="2025-04-16T14:58:14.865" v="121" actId="20577"/>
        <pc:sldMkLst>
          <pc:docMk/>
          <pc:sldMk cId="109857222" sldId="256"/>
        </pc:sldMkLst>
        <pc:spChg chg="mod">
          <ac:chgData name="Arjun Ubhee (2318472)" userId="S::2318472@student.uwtsd.ac.uk::47a0b9bf-be3f-4fd9-a3c2-af51cc3f0438" providerId="AD" clId="Web-{2AB1541E-4312-2F70-A735-A5270F186BB3}" dt="2025-04-16T14:57:38.520" v="77" actId="20577"/>
          <ac:spMkLst>
            <pc:docMk/>
            <pc:sldMk cId="109857222" sldId="256"/>
            <ac:spMk id="2" creationId="{00000000-0000-0000-0000-000000000000}"/>
          </ac:spMkLst>
        </pc:spChg>
        <pc:spChg chg="mod">
          <ac:chgData name="Arjun Ubhee (2318472)" userId="S::2318472@student.uwtsd.ac.uk::47a0b9bf-be3f-4fd9-a3c2-af51cc3f0438" providerId="AD" clId="Web-{2AB1541E-4312-2F70-A735-A5270F186BB3}" dt="2025-04-16T14:58:14.865" v="121" actId="20577"/>
          <ac:spMkLst>
            <pc:docMk/>
            <pc:sldMk cId="109857222" sldId="256"/>
            <ac:spMk id="3" creationId="{00000000-0000-0000-0000-000000000000}"/>
          </ac:spMkLst>
        </pc:spChg>
        <pc:spChg chg="add">
          <ac:chgData name="Arjun Ubhee (2318472)" userId="S::2318472@student.uwtsd.ac.uk::47a0b9bf-be3f-4fd9-a3c2-af51cc3f0438" providerId="AD" clId="Web-{2AB1541E-4312-2F70-A735-A5270F186BB3}" dt="2025-04-16T14:52:26.420" v="2"/>
          <ac:spMkLst>
            <pc:docMk/>
            <pc:sldMk cId="109857222" sldId="256"/>
            <ac:spMk id="8" creationId="{C7EFAAB5-34A3-C2FC-70BA-7720CC8ADBAC}"/>
          </ac:spMkLst>
        </pc:spChg>
        <pc:spChg chg="add del">
          <ac:chgData name="Arjun Ubhee (2318472)" userId="S::2318472@student.uwtsd.ac.uk::47a0b9bf-be3f-4fd9-a3c2-af51cc3f0438" providerId="AD" clId="Web-{2AB1541E-4312-2F70-A735-A5270F186BB3}" dt="2025-04-16T14:52:26.357" v="1"/>
          <ac:spMkLst>
            <pc:docMk/>
            <pc:sldMk cId="109857222" sldId="256"/>
            <ac:spMk id="9" creationId="{DD8EACB7-D372-470B-B76E-A829D00310CD}"/>
          </ac:spMkLst>
        </pc:spChg>
        <pc:spChg chg="add">
          <ac:chgData name="Arjun Ubhee (2318472)" userId="S::2318472@student.uwtsd.ac.uk::47a0b9bf-be3f-4fd9-a3c2-af51cc3f0438" providerId="AD" clId="Web-{2AB1541E-4312-2F70-A735-A5270F186BB3}" dt="2025-04-16T14:52:26.420" v="2"/>
          <ac:spMkLst>
            <pc:docMk/>
            <pc:sldMk cId="109857222" sldId="256"/>
            <ac:spMk id="10" creationId="{A8A44BC8-2508-4575-75F6-0ED3F11E721E}"/>
          </ac:spMkLst>
        </pc:spChg>
        <pc:spChg chg="add del">
          <ac:chgData name="Arjun Ubhee (2318472)" userId="S::2318472@student.uwtsd.ac.uk::47a0b9bf-be3f-4fd9-a3c2-af51cc3f0438" providerId="AD" clId="Web-{2AB1541E-4312-2F70-A735-A5270F186BB3}" dt="2025-04-16T14:52:26.357" v="1"/>
          <ac:spMkLst>
            <pc:docMk/>
            <pc:sldMk cId="109857222" sldId="256"/>
            <ac:spMk id="11" creationId="{C7EA4B13-46D3-41EE-95DA-7B2100DE940B}"/>
          </ac:spMkLst>
        </pc:spChg>
        <pc:spChg chg="add">
          <ac:chgData name="Arjun Ubhee (2318472)" userId="S::2318472@student.uwtsd.ac.uk::47a0b9bf-be3f-4fd9-a3c2-af51cc3f0438" providerId="AD" clId="Web-{2AB1541E-4312-2F70-A735-A5270F186BB3}" dt="2025-04-16T14:52:26.420" v="2"/>
          <ac:spMkLst>
            <pc:docMk/>
            <pc:sldMk cId="109857222" sldId="256"/>
            <ac:spMk id="12" creationId="{74BCF1CC-D6F1-21D9-307D-C36BA9E87FB8}"/>
          </ac:spMkLst>
        </pc:spChg>
        <pc:grpChg chg="add del">
          <ac:chgData name="Arjun Ubhee (2318472)" userId="S::2318472@student.uwtsd.ac.uk::47a0b9bf-be3f-4fd9-a3c2-af51cc3f0438" providerId="AD" clId="Web-{2AB1541E-4312-2F70-A735-A5270F186BB3}" dt="2025-04-16T14:52:26.357" v="1"/>
          <ac:grpSpMkLst>
            <pc:docMk/>
            <pc:sldMk cId="109857222" sldId="256"/>
            <ac:grpSpMk id="13" creationId="{DCEEEBE1-DC7B-4168-90C6-DB88876E30DD}"/>
          </ac:grpSpMkLst>
        </pc:grpChg>
        <pc:picChg chg="add del">
          <ac:chgData name="Arjun Ubhee (2318472)" userId="S::2318472@student.uwtsd.ac.uk::47a0b9bf-be3f-4fd9-a3c2-af51cc3f0438" providerId="AD" clId="Web-{2AB1541E-4312-2F70-A735-A5270F186BB3}" dt="2025-04-16T14:52:26.357" v="1"/>
          <ac:picMkLst>
            <pc:docMk/>
            <pc:sldMk cId="109857222" sldId="256"/>
            <ac:picMk id="4" creationId="{FA7F126A-A535-29F9-2B25-1FE856DEC8D5}"/>
          </ac:picMkLst>
        </pc:picChg>
      </pc:sldChg>
      <pc:sldChg chg="modSp new">
        <pc:chgData name="Arjun Ubhee (2318472)" userId="S::2318472@student.uwtsd.ac.uk::47a0b9bf-be3f-4fd9-a3c2-af51cc3f0438" providerId="AD" clId="Web-{2AB1541E-4312-2F70-A735-A5270F186BB3}" dt="2025-04-16T14:58:48.428" v="139" actId="20577"/>
        <pc:sldMkLst>
          <pc:docMk/>
          <pc:sldMk cId="3817092101" sldId="257"/>
        </pc:sldMkLst>
        <pc:spChg chg="mod">
          <ac:chgData name="Arjun Ubhee (2318472)" userId="S::2318472@student.uwtsd.ac.uk::47a0b9bf-be3f-4fd9-a3c2-af51cc3f0438" providerId="AD" clId="Web-{2AB1541E-4312-2F70-A735-A5270F186BB3}" dt="2025-04-16T14:58:48.428" v="139" actId="20577"/>
          <ac:spMkLst>
            <pc:docMk/>
            <pc:sldMk cId="3817092101" sldId="257"/>
            <ac:spMk id="2" creationId="{BC887ED7-E25E-7DE0-4ECD-C036EBB5440E}"/>
          </ac:spMkLst>
        </pc:spChg>
      </pc:sldChg>
      <pc:sldChg chg="modSp new">
        <pc:chgData name="Arjun Ubhee (2318472)" userId="S::2318472@student.uwtsd.ac.uk::47a0b9bf-be3f-4fd9-a3c2-af51cc3f0438" providerId="AD" clId="Web-{2AB1541E-4312-2F70-A735-A5270F186BB3}" dt="2025-04-16T14:59:23.304" v="182" actId="20577"/>
        <pc:sldMkLst>
          <pc:docMk/>
          <pc:sldMk cId="88235903" sldId="258"/>
        </pc:sldMkLst>
        <pc:spChg chg="mod">
          <ac:chgData name="Arjun Ubhee (2318472)" userId="S::2318472@student.uwtsd.ac.uk::47a0b9bf-be3f-4fd9-a3c2-af51cc3f0438" providerId="AD" clId="Web-{2AB1541E-4312-2F70-A735-A5270F186BB3}" dt="2025-04-16T14:59:23.304" v="182" actId="20577"/>
          <ac:spMkLst>
            <pc:docMk/>
            <pc:sldMk cId="88235903" sldId="258"/>
            <ac:spMk id="2" creationId="{70F94987-0525-769E-3288-44CC81B9B0CA}"/>
          </ac:spMkLst>
        </pc:spChg>
      </pc:sldChg>
      <pc:sldChg chg="modSp new">
        <pc:chgData name="Arjun Ubhee (2318472)" userId="S::2318472@student.uwtsd.ac.uk::47a0b9bf-be3f-4fd9-a3c2-af51cc3f0438" providerId="AD" clId="Web-{2AB1541E-4312-2F70-A735-A5270F186BB3}" dt="2025-04-16T14:59:34.492" v="211" actId="20577"/>
        <pc:sldMkLst>
          <pc:docMk/>
          <pc:sldMk cId="1365016811" sldId="259"/>
        </pc:sldMkLst>
        <pc:spChg chg="mod">
          <ac:chgData name="Arjun Ubhee (2318472)" userId="S::2318472@student.uwtsd.ac.uk::47a0b9bf-be3f-4fd9-a3c2-af51cc3f0438" providerId="AD" clId="Web-{2AB1541E-4312-2F70-A735-A5270F186BB3}" dt="2025-04-16T14:59:34.492" v="211" actId="20577"/>
          <ac:spMkLst>
            <pc:docMk/>
            <pc:sldMk cId="1365016811" sldId="259"/>
            <ac:spMk id="2" creationId="{2DB68A7B-787C-E9EA-521F-C033BA434966}"/>
          </ac:spMkLst>
        </pc:spChg>
      </pc:sldChg>
      <pc:sldChg chg="modSp new">
        <pc:chgData name="Arjun Ubhee (2318472)" userId="S::2318472@student.uwtsd.ac.uk::47a0b9bf-be3f-4fd9-a3c2-af51cc3f0438" providerId="AD" clId="Web-{2AB1541E-4312-2F70-A735-A5270F186BB3}" dt="2025-04-16T15:00:18.274" v="264" actId="20577"/>
        <pc:sldMkLst>
          <pc:docMk/>
          <pc:sldMk cId="1556261155" sldId="260"/>
        </pc:sldMkLst>
        <pc:spChg chg="mod">
          <ac:chgData name="Arjun Ubhee (2318472)" userId="S::2318472@student.uwtsd.ac.uk::47a0b9bf-be3f-4fd9-a3c2-af51cc3f0438" providerId="AD" clId="Web-{2AB1541E-4312-2F70-A735-A5270F186BB3}" dt="2025-04-16T15:00:18.274" v="264" actId="20577"/>
          <ac:spMkLst>
            <pc:docMk/>
            <pc:sldMk cId="1556261155" sldId="260"/>
            <ac:spMk id="2" creationId="{5DBF6C07-7141-67C8-6124-AF0549DD540D}"/>
          </ac:spMkLst>
        </pc:spChg>
      </pc:sldChg>
      <pc:sldChg chg="modSp new">
        <pc:chgData name="Arjun Ubhee (2318472)" userId="S::2318472@student.uwtsd.ac.uk::47a0b9bf-be3f-4fd9-a3c2-af51cc3f0438" providerId="AD" clId="Web-{2AB1541E-4312-2F70-A735-A5270F186BB3}" dt="2025-04-16T15:00:34.868" v="291" actId="20577"/>
        <pc:sldMkLst>
          <pc:docMk/>
          <pc:sldMk cId="1385050713" sldId="261"/>
        </pc:sldMkLst>
        <pc:spChg chg="mod">
          <ac:chgData name="Arjun Ubhee (2318472)" userId="S::2318472@student.uwtsd.ac.uk::47a0b9bf-be3f-4fd9-a3c2-af51cc3f0438" providerId="AD" clId="Web-{2AB1541E-4312-2F70-A735-A5270F186BB3}" dt="2025-04-16T15:00:34.868" v="291" actId="20577"/>
          <ac:spMkLst>
            <pc:docMk/>
            <pc:sldMk cId="1385050713" sldId="261"/>
            <ac:spMk id="2" creationId="{00596463-9E9A-D89D-5FA5-9891D4E9CFDF}"/>
          </ac:spMkLst>
        </pc:spChg>
      </pc:sldChg>
      <pc:sldChg chg="modSp new">
        <pc:chgData name="Arjun Ubhee (2318472)" userId="S::2318472@student.uwtsd.ac.uk::47a0b9bf-be3f-4fd9-a3c2-af51cc3f0438" providerId="AD" clId="Web-{2AB1541E-4312-2F70-A735-A5270F186BB3}" dt="2025-04-16T15:01:15.447" v="337" actId="20577"/>
        <pc:sldMkLst>
          <pc:docMk/>
          <pc:sldMk cId="3402245385" sldId="262"/>
        </pc:sldMkLst>
        <pc:spChg chg="mod">
          <ac:chgData name="Arjun Ubhee (2318472)" userId="S::2318472@student.uwtsd.ac.uk::47a0b9bf-be3f-4fd9-a3c2-af51cc3f0438" providerId="AD" clId="Web-{2AB1541E-4312-2F70-A735-A5270F186BB3}" dt="2025-04-16T15:01:15.447" v="337" actId="20577"/>
          <ac:spMkLst>
            <pc:docMk/>
            <pc:sldMk cId="3402245385" sldId="262"/>
            <ac:spMk id="2" creationId="{7B35A721-1987-9938-CFAD-D86B1468F5EF}"/>
          </ac:spMkLst>
        </pc:spChg>
      </pc:sldChg>
      <pc:sldChg chg="delSp modSp new">
        <pc:chgData name="Arjun Ubhee (2318472)" userId="S::2318472@student.uwtsd.ac.uk::47a0b9bf-be3f-4fd9-a3c2-af51cc3f0438" providerId="AD" clId="Web-{2AB1541E-4312-2F70-A735-A5270F186BB3}" dt="2025-04-16T15:02:00.370" v="368" actId="1076"/>
        <pc:sldMkLst>
          <pc:docMk/>
          <pc:sldMk cId="3297293940" sldId="263"/>
        </pc:sldMkLst>
        <pc:spChg chg="mod">
          <ac:chgData name="Arjun Ubhee (2318472)" userId="S::2318472@student.uwtsd.ac.uk::47a0b9bf-be3f-4fd9-a3c2-af51cc3f0438" providerId="AD" clId="Web-{2AB1541E-4312-2F70-A735-A5270F186BB3}" dt="2025-04-16T15:02:00.370" v="368" actId="1076"/>
          <ac:spMkLst>
            <pc:docMk/>
            <pc:sldMk cId="3297293940" sldId="263"/>
            <ac:spMk id="2" creationId="{FD094B1A-6A68-6A18-8D87-D202BD9335A6}"/>
          </ac:spMkLst>
        </pc:spChg>
        <pc:spChg chg="del">
          <ac:chgData name="Arjun Ubhee (2318472)" userId="S::2318472@student.uwtsd.ac.uk::47a0b9bf-be3f-4fd9-a3c2-af51cc3f0438" providerId="AD" clId="Web-{2AB1541E-4312-2F70-A735-A5270F186BB3}" dt="2025-04-16T15:01:20.744" v="339"/>
          <ac:spMkLst>
            <pc:docMk/>
            <pc:sldMk cId="3297293940" sldId="263"/>
            <ac:spMk id="3" creationId="{C5F82C2B-037B-84F5-4CE8-B6BAE869797F}"/>
          </ac:spMkLst>
        </pc:spChg>
      </pc:sldChg>
      <pc:sldMasterChg chg="add del addSldLayout delSldLayout">
        <pc:chgData name="Arjun Ubhee (2318472)" userId="S::2318472@student.uwtsd.ac.uk::47a0b9bf-be3f-4fd9-a3c2-af51cc3f0438" providerId="AD" clId="Web-{2AB1541E-4312-2F70-A735-A5270F186BB3}" dt="2025-04-16T14:52:26.420" v="2"/>
        <pc:sldMasterMkLst>
          <pc:docMk/>
          <pc:sldMasterMk cId="2460954070" sldId="2147483660"/>
        </pc:sldMasterMkLst>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2385387890" sldId="2147483661"/>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949138452" sldId="2147483662"/>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2591524520" sldId="2147483663"/>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1203092039" sldId="2147483664"/>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3733172339" sldId="2147483665"/>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3210312558" sldId="2147483666"/>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3146388984" sldId="2147483667"/>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3171841454" sldId="2147483668"/>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1718958274" sldId="2147483669"/>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2202905451" sldId="2147483670"/>
          </pc:sldLayoutMkLst>
        </pc:sldLayoutChg>
        <pc:sldLayoutChg chg="add del">
          <pc:chgData name="Arjun Ubhee (2318472)" userId="S::2318472@student.uwtsd.ac.uk::47a0b9bf-be3f-4fd9-a3c2-af51cc3f0438" providerId="AD" clId="Web-{2AB1541E-4312-2F70-A735-A5270F186BB3}" dt="2025-04-16T14:52:26.420" v="2"/>
          <pc:sldLayoutMkLst>
            <pc:docMk/>
            <pc:sldMasterMk cId="2460954070" sldId="2147483660"/>
            <pc:sldLayoutMk cId="3479445657" sldId="2147483671"/>
          </pc:sldLayoutMkLst>
        </pc:sldLayoutChg>
      </pc:sldMasterChg>
      <pc:sldMasterChg chg="add addSldLayout">
        <pc:chgData name="Arjun Ubhee (2318472)" userId="S::2318472@student.uwtsd.ac.uk::47a0b9bf-be3f-4fd9-a3c2-af51cc3f0438" providerId="AD" clId="Web-{2AB1541E-4312-2F70-A735-A5270F186BB3}" dt="2025-04-16T14:52:26.420" v="2"/>
        <pc:sldMasterMkLst>
          <pc:docMk/>
          <pc:sldMasterMk cId="1259651907" sldId="2147483721"/>
        </pc:sldMasterMkLst>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923455193" sldId="2147483710"/>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4244303872" sldId="2147483711"/>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2294066146" sldId="2147483712"/>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2600924844" sldId="2147483713"/>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2166175336" sldId="2147483714"/>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2144585895" sldId="2147483715"/>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4150315426" sldId="2147483716"/>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1778023858" sldId="2147483717"/>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505294487" sldId="2147483718"/>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1490537210" sldId="2147483719"/>
          </pc:sldLayoutMkLst>
        </pc:sldLayoutChg>
        <pc:sldLayoutChg chg="add">
          <pc:chgData name="Arjun Ubhee (2318472)" userId="S::2318472@student.uwtsd.ac.uk::47a0b9bf-be3f-4fd9-a3c2-af51cc3f0438" providerId="AD" clId="Web-{2AB1541E-4312-2F70-A735-A5270F186BB3}" dt="2025-04-16T14:52:26.420" v="2"/>
          <pc:sldLayoutMkLst>
            <pc:docMk/>
            <pc:sldMasterMk cId="1259651907" sldId="2147483721"/>
            <pc:sldLayoutMk cId="3577613881" sldId="2147483720"/>
          </pc:sldLayoutMkLst>
        </pc:sldLayoutChg>
      </pc:sldMasterChg>
      <pc:sldMasterChg chg="add del addSldLayout delSldLayout">
        <pc:chgData name="Arjun Ubhee (2318472)" userId="S::2318472@student.uwtsd.ac.uk::47a0b9bf-be3f-4fd9-a3c2-af51cc3f0438" providerId="AD" clId="Web-{2AB1541E-4312-2F70-A735-A5270F186BB3}" dt="2025-04-16T14:52:26.357" v="1"/>
        <pc:sldMasterMkLst>
          <pc:docMk/>
          <pc:sldMasterMk cId="908531994" sldId="2147483747"/>
        </pc:sldMasterMkLst>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1126793121" sldId="2147483736"/>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2248015947" sldId="2147483737"/>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3312856554" sldId="2147483738"/>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75458066" sldId="2147483739"/>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810400856" sldId="2147483740"/>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1186443272" sldId="2147483741"/>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2792603288" sldId="2147483742"/>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1172470362" sldId="2147483743"/>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320471290" sldId="2147483744"/>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1412440855" sldId="2147483745"/>
          </pc:sldLayoutMkLst>
        </pc:sldLayoutChg>
        <pc:sldLayoutChg chg="add del">
          <pc:chgData name="Arjun Ubhee (2318472)" userId="S::2318472@student.uwtsd.ac.uk::47a0b9bf-be3f-4fd9-a3c2-af51cc3f0438" providerId="AD" clId="Web-{2AB1541E-4312-2F70-A735-A5270F186BB3}" dt="2025-04-16T14:52:26.357" v="1"/>
          <pc:sldLayoutMkLst>
            <pc:docMk/>
            <pc:sldMasterMk cId="908531994" sldId="2147483747"/>
            <pc:sldLayoutMk cId="2204433228" sldId="2147483746"/>
          </pc:sldLayoutMkLst>
        </pc:sldLayoutChg>
      </pc:sldMasterChg>
    </pc:docChg>
  </pc:docChgLst>
  <pc:docChgLst>
    <pc:chgData name="Arjun Ubhee (2318472)" userId="S::2318472@student.uwtsd.ac.uk::47a0b9bf-be3f-4fd9-a3c2-af51cc3f0438" providerId="AD" clId="Web-{5B5CA75F-0A88-B576-DAA7-AF717BCF25EC}"/>
    <pc:docChg chg="modSld">
      <pc:chgData name="Arjun Ubhee (2318472)" userId="S::2318472@student.uwtsd.ac.uk::47a0b9bf-be3f-4fd9-a3c2-af51cc3f0438" providerId="AD" clId="Web-{5B5CA75F-0A88-B576-DAA7-AF717BCF25EC}" dt="2025-04-20T15:46:32.749" v="11" actId="20577"/>
      <pc:docMkLst>
        <pc:docMk/>
      </pc:docMkLst>
      <pc:sldChg chg="modSp">
        <pc:chgData name="Arjun Ubhee (2318472)" userId="S::2318472@student.uwtsd.ac.uk::47a0b9bf-be3f-4fd9-a3c2-af51cc3f0438" providerId="AD" clId="Web-{5B5CA75F-0A88-B576-DAA7-AF717BCF25EC}" dt="2025-04-20T15:46:32.749" v="11" actId="20577"/>
        <pc:sldMkLst>
          <pc:docMk/>
          <pc:sldMk cId="3817092101" sldId="257"/>
        </pc:sldMkLst>
        <pc:spChg chg="mod">
          <ac:chgData name="Arjun Ubhee (2318472)" userId="S::2318472@student.uwtsd.ac.uk::47a0b9bf-be3f-4fd9-a3c2-af51cc3f0438" providerId="AD" clId="Web-{5B5CA75F-0A88-B576-DAA7-AF717BCF25EC}" dt="2025-04-20T15:46:32.749" v="11" actId="20577"/>
          <ac:spMkLst>
            <pc:docMk/>
            <pc:sldMk cId="3817092101" sldId="257"/>
            <ac:spMk id="3" creationId="{C88011A4-7A44-3826-6C70-BBECBF70353B}"/>
          </ac:spMkLst>
        </pc:spChg>
      </pc:sldChg>
    </pc:docChg>
  </pc:docChgLst>
  <pc:docChgLst>
    <pc:chgData name="Arjun Ubhee (2318472)" userId="S::2318472@student.uwtsd.ac.uk::47a0b9bf-be3f-4fd9-a3c2-af51cc3f0438" providerId="AD" clId="Web-{22D84914-05BA-90F1-603A-DE7CA6FBC8F8}"/>
    <pc:docChg chg="addSld delSld modSld">
      <pc:chgData name="Arjun Ubhee (2318472)" userId="S::2318472@student.uwtsd.ac.uk::47a0b9bf-be3f-4fd9-a3c2-af51cc3f0438" providerId="AD" clId="Web-{22D84914-05BA-90F1-603A-DE7CA6FBC8F8}" dt="2025-05-12T15:55:41.954" v="2524" actId="20577"/>
      <pc:docMkLst>
        <pc:docMk/>
      </pc:docMkLst>
      <pc:sldChg chg="addSp modSp mod setBg">
        <pc:chgData name="Arjun Ubhee (2318472)" userId="S::2318472@student.uwtsd.ac.uk::47a0b9bf-be3f-4fd9-a3c2-af51cc3f0438" providerId="AD" clId="Web-{22D84914-05BA-90F1-603A-DE7CA6FBC8F8}" dt="2025-05-12T13:59:27.151" v="677" actId="1076"/>
        <pc:sldMkLst>
          <pc:docMk/>
          <pc:sldMk cId="3817092101" sldId="257"/>
        </pc:sldMkLst>
        <pc:spChg chg="mod">
          <ac:chgData name="Arjun Ubhee (2318472)" userId="S::2318472@student.uwtsd.ac.uk::47a0b9bf-be3f-4fd9-a3c2-af51cc3f0438" providerId="AD" clId="Web-{22D84914-05BA-90F1-603A-DE7CA6FBC8F8}" dt="2025-05-12T13:59:27.151" v="677" actId="1076"/>
          <ac:spMkLst>
            <pc:docMk/>
            <pc:sldMk cId="3817092101" sldId="257"/>
            <ac:spMk id="2" creationId="{BC887ED7-E25E-7DE0-4ECD-C036EBB5440E}"/>
          </ac:spMkLst>
        </pc:spChg>
        <pc:spChg chg="mod">
          <ac:chgData name="Arjun Ubhee (2318472)" userId="S::2318472@student.uwtsd.ac.uk::47a0b9bf-be3f-4fd9-a3c2-af51cc3f0438" providerId="AD" clId="Web-{22D84914-05BA-90F1-603A-DE7CA6FBC8F8}" dt="2025-05-12T13:25:21.822" v="251" actId="1076"/>
          <ac:spMkLst>
            <pc:docMk/>
            <pc:sldMk cId="3817092101" sldId="257"/>
            <ac:spMk id="3" creationId="{C88011A4-7A44-3826-6C70-BBECBF70353B}"/>
          </ac:spMkLst>
        </pc:spChg>
        <pc:spChg chg="add">
          <ac:chgData name="Arjun Ubhee (2318472)" userId="S::2318472@student.uwtsd.ac.uk::47a0b9bf-be3f-4fd9-a3c2-af51cc3f0438" providerId="AD" clId="Web-{22D84914-05BA-90F1-603A-DE7CA6FBC8F8}" dt="2025-05-12T13:24:29.790" v="241"/>
          <ac:spMkLst>
            <pc:docMk/>
            <pc:sldMk cId="3817092101" sldId="257"/>
            <ac:spMk id="9" creationId="{6D16C4DE-5FF1-8D34-BBA1-FC43F315567B}"/>
          </ac:spMkLst>
        </pc:spChg>
        <pc:spChg chg="add">
          <ac:chgData name="Arjun Ubhee (2318472)" userId="S::2318472@student.uwtsd.ac.uk::47a0b9bf-be3f-4fd9-a3c2-af51cc3f0438" providerId="AD" clId="Web-{22D84914-05BA-90F1-603A-DE7CA6FBC8F8}" dt="2025-05-12T13:24:29.790" v="241"/>
          <ac:spMkLst>
            <pc:docMk/>
            <pc:sldMk cId="3817092101" sldId="257"/>
            <ac:spMk id="11" creationId="{B6914053-73D7-E377-E88C-94E35AAD489B}"/>
          </ac:spMkLst>
        </pc:spChg>
        <pc:picChg chg="add mod">
          <ac:chgData name="Arjun Ubhee (2318472)" userId="S::2318472@student.uwtsd.ac.uk::47a0b9bf-be3f-4fd9-a3c2-af51cc3f0438" providerId="AD" clId="Web-{22D84914-05BA-90F1-603A-DE7CA6FBC8F8}" dt="2025-05-12T13:24:50.898" v="247" actId="1076"/>
          <ac:picMkLst>
            <pc:docMk/>
            <pc:sldMk cId="3817092101" sldId="257"/>
            <ac:picMk id="4" creationId="{EC32942F-9138-53E8-8161-ED585EC5E267}"/>
          </ac:picMkLst>
        </pc:picChg>
      </pc:sldChg>
      <pc:sldChg chg="addSp delSp modSp del mod setBg setClrOvrMap">
        <pc:chgData name="Arjun Ubhee (2318472)" userId="S::2318472@student.uwtsd.ac.uk::47a0b9bf-be3f-4fd9-a3c2-af51cc3f0438" providerId="AD" clId="Web-{22D84914-05BA-90F1-603A-DE7CA6FBC8F8}" dt="2025-05-12T13:25:58.776" v="257"/>
        <pc:sldMkLst>
          <pc:docMk/>
          <pc:sldMk cId="88235903" sldId="258"/>
        </pc:sldMkLst>
        <pc:spChg chg="mod ord">
          <ac:chgData name="Arjun Ubhee (2318472)" userId="S::2318472@student.uwtsd.ac.uk::47a0b9bf-be3f-4fd9-a3c2-af51cc3f0438" providerId="AD" clId="Web-{22D84914-05BA-90F1-603A-DE7CA6FBC8F8}" dt="2025-05-12T13:25:56.182" v="256"/>
          <ac:spMkLst>
            <pc:docMk/>
            <pc:sldMk cId="88235903" sldId="258"/>
            <ac:spMk id="2" creationId="{70F94987-0525-769E-3288-44CC81B9B0CA}"/>
          </ac:spMkLst>
        </pc:spChg>
        <pc:spChg chg="del">
          <ac:chgData name="Arjun Ubhee (2318472)" userId="S::2318472@student.uwtsd.ac.uk::47a0b9bf-be3f-4fd9-a3c2-af51cc3f0438" providerId="AD" clId="Web-{22D84914-05BA-90F1-603A-DE7CA6FBC8F8}" dt="2025-05-12T13:25:43.979" v="252"/>
          <ac:spMkLst>
            <pc:docMk/>
            <pc:sldMk cId="88235903" sldId="258"/>
            <ac:spMk id="3" creationId="{8B135A18-CADA-EBCD-8ACE-367414191F41}"/>
          </ac:spMkLst>
        </pc:spChg>
        <pc:spChg chg="add">
          <ac:chgData name="Arjun Ubhee (2318472)" userId="S::2318472@student.uwtsd.ac.uk::47a0b9bf-be3f-4fd9-a3c2-af51cc3f0438" providerId="AD" clId="Web-{22D84914-05BA-90F1-603A-DE7CA6FBC8F8}" dt="2025-05-12T13:25:56.182" v="256"/>
          <ac:spMkLst>
            <pc:docMk/>
            <pc:sldMk cId="88235903" sldId="258"/>
            <ac:spMk id="8" creationId="{2D942F62-D7A4-E4D1-2014-B9AE49201D50}"/>
          </ac:spMkLst>
        </pc:spChg>
        <pc:spChg chg="add del">
          <ac:chgData name="Arjun Ubhee (2318472)" userId="S::2318472@student.uwtsd.ac.uk::47a0b9bf-be3f-4fd9-a3c2-af51cc3f0438" providerId="AD" clId="Web-{22D84914-05BA-90F1-603A-DE7CA6FBC8F8}" dt="2025-05-12T13:25:56.167" v="255"/>
          <ac:spMkLst>
            <pc:docMk/>
            <pc:sldMk cId="88235903" sldId="258"/>
            <ac:spMk id="9" creationId="{774A975B-A886-5202-0489-6965514A0D14}"/>
          </ac:spMkLst>
        </pc:spChg>
        <pc:spChg chg="add del">
          <ac:chgData name="Arjun Ubhee (2318472)" userId="S::2318472@student.uwtsd.ac.uk::47a0b9bf-be3f-4fd9-a3c2-af51cc3f0438" providerId="AD" clId="Web-{22D84914-05BA-90F1-603A-DE7CA6FBC8F8}" dt="2025-05-12T13:25:56.167" v="255"/>
          <ac:spMkLst>
            <pc:docMk/>
            <pc:sldMk cId="88235903" sldId="258"/>
            <ac:spMk id="11" creationId="{EA67E988-5919-57BB-C7DE-D3EAD38A3045}"/>
          </ac:spMkLst>
        </pc:spChg>
        <pc:spChg chg="add del">
          <ac:chgData name="Arjun Ubhee (2318472)" userId="S::2318472@student.uwtsd.ac.uk::47a0b9bf-be3f-4fd9-a3c2-af51cc3f0438" providerId="AD" clId="Web-{22D84914-05BA-90F1-603A-DE7CA6FBC8F8}" dt="2025-05-12T13:25:56.167" v="255"/>
          <ac:spMkLst>
            <pc:docMk/>
            <pc:sldMk cId="88235903" sldId="258"/>
            <ac:spMk id="13" creationId="{80B98925-0550-1AFB-C1DC-02792400FB71}"/>
          </ac:spMkLst>
        </pc:spChg>
        <pc:spChg chg="add del">
          <ac:chgData name="Arjun Ubhee (2318472)" userId="S::2318472@student.uwtsd.ac.uk::47a0b9bf-be3f-4fd9-a3c2-af51cc3f0438" providerId="AD" clId="Web-{22D84914-05BA-90F1-603A-DE7CA6FBC8F8}" dt="2025-05-12T13:25:56.167" v="255"/>
          <ac:spMkLst>
            <pc:docMk/>
            <pc:sldMk cId="88235903" sldId="258"/>
            <ac:spMk id="15" creationId="{0DBFCB27-760B-5FF3-72F5-581461CE16FD}"/>
          </ac:spMkLst>
        </pc:spChg>
        <pc:spChg chg="add">
          <ac:chgData name="Arjun Ubhee (2318472)" userId="S::2318472@student.uwtsd.ac.uk::47a0b9bf-be3f-4fd9-a3c2-af51cc3f0438" providerId="AD" clId="Web-{22D84914-05BA-90F1-603A-DE7CA6FBC8F8}" dt="2025-05-12T13:25:56.182" v="256"/>
          <ac:spMkLst>
            <pc:docMk/>
            <pc:sldMk cId="88235903" sldId="258"/>
            <ac:spMk id="17" creationId="{34C0330F-1D4F-4552-B799-615DD237B6DE}"/>
          </ac:spMkLst>
        </pc:spChg>
        <pc:spChg chg="add">
          <ac:chgData name="Arjun Ubhee (2318472)" userId="S::2318472@student.uwtsd.ac.uk::47a0b9bf-be3f-4fd9-a3c2-af51cc3f0438" providerId="AD" clId="Web-{22D84914-05BA-90F1-603A-DE7CA6FBC8F8}" dt="2025-05-12T13:25:56.182" v="256"/>
          <ac:spMkLst>
            <pc:docMk/>
            <pc:sldMk cId="88235903" sldId="258"/>
            <ac:spMk id="18" creationId="{92BE0106-0C20-465B-A1BE-0BAC2737B1AD}"/>
          </ac:spMkLst>
        </pc:spChg>
        <pc:picChg chg="add mod ord">
          <ac:chgData name="Arjun Ubhee (2318472)" userId="S::2318472@student.uwtsd.ac.uk::47a0b9bf-be3f-4fd9-a3c2-af51cc3f0438" providerId="AD" clId="Web-{22D84914-05BA-90F1-603A-DE7CA6FBC8F8}" dt="2025-05-12T13:25:56.182" v="256"/>
          <ac:picMkLst>
            <pc:docMk/>
            <pc:sldMk cId="88235903" sldId="258"/>
            <ac:picMk id="4" creationId="{EC598826-851B-8033-C4D7-F8D5D4C51FAF}"/>
          </ac:picMkLst>
        </pc:picChg>
      </pc:sldChg>
      <pc:sldChg chg="addSp delSp modSp mod setBg">
        <pc:chgData name="Arjun Ubhee (2318472)" userId="S::2318472@student.uwtsd.ac.uk::47a0b9bf-be3f-4fd9-a3c2-af51cc3f0438" providerId="AD" clId="Web-{22D84914-05BA-90F1-603A-DE7CA6FBC8F8}" dt="2025-05-12T15:55:18.250" v="2511" actId="20577"/>
        <pc:sldMkLst>
          <pc:docMk/>
          <pc:sldMk cId="1365016811" sldId="259"/>
        </pc:sldMkLst>
        <pc:spChg chg="mod">
          <ac:chgData name="Arjun Ubhee (2318472)" userId="S::2318472@student.uwtsd.ac.uk::47a0b9bf-be3f-4fd9-a3c2-af51cc3f0438" providerId="AD" clId="Web-{22D84914-05BA-90F1-603A-DE7CA6FBC8F8}" dt="2025-05-12T13:59:20.167" v="676" actId="1076"/>
          <ac:spMkLst>
            <pc:docMk/>
            <pc:sldMk cId="1365016811" sldId="259"/>
            <ac:spMk id="2" creationId="{2DB68A7B-787C-E9EA-521F-C033BA434966}"/>
          </ac:spMkLst>
        </pc:spChg>
        <pc:spChg chg="add del mod ord">
          <ac:chgData name="Arjun Ubhee (2318472)" userId="S::2318472@student.uwtsd.ac.uk::47a0b9bf-be3f-4fd9-a3c2-af51cc3f0438" providerId="AD" clId="Web-{22D84914-05BA-90F1-603A-DE7CA6FBC8F8}" dt="2025-05-12T15:55:18.250" v="2511" actId="20577"/>
          <ac:spMkLst>
            <pc:docMk/>
            <pc:sldMk cId="1365016811" sldId="259"/>
            <ac:spMk id="3" creationId="{F340A556-73D6-60FE-6FEF-F5ECD5D4A0D9}"/>
          </ac:spMkLst>
        </pc:spChg>
        <pc:spChg chg="add del">
          <ac:chgData name="Arjun Ubhee (2318472)" userId="S::2318472@student.uwtsd.ac.uk::47a0b9bf-be3f-4fd9-a3c2-af51cc3f0438" providerId="AD" clId="Web-{22D84914-05BA-90F1-603A-DE7CA6FBC8F8}" dt="2025-05-12T13:57:46.476" v="651"/>
          <ac:spMkLst>
            <pc:docMk/>
            <pc:sldMk cId="1365016811" sldId="259"/>
            <ac:spMk id="12" creationId="{42C91D93-014B-66D5-D263-730212C94315}"/>
          </ac:spMkLst>
        </pc:spChg>
        <pc:spChg chg="add del">
          <ac:chgData name="Arjun Ubhee (2318472)" userId="S::2318472@student.uwtsd.ac.uk::47a0b9bf-be3f-4fd9-a3c2-af51cc3f0438" providerId="AD" clId="Web-{22D84914-05BA-90F1-603A-DE7CA6FBC8F8}" dt="2025-05-12T13:57:46.476" v="651"/>
          <ac:spMkLst>
            <pc:docMk/>
            <pc:sldMk cId="1365016811" sldId="259"/>
            <ac:spMk id="14" creationId="{9568B8C9-6702-8441-0D92-220DE92C8861}"/>
          </ac:spMkLst>
        </pc:spChg>
        <pc:spChg chg="add del">
          <ac:chgData name="Arjun Ubhee (2318472)" userId="S::2318472@student.uwtsd.ac.uk::47a0b9bf-be3f-4fd9-a3c2-af51cc3f0438" providerId="AD" clId="Web-{22D84914-05BA-90F1-603A-DE7CA6FBC8F8}" dt="2025-05-12T13:57:58.273" v="655"/>
          <ac:spMkLst>
            <pc:docMk/>
            <pc:sldMk cId="1365016811" sldId="259"/>
            <ac:spMk id="19" creationId="{9E10BDB4-64F2-477D-A03B-9F8352D5E02E}"/>
          </ac:spMkLst>
        </pc:spChg>
        <pc:spChg chg="add del">
          <ac:chgData name="Arjun Ubhee (2318472)" userId="S::2318472@student.uwtsd.ac.uk::47a0b9bf-be3f-4fd9-a3c2-af51cc3f0438" providerId="AD" clId="Web-{22D84914-05BA-90F1-603A-DE7CA6FBC8F8}" dt="2025-05-12T13:57:58.273" v="655"/>
          <ac:spMkLst>
            <pc:docMk/>
            <pc:sldMk cId="1365016811" sldId="259"/>
            <ac:spMk id="21" creationId="{C7C5FE1C-310B-4F6B-A44A-BC43430A2C81}"/>
          </ac:spMkLst>
        </pc:spChg>
        <pc:spChg chg="add del">
          <ac:chgData name="Arjun Ubhee (2318472)" userId="S::2318472@student.uwtsd.ac.uk::47a0b9bf-be3f-4fd9-a3c2-af51cc3f0438" providerId="AD" clId="Web-{22D84914-05BA-90F1-603A-DE7CA6FBC8F8}" dt="2025-05-12T13:59:11.667" v="673"/>
          <ac:spMkLst>
            <pc:docMk/>
            <pc:sldMk cId="1365016811" sldId="259"/>
            <ac:spMk id="26" creationId="{34C0330F-1D4F-4552-B799-615DD237B6DE}"/>
          </ac:spMkLst>
        </pc:spChg>
        <pc:spChg chg="add del">
          <ac:chgData name="Arjun Ubhee (2318472)" userId="S::2318472@student.uwtsd.ac.uk::47a0b9bf-be3f-4fd9-a3c2-af51cc3f0438" providerId="AD" clId="Web-{22D84914-05BA-90F1-603A-DE7CA6FBC8F8}" dt="2025-05-12T13:59:11.667" v="673"/>
          <ac:spMkLst>
            <pc:docMk/>
            <pc:sldMk cId="1365016811" sldId="259"/>
            <ac:spMk id="28" creationId="{92BE0106-0C20-465B-A1BE-0BAC2737B1AD}"/>
          </ac:spMkLst>
        </pc:spChg>
        <pc:spChg chg="add">
          <ac:chgData name="Arjun Ubhee (2318472)" userId="S::2318472@student.uwtsd.ac.uk::47a0b9bf-be3f-4fd9-a3c2-af51cc3f0438" providerId="AD" clId="Web-{22D84914-05BA-90F1-603A-DE7CA6FBC8F8}" dt="2025-05-12T13:59:11.667" v="673"/>
          <ac:spMkLst>
            <pc:docMk/>
            <pc:sldMk cId="1365016811" sldId="259"/>
            <ac:spMk id="33" creationId="{34C0330F-1D4F-4552-B799-615DD237B6DE}"/>
          </ac:spMkLst>
        </pc:spChg>
        <pc:spChg chg="add">
          <ac:chgData name="Arjun Ubhee (2318472)" userId="S::2318472@student.uwtsd.ac.uk::47a0b9bf-be3f-4fd9-a3c2-af51cc3f0438" providerId="AD" clId="Web-{22D84914-05BA-90F1-603A-DE7CA6FBC8F8}" dt="2025-05-12T13:59:11.667" v="673"/>
          <ac:spMkLst>
            <pc:docMk/>
            <pc:sldMk cId="1365016811" sldId="259"/>
            <ac:spMk id="35" creationId="{92BE0106-0C20-465B-A1BE-0BAC2737B1AD}"/>
          </ac:spMkLst>
        </pc:spChg>
        <pc:picChg chg="add del mod ord">
          <ac:chgData name="Arjun Ubhee (2318472)" userId="S::2318472@student.uwtsd.ac.uk::47a0b9bf-be3f-4fd9-a3c2-af51cc3f0438" providerId="AD" clId="Web-{22D84914-05BA-90F1-603A-DE7CA6FBC8F8}" dt="2025-05-12T13:26:26.933" v="259"/>
          <ac:picMkLst>
            <pc:docMk/>
            <pc:sldMk cId="1365016811" sldId="259"/>
            <ac:picMk id="4" creationId="{8DD13BDE-99E1-C910-FB07-4555101839D3}"/>
          </ac:picMkLst>
        </pc:picChg>
        <pc:picChg chg="add del mod ord">
          <ac:chgData name="Arjun Ubhee (2318472)" userId="S::2318472@student.uwtsd.ac.uk::47a0b9bf-be3f-4fd9-a3c2-af51cc3f0438" providerId="AD" clId="Web-{22D84914-05BA-90F1-603A-DE7CA6FBC8F8}" dt="2025-05-12T13:26:31.902" v="261"/>
          <ac:picMkLst>
            <pc:docMk/>
            <pc:sldMk cId="1365016811" sldId="259"/>
            <ac:picMk id="5" creationId="{15679770-EF02-9A26-8FBC-EFD17B19CDC1}"/>
          </ac:picMkLst>
        </pc:picChg>
        <pc:picChg chg="add del mod">
          <ac:chgData name="Arjun Ubhee (2318472)" userId="S::2318472@student.uwtsd.ac.uk::47a0b9bf-be3f-4fd9-a3c2-af51cc3f0438" providerId="AD" clId="Web-{22D84914-05BA-90F1-603A-DE7CA6FBC8F8}" dt="2025-05-12T13:48:03.656" v="347"/>
          <ac:picMkLst>
            <pc:docMk/>
            <pc:sldMk cId="1365016811" sldId="259"/>
            <ac:picMk id="6" creationId="{62D07A91-DE2D-0278-AD10-7777302070DB}"/>
          </ac:picMkLst>
        </pc:picChg>
        <pc:picChg chg="add mod">
          <ac:chgData name="Arjun Ubhee (2318472)" userId="S::2318472@student.uwtsd.ac.uk::47a0b9bf-be3f-4fd9-a3c2-af51cc3f0438" providerId="AD" clId="Web-{22D84914-05BA-90F1-603A-DE7CA6FBC8F8}" dt="2025-05-12T13:57:58.273" v="655"/>
          <ac:picMkLst>
            <pc:docMk/>
            <pc:sldMk cId="1365016811" sldId="259"/>
            <ac:picMk id="7" creationId="{7E722822-2C5B-8167-96AD-95B77D41EA59}"/>
          </ac:picMkLst>
        </pc:picChg>
        <pc:picChg chg="add mod">
          <ac:chgData name="Arjun Ubhee (2318472)" userId="S::2318472@student.uwtsd.ac.uk::47a0b9bf-be3f-4fd9-a3c2-af51cc3f0438" providerId="AD" clId="Web-{22D84914-05BA-90F1-603A-DE7CA6FBC8F8}" dt="2025-05-12T13:57:58.273" v="655"/>
          <ac:picMkLst>
            <pc:docMk/>
            <pc:sldMk cId="1365016811" sldId="259"/>
            <ac:picMk id="8" creationId="{B9E43420-E179-F170-F2D4-74A7A4303690}"/>
          </ac:picMkLst>
        </pc:picChg>
      </pc:sldChg>
      <pc:sldChg chg="addSp delSp modSp mod setBg">
        <pc:chgData name="Arjun Ubhee (2318472)" userId="S::2318472@student.uwtsd.ac.uk::47a0b9bf-be3f-4fd9-a3c2-af51cc3f0438" providerId="AD" clId="Web-{22D84914-05BA-90F1-603A-DE7CA6FBC8F8}" dt="2025-05-12T14:37:51.945" v="1416" actId="20577"/>
        <pc:sldMkLst>
          <pc:docMk/>
          <pc:sldMk cId="1556261155" sldId="260"/>
        </pc:sldMkLst>
        <pc:spChg chg="mod">
          <ac:chgData name="Arjun Ubhee (2318472)" userId="S::2318472@student.uwtsd.ac.uk::47a0b9bf-be3f-4fd9-a3c2-af51cc3f0438" providerId="AD" clId="Web-{22D84914-05BA-90F1-603A-DE7CA6FBC8F8}" dt="2025-05-12T14:37:39.179" v="1413"/>
          <ac:spMkLst>
            <pc:docMk/>
            <pc:sldMk cId="1556261155" sldId="260"/>
            <ac:spMk id="2" creationId="{5DBF6C07-7141-67C8-6124-AF0549DD540D}"/>
          </ac:spMkLst>
        </pc:spChg>
        <pc:spChg chg="mod ord">
          <ac:chgData name="Arjun Ubhee (2318472)" userId="S::2318472@student.uwtsd.ac.uk::47a0b9bf-be3f-4fd9-a3c2-af51cc3f0438" providerId="AD" clId="Web-{22D84914-05BA-90F1-603A-DE7CA6FBC8F8}" dt="2025-05-12T14:37:51.945" v="1416" actId="20577"/>
          <ac:spMkLst>
            <pc:docMk/>
            <pc:sldMk cId="1556261155" sldId="260"/>
            <ac:spMk id="3" creationId="{5A429CC4-BCC8-B3C4-F0A0-DEAFEAA9D72F}"/>
          </ac:spMkLst>
        </pc:spChg>
        <pc:spChg chg="add del">
          <ac:chgData name="Arjun Ubhee (2318472)" userId="S::2318472@student.uwtsd.ac.uk::47a0b9bf-be3f-4fd9-a3c2-af51cc3f0438" providerId="AD" clId="Web-{22D84914-05BA-90F1-603A-DE7CA6FBC8F8}" dt="2025-05-12T14:37:39.163" v="1412"/>
          <ac:spMkLst>
            <pc:docMk/>
            <pc:sldMk cId="1556261155" sldId="260"/>
            <ac:spMk id="9" creationId="{AD1BDCCC-E676-2A7E-BE11-2B8C23DB287F}"/>
          </ac:spMkLst>
        </pc:spChg>
        <pc:spChg chg="add del">
          <ac:chgData name="Arjun Ubhee (2318472)" userId="S::2318472@student.uwtsd.ac.uk::47a0b9bf-be3f-4fd9-a3c2-af51cc3f0438" providerId="AD" clId="Web-{22D84914-05BA-90F1-603A-DE7CA6FBC8F8}" dt="2025-05-12T14:37:39.163" v="1412"/>
          <ac:spMkLst>
            <pc:docMk/>
            <pc:sldMk cId="1556261155" sldId="260"/>
            <ac:spMk id="11" creationId="{781C97B1-8A09-6383-8C65-A3B73577816A}"/>
          </ac:spMkLst>
        </pc:spChg>
        <pc:spChg chg="add">
          <ac:chgData name="Arjun Ubhee (2318472)" userId="S::2318472@student.uwtsd.ac.uk::47a0b9bf-be3f-4fd9-a3c2-af51cc3f0438" providerId="AD" clId="Web-{22D84914-05BA-90F1-603A-DE7CA6FBC8F8}" dt="2025-05-12T14:37:39.179" v="1413"/>
          <ac:spMkLst>
            <pc:docMk/>
            <pc:sldMk cId="1556261155" sldId="260"/>
            <ac:spMk id="13" creationId="{4C32CD27-7027-AB2B-38F1-71C08EB84030}"/>
          </ac:spMkLst>
        </pc:spChg>
        <pc:spChg chg="add">
          <ac:chgData name="Arjun Ubhee (2318472)" userId="S::2318472@student.uwtsd.ac.uk::47a0b9bf-be3f-4fd9-a3c2-af51cc3f0438" providerId="AD" clId="Web-{22D84914-05BA-90F1-603A-DE7CA6FBC8F8}" dt="2025-05-12T14:37:39.179" v="1413"/>
          <ac:spMkLst>
            <pc:docMk/>
            <pc:sldMk cId="1556261155" sldId="260"/>
            <ac:spMk id="14" creationId="{C6DD38CD-CFFE-4ABA-3DC8-01ED90559EBE}"/>
          </ac:spMkLst>
        </pc:spChg>
        <pc:picChg chg="add mod">
          <ac:chgData name="Arjun Ubhee (2318472)" userId="S::2318472@student.uwtsd.ac.uk::47a0b9bf-be3f-4fd9-a3c2-af51cc3f0438" providerId="AD" clId="Web-{22D84914-05BA-90F1-603A-DE7CA6FBC8F8}" dt="2025-05-12T14:37:39.179" v="1413"/>
          <ac:picMkLst>
            <pc:docMk/>
            <pc:sldMk cId="1556261155" sldId="260"/>
            <ac:picMk id="4" creationId="{98A100D5-2924-8BD2-1C21-76784CAF984B}"/>
          </ac:picMkLst>
        </pc:picChg>
      </pc:sldChg>
      <pc:sldChg chg="addSp modSp mod setBg">
        <pc:chgData name="Arjun Ubhee (2318472)" userId="S::2318472@student.uwtsd.ac.uk::47a0b9bf-be3f-4fd9-a3c2-af51cc3f0438" providerId="AD" clId="Web-{22D84914-05BA-90F1-603A-DE7CA6FBC8F8}" dt="2025-05-12T15:55:41.954" v="2524" actId="20577"/>
        <pc:sldMkLst>
          <pc:docMk/>
          <pc:sldMk cId="1385050713" sldId="261"/>
        </pc:sldMkLst>
        <pc:spChg chg="mod">
          <ac:chgData name="Arjun Ubhee (2318472)" userId="S::2318472@student.uwtsd.ac.uk::47a0b9bf-be3f-4fd9-a3c2-af51cc3f0438" providerId="AD" clId="Web-{22D84914-05BA-90F1-603A-DE7CA6FBC8F8}" dt="2025-05-12T15:03:28.083" v="1955"/>
          <ac:spMkLst>
            <pc:docMk/>
            <pc:sldMk cId="1385050713" sldId="261"/>
            <ac:spMk id="2" creationId="{00596463-9E9A-D89D-5FA5-9891D4E9CFDF}"/>
          </ac:spMkLst>
        </pc:spChg>
        <pc:spChg chg="mod ord">
          <ac:chgData name="Arjun Ubhee (2318472)" userId="S::2318472@student.uwtsd.ac.uk::47a0b9bf-be3f-4fd9-a3c2-af51cc3f0438" providerId="AD" clId="Web-{22D84914-05BA-90F1-603A-DE7CA6FBC8F8}" dt="2025-05-12T15:55:41.954" v="2524" actId="20577"/>
          <ac:spMkLst>
            <pc:docMk/>
            <pc:sldMk cId="1385050713" sldId="261"/>
            <ac:spMk id="3" creationId="{AF55FEDA-C4A9-7EEC-33F2-FFBF4E42ED95}"/>
          </ac:spMkLst>
        </pc:spChg>
        <pc:spChg chg="add">
          <ac:chgData name="Arjun Ubhee (2318472)" userId="S::2318472@student.uwtsd.ac.uk::47a0b9bf-be3f-4fd9-a3c2-af51cc3f0438" providerId="AD" clId="Web-{22D84914-05BA-90F1-603A-DE7CA6FBC8F8}" dt="2025-05-12T15:03:28.083" v="1955"/>
          <ac:spMkLst>
            <pc:docMk/>
            <pc:sldMk cId="1385050713" sldId="261"/>
            <ac:spMk id="9" creationId="{83AC883F-69DD-D349-B469-8CDE2139FADB}"/>
          </ac:spMkLst>
        </pc:spChg>
        <pc:spChg chg="add">
          <ac:chgData name="Arjun Ubhee (2318472)" userId="S::2318472@student.uwtsd.ac.uk::47a0b9bf-be3f-4fd9-a3c2-af51cc3f0438" providerId="AD" clId="Web-{22D84914-05BA-90F1-603A-DE7CA6FBC8F8}" dt="2025-05-12T15:03:28.083" v="1955"/>
          <ac:spMkLst>
            <pc:docMk/>
            <pc:sldMk cId="1385050713" sldId="261"/>
            <ac:spMk id="11" creationId="{5B0749EA-BE79-9EB1-B769-385489D43E86}"/>
          </ac:spMkLst>
        </pc:spChg>
        <pc:spChg chg="add">
          <ac:chgData name="Arjun Ubhee (2318472)" userId="S::2318472@student.uwtsd.ac.uk::47a0b9bf-be3f-4fd9-a3c2-af51cc3f0438" providerId="AD" clId="Web-{22D84914-05BA-90F1-603A-DE7CA6FBC8F8}" dt="2025-05-12T15:03:28.083" v="1955"/>
          <ac:spMkLst>
            <pc:docMk/>
            <pc:sldMk cId="1385050713" sldId="261"/>
            <ac:spMk id="13" creationId="{1E5913DE-5FC3-6E84-57B7-19B2096A529C}"/>
          </ac:spMkLst>
        </pc:spChg>
        <pc:picChg chg="add mod">
          <ac:chgData name="Arjun Ubhee (2318472)" userId="S::2318472@student.uwtsd.ac.uk::47a0b9bf-be3f-4fd9-a3c2-af51cc3f0438" providerId="AD" clId="Web-{22D84914-05BA-90F1-603A-DE7CA6FBC8F8}" dt="2025-05-12T15:03:28.083" v="1955"/>
          <ac:picMkLst>
            <pc:docMk/>
            <pc:sldMk cId="1385050713" sldId="261"/>
            <ac:picMk id="4" creationId="{95A36AB0-AE99-6E92-6170-9CF54B647BF4}"/>
          </ac:picMkLst>
        </pc:picChg>
      </pc:sldChg>
      <pc:sldChg chg="addSp modSp mod setBg">
        <pc:chgData name="Arjun Ubhee (2318472)" userId="S::2318472@student.uwtsd.ac.uk::47a0b9bf-be3f-4fd9-a3c2-af51cc3f0438" providerId="AD" clId="Web-{22D84914-05BA-90F1-603A-DE7CA6FBC8F8}" dt="2025-05-12T15:20:59.687" v="2506" actId="20577"/>
        <pc:sldMkLst>
          <pc:docMk/>
          <pc:sldMk cId="3402245385" sldId="262"/>
        </pc:sldMkLst>
        <pc:spChg chg="mod">
          <ac:chgData name="Arjun Ubhee (2318472)" userId="S::2318472@student.uwtsd.ac.uk::47a0b9bf-be3f-4fd9-a3c2-af51cc3f0438" providerId="AD" clId="Web-{22D84914-05BA-90F1-603A-DE7CA6FBC8F8}" dt="2025-05-12T15:10:10.115" v="2058"/>
          <ac:spMkLst>
            <pc:docMk/>
            <pc:sldMk cId="3402245385" sldId="262"/>
            <ac:spMk id="2" creationId="{7B35A721-1987-9938-CFAD-D86B1468F5EF}"/>
          </ac:spMkLst>
        </pc:spChg>
        <pc:spChg chg="mod">
          <ac:chgData name="Arjun Ubhee (2318472)" userId="S::2318472@student.uwtsd.ac.uk::47a0b9bf-be3f-4fd9-a3c2-af51cc3f0438" providerId="AD" clId="Web-{22D84914-05BA-90F1-603A-DE7CA6FBC8F8}" dt="2025-05-12T15:20:59.687" v="2506" actId="20577"/>
          <ac:spMkLst>
            <pc:docMk/>
            <pc:sldMk cId="3402245385" sldId="262"/>
            <ac:spMk id="3" creationId="{FFBF3E45-F24B-355D-CA78-9B73D590FCD7}"/>
          </ac:spMkLst>
        </pc:spChg>
        <pc:spChg chg="add">
          <ac:chgData name="Arjun Ubhee (2318472)" userId="S::2318472@student.uwtsd.ac.uk::47a0b9bf-be3f-4fd9-a3c2-af51cc3f0438" providerId="AD" clId="Web-{22D84914-05BA-90F1-603A-DE7CA6FBC8F8}" dt="2025-05-12T15:10:10.115" v="2058"/>
          <ac:spMkLst>
            <pc:docMk/>
            <pc:sldMk cId="3402245385" sldId="262"/>
            <ac:spMk id="10" creationId="{9E10BDB4-64F2-477D-A03B-9F8352D5E02E}"/>
          </ac:spMkLst>
        </pc:spChg>
        <pc:spChg chg="add">
          <ac:chgData name="Arjun Ubhee (2318472)" userId="S::2318472@student.uwtsd.ac.uk::47a0b9bf-be3f-4fd9-a3c2-af51cc3f0438" providerId="AD" clId="Web-{22D84914-05BA-90F1-603A-DE7CA6FBC8F8}" dt="2025-05-12T15:10:10.115" v="2058"/>
          <ac:spMkLst>
            <pc:docMk/>
            <pc:sldMk cId="3402245385" sldId="262"/>
            <ac:spMk id="12" creationId="{887F59F2-5FBC-40CD-AD35-376AECE49EA6}"/>
          </ac:spMkLst>
        </pc:spChg>
        <pc:spChg chg="add">
          <ac:chgData name="Arjun Ubhee (2318472)" userId="S::2318472@student.uwtsd.ac.uk::47a0b9bf-be3f-4fd9-a3c2-af51cc3f0438" providerId="AD" clId="Web-{22D84914-05BA-90F1-603A-DE7CA6FBC8F8}" dt="2025-05-12T15:10:10.115" v="2058"/>
          <ac:spMkLst>
            <pc:docMk/>
            <pc:sldMk cId="3402245385" sldId="262"/>
            <ac:spMk id="14" creationId="{759AF1ED-B4DF-4FC4-0966-1A758E6CA912}"/>
          </ac:spMkLst>
        </pc:spChg>
        <pc:picChg chg="add">
          <ac:chgData name="Arjun Ubhee (2318472)" userId="S::2318472@student.uwtsd.ac.uk::47a0b9bf-be3f-4fd9-a3c2-af51cc3f0438" providerId="AD" clId="Web-{22D84914-05BA-90F1-603A-DE7CA6FBC8F8}" dt="2025-05-12T15:10:10.115" v="2058"/>
          <ac:picMkLst>
            <pc:docMk/>
            <pc:sldMk cId="3402245385" sldId="262"/>
            <ac:picMk id="7" creationId="{43455895-4B7C-6F45-016C-DB5759A087CE}"/>
          </ac:picMkLst>
        </pc:picChg>
      </pc:sldChg>
      <pc:sldChg chg="addSp delSp modSp new mod setBg">
        <pc:chgData name="Arjun Ubhee (2318472)" userId="S::2318472@student.uwtsd.ac.uk::47a0b9bf-be3f-4fd9-a3c2-af51cc3f0438" providerId="AD" clId="Web-{22D84914-05BA-90F1-603A-DE7CA6FBC8F8}" dt="2025-05-12T15:02:27.628" v="1953"/>
        <pc:sldMkLst>
          <pc:docMk/>
          <pc:sldMk cId="1633966424" sldId="264"/>
        </pc:sldMkLst>
        <pc:spChg chg="mod">
          <ac:chgData name="Arjun Ubhee (2318472)" userId="S::2318472@student.uwtsd.ac.uk::47a0b9bf-be3f-4fd9-a3c2-af51cc3f0438" providerId="AD" clId="Web-{22D84914-05BA-90F1-603A-DE7CA6FBC8F8}" dt="2025-05-12T15:02:27.628" v="1953"/>
          <ac:spMkLst>
            <pc:docMk/>
            <pc:sldMk cId="1633966424" sldId="264"/>
            <ac:spMk id="2" creationId="{5E5ED959-AC88-1B5C-9485-B69358368596}"/>
          </ac:spMkLst>
        </pc:spChg>
        <pc:spChg chg="mod">
          <ac:chgData name="Arjun Ubhee (2318472)" userId="S::2318472@student.uwtsd.ac.uk::47a0b9bf-be3f-4fd9-a3c2-af51cc3f0438" providerId="AD" clId="Web-{22D84914-05BA-90F1-603A-DE7CA6FBC8F8}" dt="2025-05-12T15:02:27.628" v="1953"/>
          <ac:spMkLst>
            <pc:docMk/>
            <pc:sldMk cId="1633966424" sldId="264"/>
            <ac:spMk id="3" creationId="{14EE828C-02E3-CD1C-9E29-82918CAA2758}"/>
          </ac:spMkLst>
        </pc:spChg>
        <pc:spChg chg="add del">
          <ac:chgData name="Arjun Ubhee (2318472)" userId="S::2318472@student.uwtsd.ac.uk::47a0b9bf-be3f-4fd9-a3c2-af51cc3f0438" providerId="AD" clId="Web-{22D84914-05BA-90F1-603A-DE7CA6FBC8F8}" dt="2025-05-12T15:02:27.628" v="1953"/>
          <ac:spMkLst>
            <pc:docMk/>
            <pc:sldMk cId="1633966424" sldId="264"/>
            <ac:spMk id="10" creationId="{9E10BDB4-64F2-477D-A03B-9F8352D5E02E}"/>
          </ac:spMkLst>
        </pc:spChg>
        <pc:spChg chg="add del">
          <ac:chgData name="Arjun Ubhee (2318472)" userId="S::2318472@student.uwtsd.ac.uk::47a0b9bf-be3f-4fd9-a3c2-af51cc3f0438" providerId="AD" clId="Web-{22D84914-05BA-90F1-603A-DE7CA6FBC8F8}" dt="2025-05-12T15:02:27.628" v="1953"/>
          <ac:spMkLst>
            <pc:docMk/>
            <pc:sldMk cId="1633966424" sldId="264"/>
            <ac:spMk id="12" creationId="{887F59F2-5FBC-40CD-AD35-376AECE49EA6}"/>
          </ac:spMkLst>
        </pc:spChg>
        <pc:spChg chg="add del">
          <ac:chgData name="Arjun Ubhee (2318472)" userId="S::2318472@student.uwtsd.ac.uk::47a0b9bf-be3f-4fd9-a3c2-af51cc3f0438" providerId="AD" clId="Web-{22D84914-05BA-90F1-603A-DE7CA6FBC8F8}" dt="2025-05-12T15:02:27.628" v="1953"/>
          <ac:spMkLst>
            <pc:docMk/>
            <pc:sldMk cId="1633966424" sldId="264"/>
            <ac:spMk id="14" creationId="{759AF1ED-B4DF-4FC4-0966-1A758E6CA912}"/>
          </ac:spMkLst>
        </pc:spChg>
        <pc:spChg chg="add">
          <ac:chgData name="Arjun Ubhee (2318472)" userId="S::2318472@student.uwtsd.ac.uk::47a0b9bf-be3f-4fd9-a3c2-af51cc3f0438" providerId="AD" clId="Web-{22D84914-05BA-90F1-603A-DE7CA6FBC8F8}" dt="2025-05-12T15:02:27.628" v="1953"/>
          <ac:spMkLst>
            <pc:docMk/>
            <pc:sldMk cId="1633966424" sldId="264"/>
            <ac:spMk id="19" creationId="{9EE42DCE-4A4F-44C4-84E5-261B3BEEF1DA}"/>
          </ac:spMkLst>
        </pc:spChg>
        <pc:spChg chg="add">
          <ac:chgData name="Arjun Ubhee (2318472)" userId="S::2318472@student.uwtsd.ac.uk::47a0b9bf-be3f-4fd9-a3c2-af51cc3f0438" providerId="AD" clId="Web-{22D84914-05BA-90F1-603A-DE7CA6FBC8F8}" dt="2025-05-12T15:02:27.628" v="1953"/>
          <ac:spMkLst>
            <pc:docMk/>
            <pc:sldMk cId="1633966424" sldId="264"/>
            <ac:spMk id="21" creationId="{887F59F2-5FBC-40CD-AD35-376AECE49EA6}"/>
          </ac:spMkLst>
        </pc:spChg>
        <pc:picChg chg="add mod">
          <ac:chgData name="Arjun Ubhee (2318472)" userId="S::2318472@student.uwtsd.ac.uk::47a0b9bf-be3f-4fd9-a3c2-af51cc3f0438" providerId="AD" clId="Web-{22D84914-05BA-90F1-603A-DE7CA6FBC8F8}" dt="2025-05-12T15:02:27.628" v="1953"/>
          <ac:picMkLst>
            <pc:docMk/>
            <pc:sldMk cId="1633966424" sldId="264"/>
            <ac:picMk id="4" creationId="{F51B91F0-2E96-1CC6-06F5-59946CDECA98}"/>
          </ac:picMkLst>
        </pc:picChg>
        <pc:picChg chg="add del mod">
          <ac:chgData name="Arjun Ubhee (2318472)" userId="S::2318472@student.uwtsd.ac.uk::47a0b9bf-be3f-4fd9-a3c2-af51cc3f0438" providerId="AD" clId="Web-{22D84914-05BA-90F1-603A-DE7CA6FBC8F8}" dt="2025-05-12T15:01:41.126" v="1951"/>
          <ac:picMkLst>
            <pc:docMk/>
            <pc:sldMk cId="1633966424" sldId="264"/>
            <ac:picMk id="7" creationId="{BFD362B7-5164-E296-4747-1A1D623288D3}"/>
          </ac:picMkLst>
        </pc:picChg>
      </pc:sldChg>
      <pc:sldChg chg="addSp delSp modSp new mod setBg">
        <pc:chgData name="Arjun Ubhee (2318472)" userId="S::2318472@student.uwtsd.ac.uk::47a0b9bf-be3f-4fd9-a3c2-af51cc3f0438" providerId="AD" clId="Web-{22D84914-05BA-90F1-603A-DE7CA6FBC8F8}" dt="2025-05-12T14:03:04.535" v="763" actId="1076"/>
        <pc:sldMkLst>
          <pc:docMk/>
          <pc:sldMk cId="2161531422" sldId="265"/>
        </pc:sldMkLst>
        <pc:spChg chg="mod">
          <ac:chgData name="Arjun Ubhee (2318472)" userId="S::2318472@student.uwtsd.ac.uk::47a0b9bf-be3f-4fd9-a3c2-af51cc3f0438" providerId="AD" clId="Web-{22D84914-05BA-90F1-603A-DE7CA6FBC8F8}" dt="2025-05-12T14:01:42.047" v="740" actId="20577"/>
          <ac:spMkLst>
            <pc:docMk/>
            <pc:sldMk cId="2161531422" sldId="265"/>
            <ac:spMk id="2" creationId="{07FA5EE9-F575-02D1-46C0-EECE624B247D}"/>
          </ac:spMkLst>
        </pc:spChg>
        <pc:spChg chg="mod">
          <ac:chgData name="Arjun Ubhee (2318472)" userId="S::2318472@student.uwtsd.ac.uk::47a0b9bf-be3f-4fd9-a3c2-af51cc3f0438" providerId="AD" clId="Web-{22D84914-05BA-90F1-603A-DE7CA6FBC8F8}" dt="2025-05-12T14:03:04.535" v="763" actId="1076"/>
          <ac:spMkLst>
            <pc:docMk/>
            <pc:sldMk cId="2161531422" sldId="265"/>
            <ac:spMk id="3" creationId="{98CE1CAF-B5D9-0A59-A417-885772A4EB88}"/>
          </ac:spMkLst>
        </pc:spChg>
        <pc:spChg chg="add del">
          <ac:chgData name="Arjun Ubhee (2318472)" userId="S::2318472@student.uwtsd.ac.uk::47a0b9bf-be3f-4fd9-a3c2-af51cc3f0438" providerId="AD" clId="Web-{22D84914-05BA-90F1-603A-DE7CA6FBC8F8}" dt="2025-05-12T14:01:27.703" v="736"/>
          <ac:spMkLst>
            <pc:docMk/>
            <pc:sldMk cId="2161531422" sldId="265"/>
            <ac:spMk id="10" creationId="{A082E5AA-6E5F-4FCC-8C41-11E32F833BFC}"/>
          </ac:spMkLst>
        </pc:spChg>
        <pc:spChg chg="add del">
          <ac:chgData name="Arjun Ubhee (2318472)" userId="S::2318472@student.uwtsd.ac.uk::47a0b9bf-be3f-4fd9-a3c2-af51cc3f0438" providerId="AD" clId="Web-{22D84914-05BA-90F1-603A-DE7CA6FBC8F8}" dt="2025-05-12T14:01:27.703" v="736"/>
          <ac:spMkLst>
            <pc:docMk/>
            <pc:sldMk cId="2161531422" sldId="265"/>
            <ac:spMk id="12" creationId="{92BE0106-0C20-465B-A1BE-0BAC2737B1AD}"/>
          </ac:spMkLst>
        </pc:spChg>
        <pc:spChg chg="add del">
          <ac:chgData name="Arjun Ubhee (2318472)" userId="S::2318472@student.uwtsd.ac.uk::47a0b9bf-be3f-4fd9-a3c2-af51cc3f0438" providerId="AD" clId="Web-{22D84914-05BA-90F1-603A-DE7CA6FBC8F8}" dt="2025-05-12T14:01:27.703" v="736"/>
          <ac:spMkLst>
            <pc:docMk/>
            <pc:sldMk cId="2161531422" sldId="265"/>
            <ac:spMk id="14" creationId="{4A3D569D-D3A6-49CA-A483-291E95DACA14}"/>
          </ac:spMkLst>
        </pc:spChg>
        <pc:spChg chg="add del">
          <ac:chgData name="Arjun Ubhee (2318472)" userId="S::2318472@student.uwtsd.ac.uk::47a0b9bf-be3f-4fd9-a3c2-af51cc3f0438" providerId="AD" clId="Web-{22D84914-05BA-90F1-603A-DE7CA6FBC8F8}" dt="2025-05-12T14:01:37.266" v="738"/>
          <ac:spMkLst>
            <pc:docMk/>
            <pc:sldMk cId="2161531422" sldId="265"/>
            <ac:spMk id="19" creationId="{A082E5AA-6E5F-4FCC-8C41-11E32F833BFC}"/>
          </ac:spMkLst>
        </pc:spChg>
        <pc:spChg chg="add del">
          <ac:chgData name="Arjun Ubhee (2318472)" userId="S::2318472@student.uwtsd.ac.uk::47a0b9bf-be3f-4fd9-a3c2-af51cc3f0438" providerId="AD" clId="Web-{22D84914-05BA-90F1-603A-DE7CA6FBC8F8}" dt="2025-05-12T14:01:37.266" v="738"/>
          <ac:spMkLst>
            <pc:docMk/>
            <pc:sldMk cId="2161531422" sldId="265"/>
            <ac:spMk id="21" creationId="{92BE0106-0C20-465B-A1BE-0BAC2737B1AD}"/>
          </ac:spMkLst>
        </pc:spChg>
        <pc:spChg chg="add del">
          <ac:chgData name="Arjun Ubhee (2318472)" userId="S::2318472@student.uwtsd.ac.uk::47a0b9bf-be3f-4fd9-a3c2-af51cc3f0438" providerId="AD" clId="Web-{22D84914-05BA-90F1-603A-DE7CA6FBC8F8}" dt="2025-05-12T14:01:37.266" v="738"/>
          <ac:spMkLst>
            <pc:docMk/>
            <pc:sldMk cId="2161531422" sldId="265"/>
            <ac:spMk id="23" creationId="{4A3D569D-D3A6-49CA-A483-291E95DACA14}"/>
          </ac:spMkLst>
        </pc:spChg>
        <pc:spChg chg="add">
          <ac:chgData name="Arjun Ubhee (2318472)" userId="S::2318472@student.uwtsd.ac.uk::47a0b9bf-be3f-4fd9-a3c2-af51cc3f0438" providerId="AD" clId="Web-{22D84914-05BA-90F1-603A-DE7CA6FBC8F8}" dt="2025-05-12T14:01:37.266" v="738"/>
          <ac:spMkLst>
            <pc:docMk/>
            <pc:sldMk cId="2161531422" sldId="265"/>
            <ac:spMk id="28" creationId="{EEF92585-7A99-6108-9663-8C59032742EC}"/>
          </ac:spMkLst>
        </pc:spChg>
        <pc:picChg chg="add del">
          <ac:chgData name="Arjun Ubhee (2318472)" userId="S::2318472@student.uwtsd.ac.uk::47a0b9bf-be3f-4fd9-a3c2-af51cc3f0438" providerId="AD" clId="Web-{22D84914-05BA-90F1-603A-DE7CA6FBC8F8}" dt="2025-05-12T14:01:32.391" v="737"/>
          <ac:picMkLst>
            <pc:docMk/>
            <pc:sldMk cId="2161531422" sldId="265"/>
            <ac:picMk id="7" creationId="{495391E8-8222-3DAE-DE67-4F43EC96D91F}"/>
          </ac:picMkLst>
        </pc:picChg>
      </pc:sldChg>
      <pc:sldChg chg="new del">
        <pc:chgData name="Arjun Ubhee (2318472)" userId="S::2318472@student.uwtsd.ac.uk::47a0b9bf-be3f-4fd9-a3c2-af51cc3f0438" providerId="AD" clId="Web-{22D84914-05BA-90F1-603A-DE7CA6FBC8F8}" dt="2025-05-12T14:01:53.954" v="742"/>
        <pc:sldMkLst>
          <pc:docMk/>
          <pc:sldMk cId="3404364628" sldId="266"/>
        </pc:sldMkLst>
      </pc:sldChg>
      <pc:sldChg chg="modSp add replId">
        <pc:chgData name="Arjun Ubhee (2318472)" userId="S::2318472@student.uwtsd.ac.uk::47a0b9bf-be3f-4fd9-a3c2-af51cc3f0438" providerId="AD" clId="Web-{22D84914-05BA-90F1-603A-DE7CA6FBC8F8}" dt="2025-05-12T14:17:33.835" v="1174" actId="20577"/>
        <pc:sldMkLst>
          <pc:docMk/>
          <pc:sldMk cId="4231760537" sldId="266"/>
        </pc:sldMkLst>
        <pc:spChg chg="mod">
          <ac:chgData name="Arjun Ubhee (2318472)" userId="S::2318472@student.uwtsd.ac.uk::47a0b9bf-be3f-4fd9-a3c2-af51cc3f0438" providerId="AD" clId="Web-{22D84914-05BA-90F1-603A-DE7CA6FBC8F8}" dt="2025-05-12T14:17:33.835" v="1174" actId="20577"/>
          <ac:spMkLst>
            <pc:docMk/>
            <pc:sldMk cId="4231760537" sldId="266"/>
            <ac:spMk id="2" creationId="{8AE660F4-46A5-988F-98CB-8D72EFF466B8}"/>
          </ac:spMkLst>
        </pc:spChg>
        <pc:spChg chg="mod">
          <ac:chgData name="Arjun Ubhee (2318472)" userId="S::2318472@student.uwtsd.ac.uk::47a0b9bf-be3f-4fd9-a3c2-af51cc3f0438" providerId="AD" clId="Web-{22D84914-05BA-90F1-603A-DE7CA6FBC8F8}" dt="2025-05-12T14:04:24.460" v="800" actId="1076"/>
          <ac:spMkLst>
            <pc:docMk/>
            <pc:sldMk cId="4231760537" sldId="266"/>
            <ac:spMk id="3" creationId="{69124A0A-9B64-63A8-DA9D-C54C08F18989}"/>
          </ac:spMkLst>
        </pc:spChg>
      </pc:sldChg>
      <pc:sldChg chg="modSp add del replId">
        <pc:chgData name="Arjun Ubhee (2318472)" userId="S::2318472@student.uwtsd.ac.uk::47a0b9bf-be3f-4fd9-a3c2-af51cc3f0438" providerId="AD" clId="Web-{22D84914-05BA-90F1-603A-DE7CA6FBC8F8}" dt="2025-05-12T14:03:17.676" v="766"/>
        <pc:sldMkLst>
          <pc:docMk/>
          <pc:sldMk cId="178432509" sldId="267"/>
        </pc:sldMkLst>
        <pc:spChg chg="mod">
          <ac:chgData name="Arjun Ubhee (2318472)" userId="S::2318472@student.uwtsd.ac.uk::47a0b9bf-be3f-4fd9-a3c2-af51cc3f0438" providerId="AD" clId="Web-{22D84914-05BA-90F1-603A-DE7CA6FBC8F8}" dt="2025-05-12T14:03:16.957" v="765" actId="20577"/>
          <ac:spMkLst>
            <pc:docMk/>
            <pc:sldMk cId="178432509" sldId="267"/>
            <ac:spMk id="2" creationId="{1378C6A1-29A0-BED2-248F-7A5DC9E7C99A}"/>
          </ac:spMkLst>
        </pc:spChg>
        <pc:spChg chg="mod">
          <ac:chgData name="Arjun Ubhee (2318472)" userId="S::2318472@student.uwtsd.ac.uk::47a0b9bf-be3f-4fd9-a3c2-af51cc3f0438" providerId="AD" clId="Web-{22D84914-05BA-90F1-603A-DE7CA6FBC8F8}" dt="2025-05-12T14:02:30.502" v="752" actId="20577"/>
          <ac:spMkLst>
            <pc:docMk/>
            <pc:sldMk cId="178432509" sldId="267"/>
            <ac:spMk id="3" creationId="{B5B045CB-ADE8-E8BC-E7BB-ACC01A7B16DA}"/>
          </ac:spMkLst>
        </pc:spChg>
      </pc:sldChg>
      <pc:sldChg chg="addSp delSp modSp add mod replId setBg">
        <pc:chgData name="Arjun Ubhee (2318472)" userId="S::2318472@student.uwtsd.ac.uk::47a0b9bf-be3f-4fd9-a3c2-af51cc3f0438" providerId="AD" clId="Web-{22D84914-05BA-90F1-603A-DE7CA6FBC8F8}" dt="2025-05-12T15:09:32.910" v="2057" actId="20577"/>
        <pc:sldMkLst>
          <pc:docMk/>
          <pc:sldMk cId="1674414883" sldId="267"/>
        </pc:sldMkLst>
        <pc:spChg chg="mod">
          <ac:chgData name="Arjun Ubhee (2318472)" userId="S::2318472@student.uwtsd.ac.uk::47a0b9bf-be3f-4fd9-a3c2-af51cc3f0438" providerId="AD" clId="Web-{22D84914-05BA-90F1-603A-DE7CA6FBC8F8}" dt="2025-05-12T15:09:19.628" v="2047"/>
          <ac:spMkLst>
            <pc:docMk/>
            <pc:sldMk cId="1674414883" sldId="267"/>
            <ac:spMk id="2" creationId="{369886CA-8760-F9D8-F3CF-CBD2A31F0D9A}"/>
          </ac:spMkLst>
        </pc:spChg>
        <pc:spChg chg="del mod">
          <ac:chgData name="Arjun Ubhee (2318472)" userId="S::2318472@student.uwtsd.ac.uk::47a0b9bf-be3f-4fd9-a3c2-af51cc3f0438" providerId="AD" clId="Web-{22D84914-05BA-90F1-603A-DE7CA6FBC8F8}" dt="2025-05-12T15:09:19.628" v="2047"/>
          <ac:spMkLst>
            <pc:docMk/>
            <pc:sldMk cId="1674414883" sldId="267"/>
            <ac:spMk id="3" creationId="{D76693F9-82FC-EFB8-9979-1F64332870A6}"/>
          </ac:spMkLst>
        </pc:spChg>
        <pc:spChg chg="add">
          <ac:chgData name="Arjun Ubhee (2318472)" userId="S::2318472@student.uwtsd.ac.uk::47a0b9bf-be3f-4fd9-a3c2-af51cc3f0438" providerId="AD" clId="Web-{22D84914-05BA-90F1-603A-DE7CA6FBC8F8}" dt="2025-05-12T15:09:19.628" v="2047"/>
          <ac:spMkLst>
            <pc:docMk/>
            <pc:sldMk cId="1674414883" sldId="267"/>
            <ac:spMk id="9" creationId="{04213918-F1EB-4BCE-BE23-F5E9851EE05C}"/>
          </ac:spMkLst>
        </pc:spChg>
        <pc:spChg chg="add">
          <ac:chgData name="Arjun Ubhee (2318472)" userId="S::2318472@student.uwtsd.ac.uk::47a0b9bf-be3f-4fd9-a3c2-af51cc3f0438" providerId="AD" clId="Web-{22D84914-05BA-90F1-603A-DE7CA6FBC8F8}" dt="2025-05-12T15:09:19.628" v="2047"/>
          <ac:spMkLst>
            <pc:docMk/>
            <pc:sldMk cId="1674414883" sldId="267"/>
            <ac:spMk id="11" creationId="{2062E862-C7F7-4CA1-B929-D0B75F5E9FB9}"/>
          </ac:spMkLst>
        </pc:spChg>
        <pc:graphicFrameChg chg="add modGraphic">
          <ac:chgData name="Arjun Ubhee (2318472)" userId="S::2318472@student.uwtsd.ac.uk::47a0b9bf-be3f-4fd9-a3c2-af51cc3f0438" providerId="AD" clId="Web-{22D84914-05BA-90F1-603A-DE7CA6FBC8F8}" dt="2025-05-12T15:09:32.910" v="2057" actId="20577"/>
          <ac:graphicFrameMkLst>
            <pc:docMk/>
            <pc:sldMk cId="1674414883" sldId="267"/>
            <ac:graphicFrameMk id="5" creationId="{F70C3324-A199-CFB4-B0F6-68325DD52CA9}"/>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7E8736-B403-408D-B99D-75A8D4870CC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B0B274E-8117-4F03-84EA-E27D3D452A3E}">
      <dgm:prSet/>
      <dgm:spPr/>
      <dgm:t>
        <a:bodyPr/>
        <a:lstStyle/>
        <a:p>
          <a:r>
            <a:rPr lang="en-US" dirty="0"/>
            <a:t>Phishing awareness</a:t>
          </a:r>
        </a:p>
      </dgm:t>
    </dgm:pt>
    <dgm:pt modelId="{D4FDD44A-41CD-4953-BD79-C6B9CC8A1D53}" type="parTrans" cxnId="{84E07AB2-7AD4-49E3-8F8C-83499E950567}">
      <dgm:prSet/>
      <dgm:spPr/>
      <dgm:t>
        <a:bodyPr/>
        <a:lstStyle/>
        <a:p>
          <a:endParaRPr lang="en-US"/>
        </a:p>
      </dgm:t>
    </dgm:pt>
    <dgm:pt modelId="{FE6700D4-6F0D-4EBA-93B7-32793B566FEB}" type="sibTrans" cxnId="{84E07AB2-7AD4-49E3-8F8C-83499E950567}">
      <dgm:prSet/>
      <dgm:spPr/>
      <dgm:t>
        <a:bodyPr/>
        <a:lstStyle/>
        <a:p>
          <a:endParaRPr lang="en-US"/>
        </a:p>
      </dgm:t>
    </dgm:pt>
    <dgm:pt modelId="{73DDC02E-D9F8-4019-A6E6-943FD61CE0F3}">
      <dgm:prSet/>
      <dgm:spPr/>
      <dgm:t>
        <a:bodyPr/>
        <a:lstStyle/>
        <a:p>
          <a:r>
            <a:rPr lang="en-US" dirty="0"/>
            <a:t>Password security</a:t>
          </a:r>
        </a:p>
      </dgm:t>
    </dgm:pt>
    <dgm:pt modelId="{E12A57A0-488D-4437-B18E-EF2A56638E5D}" type="parTrans" cxnId="{40C15285-1F80-4C33-9DBF-6149CF80E241}">
      <dgm:prSet/>
      <dgm:spPr/>
      <dgm:t>
        <a:bodyPr/>
        <a:lstStyle/>
        <a:p>
          <a:endParaRPr lang="en-US"/>
        </a:p>
      </dgm:t>
    </dgm:pt>
    <dgm:pt modelId="{2466527A-651A-47EE-BFBC-93C54D2060A7}" type="sibTrans" cxnId="{40C15285-1F80-4C33-9DBF-6149CF80E241}">
      <dgm:prSet/>
      <dgm:spPr/>
      <dgm:t>
        <a:bodyPr/>
        <a:lstStyle/>
        <a:p>
          <a:endParaRPr lang="en-US"/>
        </a:p>
      </dgm:t>
    </dgm:pt>
    <dgm:pt modelId="{6AF20DC6-A49E-41F7-8CEE-3F530452E415}">
      <dgm:prSet/>
      <dgm:spPr/>
      <dgm:t>
        <a:bodyPr/>
        <a:lstStyle/>
        <a:p>
          <a:r>
            <a:rPr lang="en-US" dirty="0"/>
            <a:t>Securing devices</a:t>
          </a:r>
        </a:p>
      </dgm:t>
    </dgm:pt>
    <dgm:pt modelId="{065DDA7F-1648-48B7-8D1B-D72381DB69A7}" type="parTrans" cxnId="{F4B42959-84CC-48BC-94E1-6CF962726685}">
      <dgm:prSet/>
      <dgm:spPr/>
      <dgm:t>
        <a:bodyPr/>
        <a:lstStyle/>
        <a:p>
          <a:endParaRPr lang="en-US"/>
        </a:p>
      </dgm:t>
    </dgm:pt>
    <dgm:pt modelId="{2DCFC91D-E48C-4342-BB7E-AD7D60A99A6C}" type="sibTrans" cxnId="{F4B42959-84CC-48BC-94E1-6CF962726685}">
      <dgm:prSet/>
      <dgm:spPr/>
      <dgm:t>
        <a:bodyPr/>
        <a:lstStyle/>
        <a:p>
          <a:endParaRPr lang="en-US"/>
        </a:p>
      </dgm:t>
    </dgm:pt>
    <dgm:pt modelId="{916D81EE-1E0B-430A-A482-22B77D5D8D83}">
      <dgm:prSet/>
      <dgm:spPr/>
      <dgm:t>
        <a:bodyPr/>
        <a:lstStyle/>
        <a:p>
          <a:r>
            <a:rPr lang="en-US" dirty="0"/>
            <a:t>Reporting incidents</a:t>
          </a:r>
        </a:p>
      </dgm:t>
    </dgm:pt>
    <dgm:pt modelId="{D8E60667-06EA-46C5-A747-325AC21579A6}" type="parTrans" cxnId="{62D40860-322C-4076-9730-48C76A3661D4}">
      <dgm:prSet/>
      <dgm:spPr/>
      <dgm:t>
        <a:bodyPr/>
        <a:lstStyle/>
        <a:p>
          <a:endParaRPr lang="en-US"/>
        </a:p>
      </dgm:t>
    </dgm:pt>
    <dgm:pt modelId="{C910EFBD-D38C-462B-AC48-DB279A61A573}" type="sibTrans" cxnId="{62D40860-322C-4076-9730-48C76A3661D4}">
      <dgm:prSet/>
      <dgm:spPr/>
      <dgm:t>
        <a:bodyPr/>
        <a:lstStyle/>
        <a:p>
          <a:endParaRPr lang="en-US"/>
        </a:p>
      </dgm:t>
    </dgm:pt>
    <dgm:pt modelId="{35AFC267-7597-489F-88E8-14C04EE1F0F1}" type="pres">
      <dgm:prSet presAssocID="{4E7E8736-B403-408D-B99D-75A8D4870CC6}" presName="root" presStyleCnt="0">
        <dgm:presLayoutVars>
          <dgm:dir/>
          <dgm:resizeHandles val="exact"/>
        </dgm:presLayoutVars>
      </dgm:prSet>
      <dgm:spPr/>
    </dgm:pt>
    <dgm:pt modelId="{51CC91C3-BA9F-4ABA-ADB6-1EB69C87276D}" type="pres">
      <dgm:prSet presAssocID="{BB0B274E-8117-4F03-84EA-E27D3D452A3E}" presName="compNode" presStyleCnt="0"/>
      <dgm:spPr/>
    </dgm:pt>
    <dgm:pt modelId="{D4BB25E3-AE35-4D3D-A516-FF63B1C67A42}" type="pres">
      <dgm:prSet presAssocID="{BB0B274E-8117-4F03-84EA-E27D3D452A3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74763FA4-F6B3-43B8-8818-7353966D501C}" type="pres">
      <dgm:prSet presAssocID="{BB0B274E-8117-4F03-84EA-E27D3D452A3E}" presName="spaceRect" presStyleCnt="0"/>
      <dgm:spPr/>
    </dgm:pt>
    <dgm:pt modelId="{F2D4B5D3-9D60-438A-A3DD-53CFB5E53827}" type="pres">
      <dgm:prSet presAssocID="{BB0B274E-8117-4F03-84EA-E27D3D452A3E}" presName="textRect" presStyleLbl="revTx" presStyleIdx="0" presStyleCnt="4">
        <dgm:presLayoutVars>
          <dgm:chMax val="1"/>
          <dgm:chPref val="1"/>
        </dgm:presLayoutVars>
      </dgm:prSet>
      <dgm:spPr/>
    </dgm:pt>
    <dgm:pt modelId="{D56C3BB0-4A2E-4646-8073-0B7E6ABECE0A}" type="pres">
      <dgm:prSet presAssocID="{FE6700D4-6F0D-4EBA-93B7-32793B566FEB}" presName="sibTrans" presStyleCnt="0"/>
      <dgm:spPr/>
    </dgm:pt>
    <dgm:pt modelId="{F5FCC342-3882-447F-B6FC-45E7D23FE93C}" type="pres">
      <dgm:prSet presAssocID="{73DDC02E-D9F8-4019-A6E6-943FD61CE0F3}" presName="compNode" presStyleCnt="0"/>
      <dgm:spPr/>
    </dgm:pt>
    <dgm:pt modelId="{48A591D0-2BA5-4C27-89F2-82141E049155}" type="pres">
      <dgm:prSet presAssocID="{73DDC02E-D9F8-4019-A6E6-943FD61CE0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E6660816-E9EA-471B-B138-AF5A36D6A167}" type="pres">
      <dgm:prSet presAssocID="{73DDC02E-D9F8-4019-A6E6-943FD61CE0F3}" presName="spaceRect" presStyleCnt="0"/>
      <dgm:spPr/>
    </dgm:pt>
    <dgm:pt modelId="{915FD39B-EAD7-4238-B4E8-53BFA02D2240}" type="pres">
      <dgm:prSet presAssocID="{73DDC02E-D9F8-4019-A6E6-943FD61CE0F3}" presName="textRect" presStyleLbl="revTx" presStyleIdx="1" presStyleCnt="4">
        <dgm:presLayoutVars>
          <dgm:chMax val="1"/>
          <dgm:chPref val="1"/>
        </dgm:presLayoutVars>
      </dgm:prSet>
      <dgm:spPr/>
    </dgm:pt>
    <dgm:pt modelId="{A09E58CA-C68C-4972-B6C7-886123739F7B}" type="pres">
      <dgm:prSet presAssocID="{2466527A-651A-47EE-BFBC-93C54D2060A7}" presName="sibTrans" presStyleCnt="0"/>
      <dgm:spPr/>
    </dgm:pt>
    <dgm:pt modelId="{63FE4174-979C-4058-97E0-AB6EBBC894CE}" type="pres">
      <dgm:prSet presAssocID="{6AF20DC6-A49E-41F7-8CEE-3F530452E415}" presName="compNode" presStyleCnt="0"/>
      <dgm:spPr/>
    </dgm:pt>
    <dgm:pt modelId="{4BA91DCC-641E-45E0-8BC1-F5AEDD77DA3F}" type="pres">
      <dgm:prSet presAssocID="{6AF20DC6-A49E-41F7-8CEE-3F530452E41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router"/>
        </a:ext>
      </dgm:extLst>
    </dgm:pt>
    <dgm:pt modelId="{4D6C8A3D-3540-4E6A-B4FD-44D88FF25AAB}" type="pres">
      <dgm:prSet presAssocID="{6AF20DC6-A49E-41F7-8CEE-3F530452E415}" presName="spaceRect" presStyleCnt="0"/>
      <dgm:spPr/>
    </dgm:pt>
    <dgm:pt modelId="{774724CA-01C2-4E18-AAFB-FAC0F8E0C08E}" type="pres">
      <dgm:prSet presAssocID="{6AF20DC6-A49E-41F7-8CEE-3F530452E415}" presName="textRect" presStyleLbl="revTx" presStyleIdx="2" presStyleCnt="4">
        <dgm:presLayoutVars>
          <dgm:chMax val="1"/>
          <dgm:chPref val="1"/>
        </dgm:presLayoutVars>
      </dgm:prSet>
      <dgm:spPr/>
    </dgm:pt>
    <dgm:pt modelId="{63004060-334C-4568-9978-A9A37DD0862F}" type="pres">
      <dgm:prSet presAssocID="{2DCFC91D-E48C-4342-BB7E-AD7D60A99A6C}" presName="sibTrans" presStyleCnt="0"/>
      <dgm:spPr/>
    </dgm:pt>
    <dgm:pt modelId="{89A049EB-5842-4C8D-AE54-34AF7A398BFD}" type="pres">
      <dgm:prSet presAssocID="{916D81EE-1E0B-430A-A482-22B77D5D8D83}" presName="compNode" presStyleCnt="0"/>
      <dgm:spPr/>
    </dgm:pt>
    <dgm:pt modelId="{D3A063F3-52E1-440E-8C3C-2E8ABA0B52E4}" type="pres">
      <dgm:prSet presAssocID="{916D81EE-1E0B-430A-A482-22B77D5D8D8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1860DB9F-77FA-44AF-92F7-FA463D70429D}" type="pres">
      <dgm:prSet presAssocID="{916D81EE-1E0B-430A-A482-22B77D5D8D83}" presName="spaceRect" presStyleCnt="0"/>
      <dgm:spPr/>
    </dgm:pt>
    <dgm:pt modelId="{6F87A662-04D5-4FF7-A3D0-D14F5C7AEC90}" type="pres">
      <dgm:prSet presAssocID="{916D81EE-1E0B-430A-A482-22B77D5D8D83}" presName="textRect" presStyleLbl="revTx" presStyleIdx="3" presStyleCnt="4">
        <dgm:presLayoutVars>
          <dgm:chMax val="1"/>
          <dgm:chPref val="1"/>
        </dgm:presLayoutVars>
      </dgm:prSet>
      <dgm:spPr/>
    </dgm:pt>
  </dgm:ptLst>
  <dgm:cxnLst>
    <dgm:cxn modelId="{46364B16-EBEB-42C2-9D5D-4E2E7E161FEE}" type="presOf" srcId="{BB0B274E-8117-4F03-84EA-E27D3D452A3E}" destId="{F2D4B5D3-9D60-438A-A3DD-53CFB5E53827}" srcOrd="0" destOrd="0" presId="urn:microsoft.com/office/officeart/2018/2/layout/IconLabelList"/>
    <dgm:cxn modelId="{05F35337-A04D-4481-BBF6-3973E9A9242C}" type="presOf" srcId="{4E7E8736-B403-408D-B99D-75A8D4870CC6}" destId="{35AFC267-7597-489F-88E8-14C04EE1F0F1}" srcOrd="0" destOrd="0" presId="urn:microsoft.com/office/officeart/2018/2/layout/IconLabelList"/>
    <dgm:cxn modelId="{62D40860-322C-4076-9730-48C76A3661D4}" srcId="{4E7E8736-B403-408D-B99D-75A8D4870CC6}" destId="{916D81EE-1E0B-430A-A482-22B77D5D8D83}" srcOrd="3" destOrd="0" parTransId="{D8E60667-06EA-46C5-A747-325AC21579A6}" sibTransId="{C910EFBD-D38C-462B-AC48-DB279A61A573}"/>
    <dgm:cxn modelId="{F4B42959-84CC-48BC-94E1-6CF962726685}" srcId="{4E7E8736-B403-408D-B99D-75A8D4870CC6}" destId="{6AF20DC6-A49E-41F7-8CEE-3F530452E415}" srcOrd="2" destOrd="0" parTransId="{065DDA7F-1648-48B7-8D1B-D72381DB69A7}" sibTransId="{2DCFC91D-E48C-4342-BB7E-AD7D60A99A6C}"/>
    <dgm:cxn modelId="{D8B54185-2EE7-4B9F-AD29-0BB81EDB0D09}" type="presOf" srcId="{6AF20DC6-A49E-41F7-8CEE-3F530452E415}" destId="{774724CA-01C2-4E18-AAFB-FAC0F8E0C08E}" srcOrd="0" destOrd="0" presId="urn:microsoft.com/office/officeart/2018/2/layout/IconLabelList"/>
    <dgm:cxn modelId="{40C15285-1F80-4C33-9DBF-6149CF80E241}" srcId="{4E7E8736-B403-408D-B99D-75A8D4870CC6}" destId="{73DDC02E-D9F8-4019-A6E6-943FD61CE0F3}" srcOrd="1" destOrd="0" parTransId="{E12A57A0-488D-4437-B18E-EF2A56638E5D}" sibTransId="{2466527A-651A-47EE-BFBC-93C54D2060A7}"/>
    <dgm:cxn modelId="{84E07AB2-7AD4-49E3-8F8C-83499E950567}" srcId="{4E7E8736-B403-408D-B99D-75A8D4870CC6}" destId="{BB0B274E-8117-4F03-84EA-E27D3D452A3E}" srcOrd="0" destOrd="0" parTransId="{D4FDD44A-41CD-4953-BD79-C6B9CC8A1D53}" sibTransId="{FE6700D4-6F0D-4EBA-93B7-32793B566FEB}"/>
    <dgm:cxn modelId="{58A882D5-1F83-4874-91C4-FEB8E64259BB}" type="presOf" srcId="{73DDC02E-D9F8-4019-A6E6-943FD61CE0F3}" destId="{915FD39B-EAD7-4238-B4E8-53BFA02D2240}" srcOrd="0" destOrd="0" presId="urn:microsoft.com/office/officeart/2018/2/layout/IconLabelList"/>
    <dgm:cxn modelId="{C443D6DE-0206-4571-9B63-45667E7EC941}" type="presOf" srcId="{916D81EE-1E0B-430A-A482-22B77D5D8D83}" destId="{6F87A662-04D5-4FF7-A3D0-D14F5C7AEC90}" srcOrd="0" destOrd="0" presId="urn:microsoft.com/office/officeart/2018/2/layout/IconLabelList"/>
    <dgm:cxn modelId="{274D1048-BCBA-4F90-A5A0-D77600317969}" type="presParOf" srcId="{35AFC267-7597-489F-88E8-14C04EE1F0F1}" destId="{51CC91C3-BA9F-4ABA-ADB6-1EB69C87276D}" srcOrd="0" destOrd="0" presId="urn:microsoft.com/office/officeart/2018/2/layout/IconLabelList"/>
    <dgm:cxn modelId="{8638BA52-D094-4131-A5CF-371465F7CC68}" type="presParOf" srcId="{51CC91C3-BA9F-4ABA-ADB6-1EB69C87276D}" destId="{D4BB25E3-AE35-4D3D-A516-FF63B1C67A42}" srcOrd="0" destOrd="0" presId="urn:microsoft.com/office/officeart/2018/2/layout/IconLabelList"/>
    <dgm:cxn modelId="{DEBFC9A3-AFA7-4AFF-8325-5D73EC784BEB}" type="presParOf" srcId="{51CC91C3-BA9F-4ABA-ADB6-1EB69C87276D}" destId="{74763FA4-F6B3-43B8-8818-7353966D501C}" srcOrd="1" destOrd="0" presId="urn:microsoft.com/office/officeart/2018/2/layout/IconLabelList"/>
    <dgm:cxn modelId="{09FC55EC-2FF1-41EE-97CF-74DDE3033711}" type="presParOf" srcId="{51CC91C3-BA9F-4ABA-ADB6-1EB69C87276D}" destId="{F2D4B5D3-9D60-438A-A3DD-53CFB5E53827}" srcOrd="2" destOrd="0" presId="urn:microsoft.com/office/officeart/2018/2/layout/IconLabelList"/>
    <dgm:cxn modelId="{E4F5CFAB-FF96-4C47-9465-C0765FA2FDE2}" type="presParOf" srcId="{35AFC267-7597-489F-88E8-14C04EE1F0F1}" destId="{D56C3BB0-4A2E-4646-8073-0B7E6ABECE0A}" srcOrd="1" destOrd="0" presId="urn:microsoft.com/office/officeart/2018/2/layout/IconLabelList"/>
    <dgm:cxn modelId="{612A65CB-659C-4CB0-A10F-1B712AD9F13B}" type="presParOf" srcId="{35AFC267-7597-489F-88E8-14C04EE1F0F1}" destId="{F5FCC342-3882-447F-B6FC-45E7D23FE93C}" srcOrd="2" destOrd="0" presId="urn:microsoft.com/office/officeart/2018/2/layout/IconLabelList"/>
    <dgm:cxn modelId="{7B228D7D-3184-4EC5-8E74-F3655CAA297B}" type="presParOf" srcId="{F5FCC342-3882-447F-B6FC-45E7D23FE93C}" destId="{48A591D0-2BA5-4C27-89F2-82141E049155}" srcOrd="0" destOrd="0" presId="urn:microsoft.com/office/officeart/2018/2/layout/IconLabelList"/>
    <dgm:cxn modelId="{2CC2A0DE-FEC1-4AEC-B426-3FDA28F08BBB}" type="presParOf" srcId="{F5FCC342-3882-447F-B6FC-45E7D23FE93C}" destId="{E6660816-E9EA-471B-B138-AF5A36D6A167}" srcOrd="1" destOrd="0" presId="urn:microsoft.com/office/officeart/2018/2/layout/IconLabelList"/>
    <dgm:cxn modelId="{D60EE91C-B3F0-4640-A088-DAE6564F70F2}" type="presParOf" srcId="{F5FCC342-3882-447F-B6FC-45E7D23FE93C}" destId="{915FD39B-EAD7-4238-B4E8-53BFA02D2240}" srcOrd="2" destOrd="0" presId="urn:microsoft.com/office/officeart/2018/2/layout/IconLabelList"/>
    <dgm:cxn modelId="{CC6B92AA-DDA8-4528-B7F6-C4628281858F}" type="presParOf" srcId="{35AFC267-7597-489F-88E8-14C04EE1F0F1}" destId="{A09E58CA-C68C-4972-B6C7-886123739F7B}" srcOrd="3" destOrd="0" presId="urn:microsoft.com/office/officeart/2018/2/layout/IconLabelList"/>
    <dgm:cxn modelId="{BD0C4F2C-9A6F-4116-BA8B-1B08645FC7EA}" type="presParOf" srcId="{35AFC267-7597-489F-88E8-14C04EE1F0F1}" destId="{63FE4174-979C-4058-97E0-AB6EBBC894CE}" srcOrd="4" destOrd="0" presId="urn:microsoft.com/office/officeart/2018/2/layout/IconLabelList"/>
    <dgm:cxn modelId="{3EF0E77D-E9AD-46EC-8218-5182BCAC78F6}" type="presParOf" srcId="{63FE4174-979C-4058-97E0-AB6EBBC894CE}" destId="{4BA91DCC-641E-45E0-8BC1-F5AEDD77DA3F}" srcOrd="0" destOrd="0" presId="urn:microsoft.com/office/officeart/2018/2/layout/IconLabelList"/>
    <dgm:cxn modelId="{68F65B50-5145-40BD-808F-B968A0A9C0B4}" type="presParOf" srcId="{63FE4174-979C-4058-97E0-AB6EBBC894CE}" destId="{4D6C8A3D-3540-4E6A-B4FD-44D88FF25AAB}" srcOrd="1" destOrd="0" presId="urn:microsoft.com/office/officeart/2018/2/layout/IconLabelList"/>
    <dgm:cxn modelId="{92CFCC54-566E-44F7-9D8E-F0353084BFDC}" type="presParOf" srcId="{63FE4174-979C-4058-97E0-AB6EBBC894CE}" destId="{774724CA-01C2-4E18-AAFB-FAC0F8E0C08E}" srcOrd="2" destOrd="0" presId="urn:microsoft.com/office/officeart/2018/2/layout/IconLabelList"/>
    <dgm:cxn modelId="{14001E84-4A9A-4639-B356-4656DE427F53}" type="presParOf" srcId="{35AFC267-7597-489F-88E8-14C04EE1F0F1}" destId="{63004060-334C-4568-9978-A9A37DD0862F}" srcOrd="5" destOrd="0" presId="urn:microsoft.com/office/officeart/2018/2/layout/IconLabelList"/>
    <dgm:cxn modelId="{D7422366-DE7F-4DD4-8C81-BC75C301E47E}" type="presParOf" srcId="{35AFC267-7597-489F-88E8-14C04EE1F0F1}" destId="{89A049EB-5842-4C8D-AE54-34AF7A398BFD}" srcOrd="6" destOrd="0" presId="urn:microsoft.com/office/officeart/2018/2/layout/IconLabelList"/>
    <dgm:cxn modelId="{4CEA451C-E495-40D8-A559-C6479B96E9C4}" type="presParOf" srcId="{89A049EB-5842-4C8D-AE54-34AF7A398BFD}" destId="{D3A063F3-52E1-440E-8C3C-2E8ABA0B52E4}" srcOrd="0" destOrd="0" presId="urn:microsoft.com/office/officeart/2018/2/layout/IconLabelList"/>
    <dgm:cxn modelId="{BF0A8945-EABC-4E40-A9A5-4719877C98B1}" type="presParOf" srcId="{89A049EB-5842-4C8D-AE54-34AF7A398BFD}" destId="{1860DB9F-77FA-44AF-92F7-FA463D70429D}" srcOrd="1" destOrd="0" presId="urn:microsoft.com/office/officeart/2018/2/layout/IconLabelList"/>
    <dgm:cxn modelId="{317B26C6-EEE5-48D7-A6CF-29C3A1E2A448}" type="presParOf" srcId="{89A049EB-5842-4C8D-AE54-34AF7A398BFD}" destId="{6F87A662-04D5-4FF7-A3D0-D14F5C7AEC9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B25E3-AE35-4D3D-A516-FF63B1C67A42}">
      <dsp:nvSpPr>
        <dsp:cNvPr id="0" name=""/>
        <dsp:cNvSpPr/>
      </dsp:nvSpPr>
      <dsp:spPr>
        <a:xfrm>
          <a:off x="838666" y="828722"/>
          <a:ext cx="1073164" cy="10731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D4B5D3-9D60-438A-A3DD-53CFB5E53827}">
      <dsp:nvSpPr>
        <dsp:cNvPr id="0" name=""/>
        <dsp:cNvSpPr/>
      </dsp:nvSpPr>
      <dsp:spPr>
        <a:xfrm>
          <a:off x="182843"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dirty="0"/>
            <a:t>Phishing awareness</a:t>
          </a:r>
        </a:p>
      </dsp:txBody>
      <dsp:txXfrm>
        <a:off x="182843" y="2218415"/>
        <a:ext cx="2384809" cy="720000"/>
      </dsp:txXfrm>
    </dsp:sp>
    <dsp:sp modelId="{48A591D0-2BA5-4C27-89F2-82141E049155}">
      <dsp:nvSpPr>
        <dsp:cNvPr id="0" name=""/>
        <dsp:cNvSpPr/>
      </dsp:nvSpPr>
      <dsp:spPr>
        <a:xfrm>
          <a:off x="3640817" y="828722"/>
          <a:ext cx="1073164" cy="10731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5FD39B-EAD7-4238-B4E8-53BFA02D2240}">
      <dsp:nvSpPr>
        <dsp:cNvPr id="0" name=""/>
        <dsp:cNvSpPr/>
      </dsp:nvSpPr>
      <dsp:spPr>
        <a:xfrm>
          <a:off x="2984994"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dirty="0"/>
            <a:t>Password security</a:t>
          </a:r>
        </a:p>
      </dsp:txBody>
      <dsp:txXfrm>
        <a:off x="2984994" y="2218415"/>
        <a:ext cx="2384809" cy="720000"/>
      </dsp:txXfrm>
    </dsp:sp>
    <dsp:sp modelId="{4BA91DCC-641E-45E0-8BC1-F5AEDD77DA3F}">
      <dsp:nvSpPr>
        <dsp:cNvPr id="0" name=""/>
        <dsp:cNvSpPr/>
      </dsp:nvSpPr>
      <dsp:spPr>
        <a:xfrm>
          <a:off x="6442968" y="828722"/>
          <a:ext cx="1073164" cy="10731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4724CA-01C2-4E18-AAFB-FAC0F8E0C08E}">
      <dsp:nvSpPr>
        <dsp:cNvPr id="0" name=""/>
        <dsp:cNvSpPr/>
      </dsp:nvSpPr>
      <dsp:spPr>
        <a:xfrm>
          <a:off x="5787145"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dirty="0"/>
            <a:t>Securing devices</a:t>
          </a:r>
        </a:p>
      </dsp:txBody>
      <dsp:txXfrm>
        <a:off x="5787145" y="2218415"/>
        <a:ext cx="2384809" cy="720000"/>
      </dsp:txXfrm>
    </dsp:sp>
    <dsp:sp modelId="{D3A063F3-52E1-440E-8C3C-2E8ABA0B52E4}">
      <dsp:nvSpPr>
        <dsp:cNvPr id="0" name=""/>
        <dsp:cNvSpPr/>
      </dsp:nvSpPr>
      <dsp:spPr>
        <a:xfrm>
          <a:off x="9245119" y="828722"/>
          <a:ext cx="1073164" cy="10731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87A662-04D5-4FF7-A3D0-D14F5C7AEC90}">
      <dsp:nvSpPr>
        <dsp:cNvPr id="0" name=""/>
        <dsp:cNvSpPr/>
      </dsp:nvSpPr>
      <dsp:spPr>
        <a:xfrm>
          <a:off x="8589296"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dirty="0"/>
            <a:t>Reporting incidents</a:t>
          </a:r>
        </a:p>
      </dsp:txBody>
      <dsp:txXfrm>
        <a:off x="8589296" y="2218415"/>
        <a:ext cx="238480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50315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8023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5294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90537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77613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66175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2345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4303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9406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00924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5/12/2025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4585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5/12/2025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5965190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EFAAB5-34A3-C2FC-70BA-7720CC8AD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69" y="978408"/>
            <a:ext cx="11153213" cy="3421942"/>
          </a:xfrm>
        </p:spPr>
        <p:txBody>
          <a:bodyPr anchor="t">
            <a:normAutofit fontScale="90000"/>
          </a:bodyPr>
          <a:lstStyle/>
          <a:p>
            <a:r>
              <a:rPr lang="en-US" sz="8800" dirty="0"/>
              <a:t>Cybersecurity protocols and protection </a:t>
            </a:r>
          </a:p>
        </p:txBody>
      </p:sp>
      <p:sp>
        <p:nvSpPr>
          <p:cNvPr id="3" name="Subtitle 2"/>
          <p:cNvSpPr>
            <a:spLocks noGrp="1"/>
          </p:cNvSpPr>
          <p:nvPr>
            <p:ph type="subTitle" idx="1"/>
          </p:nvPr>
        </p:nvSpPr>
        <p:spPr>
          <a:xfrm>
            <a:off x="517869" y="4763659"/>
            <a:ext cx="8092731" cy="1082957"/>
          </a:xfrm>
        </p:spPr>
        <p:txBody>
          <a:bodyPr anchor="b">
            <a:normAutofit/>
          </a:bodyPr>
          <a:lstStyle/>
          <a:p>
            <a:r>
              <a:rPr lang="en-US" dirty="0"/>
              <a:t>By Arjun </a:t>
            </a:r>
            <a:r>
              <a:rPr lang="en-US" dirty="0" err="1"/>
              <a:t>Ubhee</a:t>
            </a:r>
            <a:r>
              <a:rPr lang="en-US" dirty="0"/>
              <a:t> (2318472) (E-mail: 2318472@student.ac.uk)</a:t>
            </a:r>
          </a:p>
        </p:txBody>
      </p:sp>
      <p:sp>
        <p:nvSpPr>
          <p:cNvPr id="10" name="Freeform: Shape 9">
            <a:extLst>
              <a:ext uri="{FF2B5EF4-FFF2-40B4-BE49-F238E27FC236}">
                <a16:creationId xmlns:a16="http://schemas.microsoft.com/office/drawing/2014/main" id="{A8A44BC8-2508-4575-75F6-0ED3F11E7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74BCF1CC-D6F1-21D9-307D-C36BA9E87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209925"/>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6C4DE-5FF1-8D34-BBA1-FC43F3155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C887ED7-E25E-7DE0-4ECD-C036EBB5440E}"/>
              </a:ext>
            </a:extLst>
          </p:cNvPr>
          <p:cNvSpPr>
            <a:spLocks noGrp="1"/>
          </p:cNvSpPr>
          <p:nvPr>
            <p:ph type="title"/>
          </p:nvPr>
        </p:nvSpPr>
        <p:spPr>
          <a:xfrm>
            <a:off x="521208" y="1161288"/>
            <a:ext cx="4800600" cy="1691640"/>
          </a:xfrm>
        </p:spPr>
        <p:txBody>
          <a:bodyPr>
            <a:normAutofit/>
          </a:bodyPr>
          <a:lstStyle/>
          <a:p>
            <a:r>
              <a:rPr lang="en-US" dirty="0"/>
              <a:t>Importance of cybersecurity</a:t>
            </a:r>
          </a:p>
        </p:txBody>
      </p:sp>
      <p:sp>
        <p:nvSpPr>
          <p:cNvPr id="11" name="Freeform: Shape 10">
            <a:extLst>
              <a:ext uri="{FF2B5EF4-FFF2-40B4-BE49-F238E27FC236}">
                <a16:creationId xmlns:a16="http://schemas.microsoft.com/office/drawing/2014/main" id="{B6914053-73D7-E377-E88C-94E35AAD4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88011A4-7A44-3826-6C70-BBECBF70353B}"/>
              </a:ext>
            </a:extLst>
          </p:cNvPr>
          <p:cNvSpPr>
            <a:spLocks noGrp="1"/>
          </p:cNvSpPr>
          <p:nvPr>
            <p:ph idx="1"/>
          </p:nvPr>
        </p:nvSpPr>
        <p:spPr>
          <a:xfrm>
            <a:off x="5614195" y="900794"/>
            <a:ext cx="5824728" cy="1627632"/>
          </a:xfrm>
        </p:spPr>
        <p:txBody>
          <a:bodyPr vert="horz" lIns="91440" tIns="45720" rIns="91440" bIns="45720" rtlCol="0" anchor="t">
            <a:noAutofit/>
          </a:bodyPr>
          <a:lstStyle/>
          <a:p>
            <a:pPr>
              <a:lnSpc>
                <a:spcPct val="100000"/>
              </a:lnSpc>
            </a:pPr>
            <a:r>
              <a:rPr lang="en-US" sz="1600" dirty="0"/>
              <a:t> Protection of sensitive data in business, either user and system based</a:t>
            </a:r>
          </a:p>
          <a:p>
            <a:pPr>
              <a:lnSpc>
                <a:spcPct val="100000"/>
              </a:lnSpc>
            </a:pPr>
            <a:r>
              <a:rPr lang="en-US" sz="1600" dirty="0"/>
              <a:t>Personal privacy protection by unwanted users or malicious attackers </a:t>
            </a:r>
          </a:p>
          <a:p>
            <a:pPr>
              <a:lnSpc>
                <a:spcPct val="100000"/>
              </a:lnSpc>
            </a:pPr>
            <a:r>
              <a:rPr lang="en-US" sz="1600" dirty="0"/>
              <a:t>Preventing financial loss, either by fines, lawsuits and revenue loss</a:t>
            </a:r>
          </a:p>
          <a:p>
            <a:pPr>
              <a:lnSpc>
                <a:spcPct val="100000"/>
              </a:lnSpc>
            </a:pPr>
            <a:r>
              <a:rPr lang="en-US" sz="1600" dirty="0"/>
              <a:t>Improving data storage and management </a:t>
            </a:r>
          </a:p>
        </p:txBody>
      </p:sp>
      <p:pic>
        <p:nvPicPr>
          <p:cNvPr id="4" name="Picture 3" descr="Cybersecurity: The Importance of Protecting Your Digital Assets | by ...">
            <a:extLst>
              <a:ext uri="{FF2B5EF4-FFF2-40B4-BE49-F238E27FC236}">
                <a16:creationId xmlns:a16="http://schemas.microsoft.com/office/drawing/2014/main" id="{EC32942F-9138-53E8-8161-ED585EC5E267}"/>
              </a:ext>
            </a:extLst>
          </p:cNvPr>
          <p:cNvPicPr>
            <a:picLocks noChangeAspect="1"/>
          </p:cNvPicPr>
          <p:nvPr/>
        </p:nvPicPr>
        <p:blipFill>
          <a:blip r:embed="rId2"/>
          <a:srcRect t="16110" r="1" b="16378"/>
          <a:stretch/>
        </p:blipFill>
        <p:spPr>
          <a:xfrm>
            <a:off x="599151" y="3276601"/>
            <a:ext cx="10997134" cy="3374136"/>
          </a:xfrm>
          <a:prstGeom prst="rect">
            <a:avLst/>
          </a:prstGeom>
        </p:spPr>
      </p:pic>
    </p:spTree>
    <p:extLst>
      <p:ext uri="{BB962C8B-B14F-4D97-AF65-F5344CB8AC3E}">
        <p14:creationId xmlns:p14="http://schemas.microsoft.com/office/powerpoint/2010/main" val="3817092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68A7B-787C-E9EA-521F-C033BA434966}"/>
              </a:ext>
            </a:extLst>
          </p:cNvPr>
          <p:cNvSpPr>
            <a:spLocks noGrp="1"/>
          </p:cNvSpPr>
          <p:nvPr>
            <p:ph type="title"/>
          </p:nvPr>
        </p:nvSpPr>
        <p:spPr>
          <a:xfrm>
            <a:off x="510165" y="1342843"/>
            <a:ext cx="6300216" cy="1463040"/>
          </a:xfrm>
        </p:spPr>
        <p:txBody>
          <a:bodyPr>
            <a:normAutofit/>
          </a:bodyPr>
          <a:lstStyle/>
          <a:p>
            <a:r>
              <a:rPr lang="en-US" dirty="0"/>
              <a:t>Threat identification </a:t>
            </a:r>
          </a:p>
        </p:txBody>
      </p:sp>
      <p:sp>
        <p:nvSpPr>
          <p:cNvPr id="35" name="Rectangle 3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40A556-73D6-60FE-6FEF-F5ECD5D4A0D9}"/>
              </a:ext>
            </a:extLst>
          </p:cNvPr>
          <p:cNvSpPr>
            <a:spLocks noGrp="1"/>
          </p:cNvSpPr>
          <p:nvPr>
            <p:ph idx="1"/>
          </p:nvPr>
        </p:nvSpPr>
        <p:spPr>
          <a:xfrm>
            <a:off x="521208" y="2578608"/>
            <a:ext cx="6300216" cy="3767328"/>
          </a:xfrm>
        </p:spPr>
        <p:txBody>
          <a:bodyPr vert="horz" lIns="91440" tIns="45720" rIns="91440" bIns="45720" rtlCol="0" anchor="t">
            <a:normAutofit/>
          </a:bodyPr>
          <a:lstStyle/>
          <a:p>
            <a:r>
              <a:rPr lang="en-US" sz="1700" dirty="0"/>
              <a:t>170 million malicious attacks were implemented (April 2020)</a:t>
            </a:r>
          </a:p>
          <a:p>
            <a:r>
              <a:rPr lang="en-US" sz="1700" dirty="0"/>
              <a:t>78% were successful (April 2018)</a:t>
            </a:r>
          </a:p>
          <a:p>
            <a:r>
              <a:rPr lang="en-US" sz="1700" dirty="0"/>
              <a:t>CIA triad: Confidentially, integrity, availability</a:t>
            </a:r>
          </a:p>
          <a:p>
            <a:r>
              <a:rPr lang="en-US" sz="1700" dirty="0"/>
              <a:t>Malicious threats targets systems, without acknowledgement. Causing infections that could be passed around the </a:t>
            </a:r>
            <a:r>
              <a:rPr lang="en-US" sz="1700" dirty="0" err="1"/>
              <a:t>oragnisation</a:t>
            </a:r>
            <a:r>
              <a:rPr lang="en-US" sz="1700" dirty="0"/>
              <a:t>.</a:t>
            </a:r>
          </a:p>
          <a:p>
            <a:r>
              <a:rPr lang="en-US" sz="1700" dirty="0"/>
              <a:t>Spam – bulk messages sent to users. Profitable to the attacker</a:t>
            </a:r>
          </a:p>
          <a:p>
            <a:r>
              <a:rPr lang="en-US" sz="1700" dirty="0"/>
              <a:t>Phishing – Fake, </a:t>
            </a:r>
            <a:r>
              <a:rPr lang="en-US" sz="1700"/>
              <a:t>imitation</a:t>
            </a:r>
            <a:r>
              <a:rPr lang="en-US" sz="1700" dirty="0"/>
              <a:t> sites to gain sensitive information from user</a:t>
            </a:r>
          </a:p>
          <a:p>
            <a:r>
              <a:rPr lang="en-US" sz="1700" dirty="0"/>
              <a:t>DOS – halting server and user activity, taking up bandwidth</a:t>
            </a:r>
          </a:p>
          <a:p>
            <a:endParaRPr lang="en-US" sz="1700"/>
          </a:p>
        </p:txBody>
      </p:sp>
      <p:pic>
        <p:nvPicPr>
          <p:cNvPr id="7" name="Picture 6" descr="Full email inbox of spam. Spammer letters in mailbox on computer screen ...">
            <a:extLst>
              <a:ext uri="{FF2B5EF4-FFF2-40B4-BE49-F238E27FC236}">
                <a16:creationId xmlns:a16="http://schemas.microsoft.com/office/drawing/2014/main" id="{7E722822-2C5B-8167-96AD-95B77D41EA59}"/>
              </a:ext>
            </a:extLst>
          </p:cNvPr>
          <p:cNvPicPr>
            <a:picLocks noChangeAspect="1"/>
          </p:cNvPicPr>
          <p:nvPr/>
        </p:nvPicPr>
        <p:blipFill>
          <a:blip r:embed="rId2"/>
          <a:stretch>
            <a:fillRect/>
          </a:stretch>
        </p:blipFill>
        <p:spPr>
          <a:xfrm>
            <a:off x="8257321" y="512064"/>
            <a:ext cx="2807208" cy="2807208"/>
          </a:xfrm>
          <a:prstGeom prst="rect">
            <a:avLst/>
          </a:prstGeom>
        </p:spPr>
      </p:pic>
      <p:pic>
        <p:nvPicPr>
          <p:cNvPr id="8" name="Picture 7" descr="CIA TRIAD – Cyber">
            <a:extLst>
              <a:ext uri="{FF2B5EF4-FFF2-40B4-BE49-F238E27FC236}">
                <a16:creationId xmlns:a16="http://schemas.microsoft.com/office/drawing/2014/main" id="{B9E43420-E179-F170-F2D4-74A7A4303690}"/>
              </a:ext>
            </a:extLst>
          </p:cNvPr>
          <p:cNvPicPr>
            <a:picLocks noChangeAspect="1"/>
          </p:cNvPicPr>
          <p:nvPr/>
        </p:nvPicPr>
        <p:blipFill>
          <a:blip r:embed="rId3"/>
          <a:stretch>
            <a:fillRect/>
          </a:stretch>
        </p:blipFill>
        <p:spPr>
          <a:xfrm>
            <a:off x="8143515" y="3529584"/>
            <a:ext cx="3034819" cy="2807208"/>
          </a:xfrm>
          <a:prstGeom prst="rect">
            <a:avLst/>
          </a:prstGeom>
        </p:spPr>
      </p:pic>
    </p:spTree>
    <p:extLst>
      <p:ext uri="{BB962C8B-B14F-4D97-AF65-F5344CB8AC3E}">
        <p14:creationId xmlns:p14="http://schemas.microsoft.com/office/powerpoint/2010/main" val="1365016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5ED959-AC88-1B5C-9485-B69358368596}"/>
              </a:ext>
            </a:extLst>
          </p:cNvPr>
          <p:cNvSpPr>
            <a:spLocks noGrp="1"/>
          </p:cNvSpPr>
          <p:nvPr>
            <p:ph type="title"/>
          </p:nvPr>
        </p:nvSpPr>
        <p:spPr>
          <a:xfrm>
            <a:off x="521208" y="978408"/>
            <a:ext cx="6300216" cy="1463040"/>
          </a:xfrm>
        </p:spPr>
        <p:txBody>
          <a:bodyPr>
            <a:normAutofit/>
          </a:bodyPr>
          <a:lstStyle/>
          <a:p>
            <a:r>
              <a:rPr lang="en-US" dirty="0"/>
              <a:t>Security policies</a:t>
            </a:r>
          </a:p>
        </p:txBody>
      </p:sp>
      <p:sp>
        <p:nvSpPr>
          <p:cNvPr id="21" name="Rectangle 2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EE828C-02E3-CD1C-9E29-82918CAA2758}"/>
              </a:ext>
            </a:extLst>
          </p:cNvPr>
          <p:cNvSpPr>
            <a:spLocks noGrp="1"/>
          </p:cNvSpPr>
          <p:nvPr>
            <p:ph idx="1"/>
          </p:nvPr>
        </p:nvSpPr>
        <p:spPr>
          <a:xfrm>
            <a:off x="521208" y="2578608"/>
            <a:ext cx="6300216" cy="3767328"/>
          </a:xfrm>
        </p:spPr>
        <p:txBody>
          <a:bodyPr vert="horz" lIns="91440" tIns="45720" rIns="91440" bIns="45720" rtlCol="0">
            <a:normAutofit/>
          </a:bodyPr>
          <a:lstStyle/>
          <a:p>
            <a:r>
              <a:rPr lang="en-US"/>
              <a:t>60% of small </a:t>
            </a:r>
            <a:r>
              <a:rPr lang="en-US" err="1"/>
              <a:t>organisation</a:t>
            </a:r>
            <a:r>
              <a:rPr lang="en-US"/>
              <a:t> have documented policies and almost all large </a:t>
            </a:r>
            <a:r>
              <a:rPr lang="en-US" err="1"/>
              <a:t>organisations</a:t>
            </a:r>
            <a:r>
              <a:rPr lang="en-US"/>
              <a:t> have policies</a:t>
            </a:r>
          </a:p>
          <a:p>
            <a:r>
              <a:rPr lang="en-US"/>
              <a:t>More than half of the companies think users are vulnerable to attacks, due to badly designed policies</a:t>
            </a:r>
          </a:p>
          <a:p>
            <a:r>
              <a:rPr lang="en-US"/>
              <a:t>Formal document of trusted processes</a:t>
            </a:r>
          </a:p>
          <a:p>
            <a:r>
              <a:rPr lang="en-US"/>
              <a:t>Needs to be approved by top management</a:t>
            </a:r>
          </a:p>
          <a:p>
            <a:r>
              <a:rPr lang="en-US"/>
              <a:t>Reward and punishment system when implementing policies</a:t>
            </a:r>
          </a:p>
          <a:p>
            <a:pPr marL="0" indent="0">
              <a:buNone/>
            </a:pPr>
            <a:endParaRPr lang="en-US"/>
          </a:p>
        </p:txBody>
      </p:sp>
      <p:pic>
        <p:nvPicPr>
          <p:cNvPr id="4" name="Picture 3" descr="A padlock on a circuit board&#10;&#10;AI-generated content may be incorrect.">
            <a:extLst>
              <a:ext uri="{FF2B5EF4-FFF2-40B4-BE49-F238E27FC236}">
                <a16:creationId xmlns:a16="http://schemas.microsoft.com/office/drawing/2014/main" id="{F51B91F0-2E96-1CC6-06F5-59946CDECA98}"/>
              </a:ext>
            </a:extLst>
          </p:cNvPr>
          <p:cNvPicPr>
            <a:picLocks noChangeAspect="1"/>
          </p:cNvPicPr>
          <p:nvPr/>
        </p:nvPicPr>
        <p:blipFill>
          <a:blip r:embed="rId2"/>
          <a:srcRect l="26830" r="33903" b="1"/>
          <a:stretch/>
        </p:blipFill>
        <p:spPr>
          <a:xfrm>
            <a:off x="7586236" y="508090"/>
            <a:ext cx="4081805" cy="5846990"/>
          </a:xfrm>
          <a:prstGeom prst="rect">
            <a:avLst/>
          </a:prstGeom>
        </p:spPr>
      </p:pic>
    </p:spTree>
    <p:extLst>
      <p:ext uri="{BB962C8B-B14F-4D97-AF65-F5344CB8AC3E}">
        <p14:creationId xmlns:p14="http://schemas.microsoft.com/office/powerpoint/2010/main" val="1633966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7FA5EE9-F575-02D1-46C0-EECE624B247D}"/>
              </a:ext>
            </a:extLst>
          </p:cNvPr>
          <p:cNvSpPr>
            <a:spLocks noGrp="1"/>
          </p:cNvSpPr>
          <p:nvPr>
            <p:ph type="title"/>
          </p:nvPr>
        </p:nvSpPr>
        <p:spPr>
          <a:xfrm>
            <a:off x="950976" y="1709928"/>
            <a:ext cx="4389120" cy="2980944"/>
          </a:xfrm>
        </p:spPr>
        <p:txBody>
          <a:bodyPr>
            <a:normAutofit/>
          </a:bodyPr>
          <a:lstStyle/>
          <a:p>
            <a:r>
              <a:rPr lang="en-US" dirty="0"/>
              <a:t>Security polices for users</a:t>
            </a:r>
          </a:p>
        </p:txBody>
      </p:sp>
      <p:sp>
        <p:nvSpPr>
          <p:cNvPr id="3" name="Content Placeholder 2">
            <a:extLst>
              <a:ext uri="{FF2B5EF4-FFF2-40B4-BE49-F238E27FC236}">
                <a16:creationId xmlns:a16="http://schemas.microsoft.com/office/drawing/2014/main" id="{98CE1CAF-B5D9-0A59-A417-885772A4EB88}"/>
              </a:ext>
            </a:extLst>
          </p:cNvPr>
          <p:cNvSpPr>
            <a:spLocks noGrp="1"/>
          </p:cNvSpPr>
          <p:nvPr>
            <p:ph idx="1"/>
          </p:nvPr>
        </p:nvSpPr>
        <p:spPr>
          <a:xfrm>
            <a:off x="5884302" y="499042"/>
            <a:ext cx="5486400" cy="5667617"/>
          </a:xfrm>
        </p:spPr>
        <p:txBody>
          <a:bodyPr vert="horz" lIns="91440" tIns="45720" rIns="91440" bIns="45720" rtlCol="0">
            <a:normAutofit fontScale="92500"/>
          </a:bodyPr>
          <a:lstStyle/>
          <a:p>
            <a:pPr>
              <a:lnSpc>
                <a:spcPct val="100000"/>
              </a:lnSpc>
            </a:pPr>
            <a:r>
              <a:rPr lang="en-US" sz="1600">
                <a:ea typeface="+mn-lt"/>
                <a:cs typeface="+mn-lt"/>
              </a:rPr>
              <a:t>Do not give passwords to other users, retrieve files or communications without authorisation  </a:t>
            </a:r>
            <a:endParaRPr lang="en-US" sz="1600"/>
          </a:p>
          <a:p>
            <a:pPr>
              <a:lnSpc>
                <a:spcPct val="100000"/>
              </a:lnSpc>
            </a:pPr>
            <a:r>
              <a:rPr lang="en-US" sz="1600">
                <a:ea typeface="+mn-lt"/>
                <a:cs typeface="+mn-lt"/>
              </a:rPr>
              <a:t>Prohibit the use of duplication of company files and resources </a:t>
            </a:r>
          </a:p>
          <a:p>
            <a:pPr>
              <a:lnSpc>
                <a:spcPct val="100000"/>
              </a:lnSpc>
            </a:pPr>
            <a:r>
              <a:rPr lang="en-US" sz="1600">
                <a:ea typeface="+mn-lt"/>
                <a:cs typeface="+mn-lt"/>
              </a:rPr>
              <a:t>Users must have a strong password. The password must be at least twelve characters long. This must contain upper and lower-case letters, special characters and numbers.  </a:t>
            </a:r>
          </a:p>
          <a:p>
            <a:pPr>
              <a:lnSpc>
                <a:spcPct val="100000"/>
              </a:lnSpc>
            </a:pPr>
            <a:r>
              <a:rPr lang="en-US" sz="1600">
                <a:ea typeface="+mn-lt"/>
                <a:cs typeface="+mn-lt"/>
              </a:rPr>
              <a:t>Users must use a VPN outside the office to ensure safe data transportation </a:t>
            </a:r>
          </a:p>
          <a:p>
            <a:pPr>
              <a:lnSpc>
                <a:spcPct val="100000"/>
              </a:lnSpc>
            </a:pPr>
            <a:r>
              <a:rPr lang="en-US" sz="1600">
                <a:ea typeface="+mn-lt"/>
                <a:cs typeface="+mn-lt"/>
              </a:rPr>
              <a:t>Users must have multi-factor authentication on the account </a:t>
            </a:r>
          </a:p>
          <a:p>
            <a:pPr>
              <a:lnSpc>
                <a:spcPct val="100000"/>
              </a:lnSpc>
            </a:pPr>
            <a:r>
              <a:rPr lang="en-US" sz="1600">
                <a:ea typeface="+mn-lt"/>
                <a:cs typeface="+mn-lt"/>
              </a:rPr>
              <a:t>Company files shared with external entities must be authorized and secure </a:t>
            </a:r>
          </a:p>
          <a:p>
            <a:pPr>
              <a:lnSpc>
                <a:spcPct val="100000"/>
              </a:lnSpc>
            </a:pPr>
            <a:r>
              <a:rPr lang="en-US" sz="1600">
                <a:ea typeface="+mn-lt"/>
                <a:cs typeface="+mn-lt"/>
              </a:rPr>
              <a:t>Anything done in using the company systems are recorded and monitored. The company is legally required to show all information to third parties or law enforcements, if required. Please make sure all information is accurate and legal.  </a:t>
            </a:r>
          </a:p>
          <a:p>
            <a:pPr>
              <a:lnSpc>
                <a:spcPct val="100000"/>
              </a:lnSpc>
            </a:pPr>
            <a:r>
              <a:rPr lang="en-US" sz="1600">
                <a:ea typeface="+mn-lt"/>
                <a:cs typeface="+mn-lt"/>
              </a:rPr>
              <a:t>Please keep company devices clean and handle with care when using it.  </a:t>
            </a:r>
          </a:p>
          <a:p>
            <a:pPr>
              <a:lnSpc>
                <a:spcPct val="100000"/>
              </a:lnSpc>
            </a:pPr>
            <a:r>
              <a:rPr lang="en-US" sz="1600"/>
              <a:t>Immediately</a:t>
            </a:r>
            <a:r>
              <a:rPr lang="en-US" sz="1600">
                <a:ea typeface="+mn-lt"/>
                <a:cs typeface="+mn-lt"/>
              </a:rPr>
              <a:t> report to the IT administrator if you suspect that you were hacked </a:t>
            </a:r>
            <a:endParaRPr lang="en-US" sz="1600"/>
          </a:p>
        </p:txBody>
      </p:sp>
    </p:spTree>
    <p:extLst>
      <p:ext uri="{BB962C8B-B14F-4D97-AF65-F5344CB8AC3E}">
        <p14:creationId xmlns:p14="http://schemas.microsoft.com/office/powerpoint/2010/main" val="2161531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C89772-1BAA-A7BC-4CE0-90DA8FFD91B9}"/>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7EAC79E-7993-2A40-62AD-114C064ED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AE660F4-46A5-988F-98CB-8D72EFF466B8}"/>
              </a:ext>
            </a:extLst>
          </p:cNvPr>
          <p:cNvSpPr>
            <a:spLocks noGrp="1"/>
          </p:cNvSpPr>
          <p:nvPr>
            <p:ph type="title"/>
          </p:nvPr>
        </p:nvSpPr>
        <p:spPr>
          <a:xfrm>
            <a:off x="950976" y="1709928"/>
            <a:ext cx="4389120" cy="2980944"/>
          </a:xfrm>
        </p:spPr>
        <p:txBody>
          <a:bodyPr>
            <a:normAutofit/>
          </a:bodyPr>
          <a:lstStyle/>
          <a:p>
            <a:r>
              <a:rPr lang="en-US" dirty="0">
                <a:ea typeface="+mj-lt"/>
                <a:cs typeface="+mj-lt"/>
              </a:rPr>
              <a:t>Security polices for administrators</a:t>
            </a:r>
            <a:endParaRPr lang="en-US" dirty="0" err="1"/>
          </a:p>
        </p:txBody>
      </p:sp>
      <p:sp>
        <p:nvSpPr>
          <p:cNvPr id="3" name="Content Placeholder 2">
            <a:extLst>
              <a:ext uri="{FF2B5EF4-FFF2-40B4-BE49-F238E27FC236}">
                <a16:creationId xmlns:a16="http://schemas.microsoft.com/office/drawing/2014/main" id="{69124A0A-9B64-63A8-DA9D-C54C08F18989}"/>
              </a:ext>
            </a:extLst>
          </p:cNvPr>
          <p:cNvSpPr>
            <a:spLocks noGrp="1"/>
          </p:cNvSpPr>
          <p:nvPr>
            <p:ph idx="1"/>
          </p:nvPr>
        </p:nvSpPr>
        <p:spPr>
          <a:xfrm>
            <a:off x="5941811" y="599684"/>
            <a:ext cx="5486400" cy="5667617"/>
          </a:xfrm>
        </p:spPr>
        <p:txBody>
          <a:bodyPr vert="horz" lIns="91440" tIns="45720" rIns="91440" bIns="45720" rtlCol="0" anchor="t">
            <a:normAutofit/>
          </a:bodyPr>
          <a:lstStyle/>
          <a:p>
            <a:r>
              <a:rPr lang="en-GB" dirty="0">
                <a:latin typeface="Aptos"/>
                <a:ea typeface="+mn-lt"/>
                <a:cs typeface="+mn-lt"/>
              </a:rPr>
              <a:t>Ensure all data in the storage is stored securely, encrypted and the right access permissions for all users</a:t>
            </a:r>
            <a:endParaRPr lang="en-US" dirty="0">
              <a:latin typeface="Aptos"/>
              <a:ea typeface="+mn-lt"/>
              <a:cs typeface="+mn-lt"/>
            </a:endParaRPr>
          </a:p>
          <a:p>
            <a:r>
              <a:rPr lang="en-GB" dirty="0">
                <a:latin typeface="Aptos"/>
                <a:ea typeface="+mn-lt"/>
                <a:cs typeface="+mn-lt"/>
              </a:rPr>
              <a:t>Ensure that on-premises servers are secure and safe. This includes networking and </a:t>
            </a:r>
            <a:endParaRPr lang="en-US" dirty="0">
              <a:latin typeface="Aptos"/>
            </a:endParaRPr>
          </a:p>
          <a:p>
            <a:r>
              <a:rPr lang="en-GB" dirty="0">
                <a:latin typeface="Aptos"/>
                <a:ea typeface="+mn-lt"/>
                <a:cs typeface="+mn-lt"/>
              </a:rPr>
              <a:t>Ensure all assets of the company are secured and protected</a:t>
            </a:r>
            <a:endParaRPr lang="en-US" dirty="0">
              <a:latin typeface="Aptos"/>
            </a:endParaRPr>
          </a:p>
          <a:p>
            <a:r>
              <a:rPr lang="en-GB" dirty="0">
                <a:latin typeface="Aptos"/>
                <a:ea typeface="+mn-lt"/>
                <a:cs typeface="+mn-lt"/>
              </a:rPr>
              <a:t>Report all attacks and immediately contact the incident response team for further instructions</a:t>
            </a:r>
            <a:endParaRPr lang="en-US" dirty="0">
              <a:latin typeface="Aptos"/>
            </a:endParaRPr>
          </a:p>
          <a:p>
            <a:r>
              <a:rPr lang="en-GB" dirty="0">
                <a:latin typeface="Aptos"/>
                <a:ea typeface="+mn-lt"/>
                <a:cs typeface="+mn-lt"/>
              </a:rPr>
              <a:t>Ensure all parties in the company understand the policies, responsibilities and roles which they are provided. This includes threats and liabilities to the company</a:t>
            </a:r>
            <a:endParaRPr lang="en-US" dirty="0">
              <a:latin typeface="Aptos"/>
              <a:ea typeface="+mn-lt"/>
              <a:cs typeface="+mn-lt"/>
            </a:endParaRPr>
          </a:p>
          <a:p>
            <a:r>
              <a:rPr lang="en-GB" dirty="0">
                <a:latin typeface="Aptos"/>
                <a:ea typeface="+mn-lt"/>
                <a:cs typeface="+mn-lt"/>
              </a:rPr>
              <a:t>Ensure all devices and assets are up to date and optimized</a:t>
            </a:r>
            <a:endParaRPr lang="en-US" dirty="0">
              <a:latin typeface="Aptos"/>
              <a:ea typeface="+mn-lt"/>
              <a:cs typeface="+mn-lt"/>
            </a:endParaRPr>
          </a:p>
          <a:p>
            <a:pPr>
              <a:lnSpc>
                <a:spcPct val="100000"/>
              </a:lnSpc>
            </a:pPr>
            <a:endParaRPr lang="en-US" sz="2400" dirty="0">
              <a:ea typeface="+mn-lt"/>
              <a:cs typeface="+mn-lt"/>
            </a:endParaRPr>
          </a:p>
        </p:txBody>
      </p:sp>
    </p:spTree>
    <p:extLst>
      <p:ext uri="{BB962C8B-B14F-4D97-AF65-F5344CB8AC3E}">
        <p14:creationId xmlns:p14="http://schemas.microsoft.com/office/powerpoint/2010/main" val="4231760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BF6C07-7141-67C8-6124-AF0549DD540D}"/>
              </a:ext>
            </a:extLst>
          </p:cNvPr>
          <p:cNvSpPr>
            <a:spLocks noGrp="1"/>
          </p:cNvSpPr>
          <p:nvPr>
            <p:ph type="title"/>
          </p:nvPr>
        </p:nvSpPr>
        <p:spPr>
          <a:xfrm>
            <a:off x="5431536" y="978408"/>
            <a:ext cx="6236208" cy="1463040"/>
          </a:xfrm>
        </p:spPr>
        <p:txBody>
          <a:bodyPr>
            <a:normAutofit/>
          </a:bodyPr>
          <a:lstStyle/>
          <a:p>
            <a:r>
              <a:rPr lang="en-US" dirty="0"/>
              <a:t>Mitigation from cyber threats</a:t>
            </a:r>
          </a:p>
        </p:txBody>
      </p:sp>
      <p:pic>
        <p:nvPicPr>
          <p:cNvPr id="4" name="Picture 3" descr="A close up of a lock&#10;&#10;AI-generated content may be incorrect.">
            <a:extLst>
              <a:ext uri="{FF2B5EF4-FFF2-40B4-BE49-F238E27FC236}">
                <a16:creationId xmlns:a16="http://schemas.microsoft.com/office/drawing/2014/main" id="{98A100D5-2924-8BD2-1C21-76784CAF984B}"/>
              </a:ext>
            </a:extLst>
          </p:cNvPr>
          <p:cNvPicPr>
            <a:picLocks noChangeAspect="1"/>
          </p:cNvPicPr>
          <p:nvPr/>
        </p:nvPicPr>
        <p:blipFill>
          <a:blip r:embed="rId2"/>
          <a:srcRect l="13317" r="38410" b="1"/>
          <a:stretch/>
        </p:blipFill>
        <p:spPr>
          <a:xfrm>
            <a:off x="517869" y="508091"/>
            <a:ext cx="4221911" cy="5837918"/>
          </a:xfrm>
          <a:prstGeom prst="rect">
            <a:avLst/>
          </a:prstGeom>
        </p:spPr>
      </p:pic>
      <p:sp>
        <p:nvSpPr>
          <p:cNvPr id="14" name="Freeform: Shape 13">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429CC4-BCC8-B3C4-F0A0-DEAFEAA9D72F}"/>
              </a:ext>
            </a:extLst>
          </p:cNvPr>
          <p:cNvSpPr>
            <a:spLocks noGrp="1"/>
          </p:cNvSpPr>
          <p:nvPr>
            <p:ph idx="1"/>
          </p:nvPr>
        </p:nvSpPr>
        <p:spPr>
          <a:xfrm>
            <a:off x="5431536" y="2578608"/>
            <a:ext cx="6236208" cy="3767328"/>
          </a:xfrm>
        </p:spPr>
        <p:txBody>
          <a:bodyPr vert="horz" lIns="91440" tIns="45720" rIns="91440" bIns="45720" rtlCol="0" anchor="t">
            <a:normAutofit/>
          </a:bodyPr>
          <a:lstStyle/>
          <a:p>
            <a:r>
              <a:rPr lang="en-US" dirty="0"/>
              <a:t>Data breaches cost companies 3.5 billion dollars (2010)</a:t>
            </a:r>
          </a:p>
          <a:p>
            <a:r>
              <a:rPr lang="en-US" dirty="0"/>
              <a:t>Standards like NIST and ISO series</a:t>
            </a:r>
          </a:p>
          <a:p>
            <a:r>
              <a:rPr lang="en-US" dirty="0"/>
              <a:t>Solid mitigation measures:</a:t>
            </a:r>
          </a:p>
          <a:p>
            <a:r>
              <a:rPr lang="en-US" dirty="0"/>
              <a:t>Risk assessment for analysis and evaluation</a:t>
            </a:r>
          </a:p>
          <a:p>
            <a:r>
              <a:rPr lang="en-US" dirty="0"/>
              <a:t>Data encryption for data handling and transportation</a:t>
            </a:r>
          </a:p>
          <a:p>
            <a:r>
              <a:rPr lang="en-US" dirty="0"/>
              <a:t>Access management for the unauthorized access to unauthorized users and vice versa</a:t>
            </a:r>
          </a:p>
          <a:p>
            <a:endParaRPr lang="en-US"/>
          </a:p>
          <a:p>
            <a:endParaRPr lang="en-US"/>
          </a:p>
        </p:txBody>
      </p:sp>
    </p:spTree>
    <p:extLst>
      <p:ext uri="{BB962C8B-B14F-4D97-AF65-F5344CB8AC3E}">
        <p14:creationId xmlns:p14="http://schemas.microsoft.com/office/powerpoint/2010/main" val="1556261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596463-9E9A-D89D-5FA5-9891D4E9CFDF}"/>
              </a:ext>
            </a:extLst>
          </p:cNvPr>
          <p:cNvSpPr>
            <a:spLocks noGrp="1"/>
          </p:cNvSpPr>
          <p:nvPr>
            <p:ph type="title"/>
          </p:nvPr>
        </p:nvSpPr>
        <p:spPr>
          <a:xfrm>
            <a:off x="521208" y="978408"/>
            <a:ext cx="4032504" cy="2121408"/>
          </a:xfrm>
        </p:spPr>
        <p:txBody>
          <a:bodyPr>
            <a:normAutofit/>
          </a:bodyPr>
          <a:lstStyle/>
          <a:p>
            <a:r>
              <a:rPr lang="en-US" sz="4000"/>
              <a:t>Monitoring and responses </a:t>
            </a:r>
          </a:p>
        </p:txBody>
      </p:sp>
      <p:sp>
        <p:nvSpPr>
          <p:cNvPr id="11" name="Rectangle 10">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descr="Security camera with solid fill">
            <a:extLst>
              <a:ext uri="{FF2B5EF4-FFF2-40B4-BE49-F238E27FC236}">
                <a16:creationId xmlns:a16="http://schemas.microsoft.com/office/drawing/2014/main" id="{95A36AB0-AE99-6E92-6170-9CF54B647BF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AF55FEDA-C4A9-7EEC-33F2-FFBF4E42ED95}"/>
              </a:ext>
            </a:extLst>
          </p:cNvPr>
          <p:cNvSpPr>
            <a:spLocks noGrp="1"/>
          </p:cNvSpPr>
          <p:nvPr>
            <p:ph idx="1"/>
          </p:nvPr>
        </p:nvSpPr>
        <p:spPr>
          <a:xfrm>
            <a:off x="5074920" y="1033272"/>
            <a:ext cx="6592824" cy="5312664"/>
          </a:xfrm>
        </p:spPr>
        <p:txBody>
          <a:bodyPr vert="horz" lIns="91440" tIns="45720" rIns="91440" bIns="45720" rtlCol="0" anchor="t">
            <a:normAutofit/>
          </a:bodyPr>
          <a:lstStyle/>
          <a:p>
            <a:r>
              <a:rPr lang="en-US" dirty="0"/>
              <a:t>Pro-active monitoring is implemented for help with decisions and risk assessments</a:t>
            </a:r>
          </a:p>
          <a:p>
            <a:r>
              <a:rPr lang="en-US" dirty="0"/>
              <a:t>SIEM (Security Information and Event Management) - collects logs of data using software. Real-time and anomaly detection using models.</a:t>
            </a:r>
          </a:p>
          <a:p>
            <a:r>
              <a:rPr lang="en-US" dirty="0"/>
              <a:t>IDS (Intrusion Detection system) - prevents network for malicious attackers. Monitoring users and spotting vulnerabilities, systems defects and file. </a:t>
            </a:r>
          </a:p>
          <a:p>
            <a:r>
              <a:rPr lang="en-US" dirty="0"/>
              <a:t>Effective Incident response plan integrates with other policies. Structured approach to outline roles and responsibilities</a:t>
            </a:r>
          </a:p>
          <a:p>
            <a:r>
              <a:rPr lang="en-US" dirty="0"/>
              <a:t>Process of incident management – Plan, detect, assess, respond, resolve, learn</a:t>
            </a:r>
          </a:p>
          <a:p>
            <a:endParaRPr lang="en-US" dirty="0"/>
          </a:p>
        </p:txBody>
      </p:sp>
    </p:spTree>
    <p:extLst>
      <p:ext uri="{BB962C8B-B14F-4D97-AF65-F5344CB8AC3E}">
        <p14:creationId xmlns:p14="http://schemas.microsoft.com/office/powerpoint/2010/main" val="1385050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B35A721-1987-9938-CFAD-D86B1468F5EF}"/>
              </a:ext>
            </a:extLst>
          </p:cNvPr>
          <p:cNvSpPr>
            <a:spLocks noGrp="1"/>
          </p:cNvSpPr>
          <p:nvPr>
            <p:ph type="title"/>
          </p:nvPr>
        </p:nvSpPr>
        <p:spPr>
          <a:xfrm>
            <a:off x="521208" y="978408"/>
            <a:ext cx="4672584" cy="1783080"/>
          </a:xfrm>
        </p:spPr>
        <p:txBody>
          <a:bodyPr>
            <a:normAutofit/>
          </a:bodyPr>
          <a:lstStyle/>
          <a:p>
            <a:pPr>
              <a:lnSpc>
                <a:spcPct val="90000"/>
              </a:lnSpc>
            </a:pPr>
            <a:r>
              <a:rPr lang="en-US" sz="4100"/>
              <a:t>Cyber training and awareness for employees</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7258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4" name="Rectangle 13">
            <a:extLst>
              <a:ext uri="{FF2B5EF4-FFF2-40B4-BE49-F238E27FC236}">
                <a16:creationId xmlns:a16="http://schemas.microsoft.com/office/drawing/2014/main" id="{759AF1ED-B4DF-4FC4-0966-1A758E6CA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5582" y="611650"/>
            <a:ext cx="583387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Laptop Secure">
            <a:extLst>
              <a:ext uri="{FF2B5EF4-FFF2-40B4-BE49-F238E27FC236}">
                <a16:creationId xmlns:a16="http://schemas.microsoft.com/office/drawing/2014/main" id="{43455895-4B7C-6F45-016C-DB5759A087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3152503"/>
            <a:ext cx="3193501" cy="3193501"/>
          </a:xfrm>
          <a:prstGeom prst="rect">
            <a:avLst/>
          </a:prstGeom>
        </p:spPr>
      </p:pic>
      <p:sp>
        <p:nvSpPr>
          <p:cNvPr id="3" name="Content Placeholder 2">
            <a:extLst>
              <a:ext uri="{FF2B5EF4-FFF2-40B4-BE49-F238E27FC236}">
                <a16:creationId xmlns:a16="http://schemas.microsoft.com/office/drawing/2014/main" id="{FFBF3E45-F24B-355D-CA78-9B73D590FCD7}"/>
              </a:ext>
            </a:extLst>
          </p:cNvPr>
          <p:cNvSpPr>
            <a:spLocks noGrp="1"/>
          </p:cNvSpPr>
          <p:nvPr>
            <p:ph idx="1"/>
          </p:nvPr>
        </p:nvSpPr>
        <p:spPr>
          <a:xfrm>
            <a:off x="5843016" y="1033272"/>
            <a:ext cx="5833872" cy="5312664"/>
          </a:xfrm>
        </p:spPr>
        <p:txBody>
          <a:bodyPr vert="horz" lIns="91440" tIns="45720" rIns="91440" bIns="45720" rtlCol="0" anchor="t">
            <a:normAutofit/>
          </a:bodyPr>
          <a:lstStyle/>
          <a:p>
            <a:r>
              <a:rPr lang="en-US" dirty="0"/>
              <a:t>80-90% of failures and attacks due to employees (IBM Cyber Security Intelligence Index)</a:t>
            </a:r>
          </a:p>
          <a:p>
            <a:r>
              <a:rPr lang="en-US" dirty="0"/>
              <a:t>Employees need to trained and aware of common tactics</a:t>
            </a:r>
          </a:p>
          <a:p>
            <a:r>
              <a:rPr lang="en-US" dirty="0"/>
              <a:t>Errors can occur due to lack of experience, lack of knowledge, or information overload</a:t>
            </a:r>
          </a:p>
          <a:p>
            <a:r>
              <a:rPr lang="en-US" dirty="0"/>
              <a:t>Employees are vulnerable to cyberattack</a:t>
            </a:r>
          </a:p>
          <a:p>
            <a:r>
              <a:rPr lang="en-US" dirty="0"/>
              <a:t>Hands-on simulation and interactivity</a:t>
            </a:r>
          </a:p>
          <a:p>
            <a:r>
              <a:rPr lang="en-US" dirty="0"/>
              <a:t>Experience, training and questions</a:t>
            </a:r>
          </a:p>
          <a:p>
            <a:r>
              <a:rPr lang="en-US" dirty="0"/>
              <a:t>Feedback from employee</a:t>
            </a:r>
          </a:p>
          <a:p>
            <a:r>
              <a:rPr lang="en-US" dirty="0"/>
              <a:t>Employee accountability</a:t>
            </a:r>
          </a:p>
          <a:p>
            <a:r>
              <a:rPr lang="en-US" dirty="0"/>
              <a:t>Cybersecurity awareness</a:t>
            </a:r>
          </a:p>
          <a:p>
            <a:endParaRPr lang="en-US" dirty="0"/>
          </a:p>
        </p:txBody>
      </p:sp>
    </p:spTree>
    <p:extLst>
      <p:ext uri="{BB962C8B-B14F-4D97-AF65-F5344CB8AC3E}">
        <p14:creationId xmlns:p14="http://schemas.microsoft.com/office/powerpoint/2010/main" val="3402245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235E54-105C-EE42-0386-DBBF8A5D2CA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886CA-8760-F9D8-F3CF-CBD2A31F0D9A}"/>
              </a:ext>
            </a:extLst>
          </p:cNvPr>
          <p:cNvSpPr>
            <a:spLocks noGrp="1"/>
          </p:cNvSpPr>
          <p:nvPr>
            <p:ph type="title"/>
          </p:nvPr>
        </p:nvSpPr>
        <p:spPr>
          <a:xfrm>
            <a:off x="521208" y="978408"/>
            <a:ext cx="11155680" cy="1463040"/>
          </a:xfrm>
        </p:spPr>
        <p:txBody>
          <a:bodyPr>
            <a:normAutofit/>
          </a:bodyPr>
          <a:lstStyle/>
          <a:p>
            <a:r>
              <a:rPr lang="en-US" dirty="0"/>
              <a:t>Cybersecurity training program</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0C3324-A199-CFB4-B0F6-68325DD52CA9}"/>
              </a:ext>
            </a:extLst>
          </p:cNvPr>
          <p:cNvGraphicFramePr>
            <a:graphicFrameLocks noGrp="1"/>
          </p:cNvGraphicFramePr>
          <p:nvPr>
            <p:ph idx="1"/>
            <p:extLst>
              <p:ext uri="{D42A27DB-BD31-4B8C-83A1-F6EECF244321}">
                <p14:modId xmlns:p14="http://schemas.microsoft.com/office/powerpoint/2010/main" val="1751006187"/>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4414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94B1A-6A68-6A18-8D87-D202BD9335A6}"/>
              </a:ext>
            </a:extLst>
          </p:cNvPr>
          <p:cNvSpPr>
            <a:spLocks noGrp="1"/>
          </p:cNvSpPr>
          <p:nvPr>
            <p:ph type="ctrTitle"/>
          </p:nvPr>
        </p:nvSpPr>
        <p:spPr>
          <a:xfrm>
            <a:off x="907730" y="2458233"/>
            <a:ext cx="11155680" cy="2755349"/>
          </a:xfrm>
        </p:spPr>
        <p:txBody>
          <a:bodyPr/>
          <a:lstStyle/>
          <a:p>
            <a:r>
              <a:rPr lang="en-US" dirty="0"/>
              <a:t>Thank you for your time.</a:t>
            </a:r>
          </a:p>
        </p:txBody>
      </p:sp>
    </p:spTree>
    <p:extLst>
      <p:ext uri="{BB962C8B-B14F-4D97-AF65-F5344CB8AC3E}">
        <p14:creationId xmlns:p14="http://schemas.microsoft.com/office/powerpoint/2010/main" val="329729394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GestaltVTI</vt:lpstr>
      <vt:lpstr>Cybersecurity protocols and protection </vt:lpstr>
      <vt:lpstr>Importance of cybersecurity</vt:lpstr>
      <vt:lpstr>Threat identification </vt:lpstr>
      <vt:lpstr>Security policies</vt:lpstr>
      <vt:lpstr>Security polices for users</vt:lpstr>
      <vt:lpstr>Security polices for administrators</vt:lpstr>
      <vt:lpstr>Mitigation from cyber threats</vt:lpstr>
      <vt:lpstr>Monitoring and responses </vt:lpstr>
      <vt:lpstr>Cyber training and awareness for employees</vt:lpstr>
      <vt:lpstr>Cybersecurity training program</vt:lpstr>
      <vt:lpstr>Thank you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463</cp:revision>
  <dcterms:created xsi:type="dcterms:W3CDTF">2025-04-16T14:51:20Z</dcterms:created>
  <dcterms:modified xsi:type="dcterms:W3CDTF">2025-05-12T15:55:50Z</dcterms:modified>
</cp:coreProperties>
</file>