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2424" y="5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064A-D61B-4B21-B757-51A9B82445B8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305E07-67EA-4042-A3F6-853A8AD8D2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626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15D08DA-5678-417E-9B39-E0CED315526D}" type="datetimeFigureOut">
              <a:rPr kumimoji="0" lang="en-I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09-06-2022</a:t>
            </a:fld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18B916-08D6-4899-8577-BC9F7A98B86A}" type="slidenum">
              <a:rPr kumimoji="0" lang="en-I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I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88177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>
              <a:spcBef>
                <a:spcPct val="0"/>
              </a:spcBef>
            </a:pPr>
            <a:endParaRPr lang="en-IN" altLang="x-none" dirty="0"/>
          </a:p>
        </p:txBody>
      </p:sp>
      <p:sp>
        <p:nvSpPr>
          <p:cNvPr id="512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en-IN" altLang="x-none" sz="1200" dirty="0"/>
              <a:t>2</a:t>
            </a:fld>
            <a:endParaRPr lang="en-IN" altLang="x-none" sz="1200" dirty="0"/>
          </a:p>
        </p:txBody>
      </p:sp>
    </p:spTree>
    <p:extLst>
      <p:ext uri="{BB962C8B-B14F-4D97-AF65-F5344CB8AC3E}">
        <p14:creationId xmlns:p14="http://schemas.microsoft.com/office/powerpoint/2010/main" val="752620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icon to add picture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D23D97B-2F30-4992-894F-9BB489F00839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081020"/>
            <a:ext cx="3371850" cy="4524375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42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Starters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Chicken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Crispy Chicken                                          </a:t>
            </a:r>
            <a:r>
              <a:rPr kumimoji="0" lang="en-IN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Chicken Wings                                          3.99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Chicken Lollipop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Pan Fried Chicken breast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Vegetables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Vegetable Gyoza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Charred Spring onions and Romesco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Triple Cheese Mushroom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Vegan Terrene    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Fig &amp; Cheese Tartine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2.99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Seafood 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Smoked Salmon  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Prawn and Lime Vinaigrette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Grilled Lobster     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Charred Shrimp  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Mussels with coriander olive oil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Potted Crab                                                 </a:t>
            </a:r>
            <a:r>
              <a:rPr kumimoji="0" lang="en-IN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8.99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Scallops with Hazelnut Picada                   </a:t>
            </a: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4.99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IN" sz="11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IN" sz="11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22166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33375" y="2454275"/>
            <a:ext cx="6408738" cy="523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 eaLnBrk="1" hangingPunct="1">
              <a:buClrTx/>
              <a:buSzTx/>
              <a:buFontTx/>
              <a:buNone/>
              <a:defRPr/>
            </a:pPr>
            <a:r>
              <a:rPr kumimoji="0" lang="en-US" sz="2800" b="1" i="1" kern="1200" cap="none" spc="0" normalizeH="0" baseline="0" noProof="0" dirty="0">
                <a:solidFill>
                  <a:srgbClr val="680000"/>
                </a:solidFill>
                <a:latin typeface="+mn-lt"/>
                <a:ea typeface="+mn-ea"/>
                <a:cs typeface="Arial" panose="020B0604020202020204" pitchFamily="34" charset="0"/>
              </a:rPr>
              <a:t>Hotel Trinity Takeaway Menu</a:t>
            </a:r>
            <a:endParaRPr kumimoji="0" lang="en-IN" sz="2800" b="1" i="1" kern="1200" cap="none" spc="0" normalizeH="0" baseline="0" noProof="0" dirty="0">
              <a:solidFill>
                <a:srgbClr val="680000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912" y="7977336"/>
            <a:ext cx="1728192" cy="17281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ontent Placeholder 2"/>
          <p:cNvSpPr>
            <a:spLocks noGrp="1"/>
          </p:cNvSpPr>
          <p:nvPr/>
        </p:nvSpPr>
        <p:spPr>
          <a:xfrm>
            <a:off x="2996565" y="3547745"/>
            <a:ext cx="3390900" cy="3590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Dessert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Strawberry Fool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Jam </a:t>
            </a:r>
            <a:r>
              <a:rPr kumimoji="0" lang="en-IN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Roly</a:t>
            </a: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Poly  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Knickerbocker glory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Syllabub           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Banoffee</a:t>
            </a: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pie     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 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Sticky Toffee Pudding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Eaton mess       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Bread and Butter Pudding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IN" sz="14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Treacle tart                                 </a:t>
            </a: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IN" sz="14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IN" sz="2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7268986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numCol="2" rtlCol="0">
            <a:norm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Drinks (750 ml)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IN" sz="1200" b="1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Champagne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Gardet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Brute reserve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 Cuvee Brute France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71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Wine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Castellblanc Cava Brut, Spain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40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Digby                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Brise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 France Rose 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Greache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60</a:t>
            </a:r>
            <a:endParaRPr kumimoji="0" lang="en-IN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Alto de Mayo Malbec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29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Others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Freshly 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Aqueezed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Orange Juice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2.99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Main Course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Beef Roast with Red wine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Pot Roast Beef with French Onion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Roast Beef Sirloin   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Beef Leek, Cumber land pie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Beef 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Bulgogi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Roast Side of Salmon with 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Cermoula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Baked Salmon        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Pasta with Salmon and peas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Teriyaki Salmon      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Smoked Salmon with Spinach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Indian Spiced Salmon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Chicken Enchiladas                                 </a:t>
            </a:r>
            <a:r>
              <a: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68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8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16"/>
            <a:ext cx="6858000" cy="22166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056" y="7329264"/>
            <a:ext cx="2281893" cy="22818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22166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888" y="7329264"/>
            <a:ext cx="2281892" cy="22818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/>
              <a:t>References</a:t>
            </a:r>
          </a:p>
          <a:p>
            <a:r>
              <a:rPr lang="en-US" sz="1200"/>
              <a:t>Peters, K. and Remaud, P.H., 2020. Factors influencing consumer menu-item selection in a restaurant context. Food Quality and Preference, 82, p.103887.</a:t>
            </a:r>
          </a:p>
          <a:p>
            <a:r>
              <a:rPr lang="en-US" sz="1200"/>
              <a:t>Shafieizadeh, K. and Tao, C.W.W., 2020. How does a menu's information about local food affect restaurant selection? The roles of corporate social responsibility, transparency, and trust. Journal of Hospitality and Tourism Management, 43, pp.232-240.</a:t>
            </a:r>
          </a:p>
          <a:p>
            <a:r>
              <a:rPr lang="en-US" sz="1200"/>
              <a:t>Ozdemir, B. and Caliskan, O., 2015. Menu design: A review of literature. Journal of Foodservice Business Research, 18(3), pp.189-206.</a:t>
            </a:r>
          </a:p>
          <a:p>
            <a:r>
              <a:rPr lang="en-US" sz="1200"/>
              <a:t>Haynos, A.F. and Roberto, C.A., 2017. The effects of restaurant menu calorie labeling on hypothetical meal choices of females with disordered eating. International Journal of Eating Disorders, 50(3), pp.275-283.</a:t>
            </a:r>
          </a:p>
          <a:p>
            <a:r>
              <a:rPr lang="en-US" sz="1200"/>
              <a:t>Fidan, H., Teneva, A., Stankov, S. and Dimitrova, E., 2018, June. Consumers’ behavior of restaurant selection. In 2018 International Conference on High Technology for Sustainable Development (HiTech) (pp. 1-3). IEEE.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415</Words>
  <Application>Microsoft Office PowerPoint</Application>
  <PresentationFormat>A4 Paper (210x297 mm)</PresentationFormat>
  <Paragraphs>69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Default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Syed</cp:lastModifiedBy>
  <cp:revision>1</cp:revision>
  <dcterms:created xsi:type="dcterms:W3CDTF">2022-05-28T11:33:45Z</dcterms:created>
  <dcterms:modified xsi:type="dcterms:W3CDTF">2022-06-09T20:05:25Z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1033-11.2.0.11130</vt:lpwstr>
  </property>
  <property fmtid="{D5CDD505-2E9C-101B-9397-08002B2CF9AE}" pid="3" name="ICV">
    <vt:lpwstr>15BA49B58D2248448036005CDF514828</vt:lpwstr>
  </property>
</Properties>
</file>