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9" r:id="rId2"/>
  </p:sldIdLst>
  <p:sldSz cx="43200638" cy="32399288"/>
  <p:notesSz cx="6858000" cy="9144000"/>
  <p:embeddedFontLst>
    <p:embeddedFont>
      <p:font typeface="Nourd" panose="020B0604020202020204" charset="0"/>
      <p:regular r:id="rId3"/>
    </p:embeddedFont>
    <p:embeddedFont>
      <p:font typeface="Nourd Heavy" panose="020B0604020202020204" charset="0"/>
      <p:regular r:id="rId4"/>
    </p:embeddedFont>
  </p:embeddedFontLst>
  <p:defaultTextStyle>
    <a:defPPr>
      <a:defRPr lang="en-US"/>
    </a:defPPr>
    <a:lvl1pPr marL="0" algn="l" defTabSz="1894545" rtl="0" eaLnBrk="1" latinLnBrk="0" hangingPunct="1">
      <a:defRPr sz="3729" kern="1200">
        <a:solidFill>
          <a:schemeClr val="tx1"/>
        </a:solidFill>
        <a:latin typeface="+mn-lt"/>
        <a:ea typeface="+mn-ea"/>
        <a:cs typeface="+mn-cs"/>
      </a:defRPr>
    </a:lvl1pPr>
    <a:lvl2pPr marL="947273" algn="l" defTabSz="1894545" rtl="0" eaLnBrk="1" latinLnBrk="0" hangingPunct="1">
      <a:defRPr sz="3729" kern="1200">
        <a:solidFill>
          <a:schemeClr val="tx1"/>
        </a:solidFill>
        <a:latin typeface="+mn-lt"/>
        <a:ea typeface="+mn-ea"/>
        <a:cs typeface="+mn-cs"/>
      </a:defRPr>
    </a:lvl2pPr>
    <a:lvl3pPr marL="1894545" algn="l" defTabSz="1894545" rtl="0" eaLnBrk="1" latinLnBrk="0" hangingPunct="1">
      <a:defRPr sz="3729" kern="1200">
        <a:solidFill>
          <a:schemeClr val="tx1"/>
        </a:solidFill>
        <a:latin typeface="+mn-lt"/>
        <a:ea typeface="+mn-ea"/>
        <a:cs typeface="+mn-cs"/>
      </a:defRPr>
    </a:lvl3pPr>
    <a:lvl4pPr marL="2841818" algn="l" defTabSz="1894545" rtl="0" eaLnBrk="1" latinLnBrk="0" hangingPunct="1">
      <a:defRPr sz="3729" kern="1200">
        <a:solidFill>
          <a:schemeClr val="tx1"/>
        </a:solidFill>
        <a:latin typeface="+mn-lt"/>
        <a:ea typeface="+mn-ea"/>
        <a:cs typeface="+mn-cs"/>
      </a:defRPr>
    </a:lvl4pPr>
    <a:lvl5pPr marL="3789091" algn="l" defTabSz="1894545" rtl="0" eaLnBrk="1" latinLnBrk="0" hangingPunct="1">
      <a:defRPr sz="3729" kern="1200">
        <a:solidFill>
          <a:schemeClr val="tx1"/>
        </a:solidFill>
        <a:latin typeface="+mn-lt"/>
        <a:ea typeface="+mn-ea"/>
        <a:cs typeface="+mn-cs"/>
      </a:defRPr>
    </a:lvl5pPr>
    <a:lvl6pPr marL="4736363" algn="l" defTabSz="1894545" rtl="0" eaLnBrk="1" latinLnBrk="0" hangingPunct="1">
      <a:defRPr sz="3729" kern="1200">
        <a:solidFill>
          <a:schemeClr val="tx1"/>
        </a:solidFill>
        <a:latin typeface="+mn-lt"/>
        <a:ea typeface="+mn-ea"/>
        <a:cs typeface="+mn-cs"/>
      </a:defRPr>
    </a:lvl6pPr>
    <a:lvl7pPr marL="5683636" algn="l" defTabSz="1894545" rtl="0" eaLnBrk="1" latinLnBrk="0" hangingPunct="1">
      <a:defRPr sz="3729" kern="1200">
        <a:solidFill>
          <a:schemeClr val="tx1"/>
        </a:solidFill>
        <a:latin typeface="+mn-lt"/>
        <a:ea typeface="+mn-ea"/>
        <a:cs typeface="+mn-cs"/>
      </a:defRPr>
    </a:lvl7pPr>
    <a:lvl8pPr marL="6630909" algn="l" defTabSz="1894545" rtl="0" eaLnBrk="1" latinLnBrk="0" hangingPunct="1">
      <a:defRPr sz="3729" kern="1200">
        <a:solidFill>
          <a:schemeClr val="tx1"/>
        </a:solidFill>
        <a:latin typeface="+mn-lt"/>
        <a:ea typeface="+mn-ea"/>
        <a:cs typeface="+mn-cs"/>
      </a:defRPr>
    </a:lvl8pPr>
    <a:lvl9pPr marL="7578181" algn="l" defTabSz="1894545" rtl="0" eaLnBrk="1" latinLnBrk="0" hangingPunct="1">
      <a:defRPr sz="3729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4631" userDrawn="1">
          <p15:clr>
            <a:srgbClr val="A4A3A4"/>
          </p15:clr>
        </p15:guide>
        <p15:guide id="2" pos="5821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13" d="100"/>
          <a:sy n="13" d="100"/>
        </p:scale>
        <p:origin x="1480" y="104"/>
      </p:cViewPr>
      <p:guideLst>
        <p:guide orient="horz" pos="4631"/>
        <p:guide pos="5821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font" Target="fonts/font1.fntdata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font" Target="fonts/font2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86117" y="4567212"/>
            <a:ext cx="15709323" cy="315144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34" y="8331246"/>
            <a:ext cx="12937089" cy="3757228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9240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84818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277227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369637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462046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55445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646864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73927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9916" y="9447524"/>
            <a:ext cx="15709323" cy="2920020"/>
          </a:xfrm>
        </p:spPr>
        <p:txBody>
          <a:bodyPr anchor="t"/>
          <a:lstStyle>
            <a:lvl1pPr algn="l">
              <a:defRPr sz="8085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9916" y="6231420"/>
            <a:ext cx="15709323" cy="3216105"/>
          </a:xfrm>
        </p:spPr>
        <p:txBody>
          <a:bodyPr anchor="b"/>
          <a:lstStyle>
            <a:lvl1pPr marL="0" indent="0">
              <a:buNone/>
              <a:defRPr sz="4042">
                <a:solidFill>
                  <a:schemeClr val="tx1">
                    <a:tint val="75000"/>
                  </a:schemeClr>
                </a:solidFill>
              </a:defRPr>
            </a:lvl1pPr>
            <a:lvl2pPr marL="924093" indent="0">
              <a:buNone/>
              <a:defRPr sz="3638">
                <a:solidFill>
                  <a:schemeClr val="tx1">
                    <a:tint val="75000"/>
                  </a:schemeClr>
                </a:solidFill>
              </a:defRPr>
            </a:lvl2pPr>
            <a:lvl3pPr marL="1848185" indent="0">
              <a:buNone/>
              <a:defRPr sz="3234">
                <a:solidFill>
                  <a:schemeClr val="tx1">
                    <a:tint val="75000"/>
                  </a:schemeClr>
                </a:solidFill>
              </a:defRPr>
            </a:lvl3pPr>
            <a:lvl4pPr marL="2772278" indent="0">
              <a:buNone/>
              <a:defRPr sz="2830">
                <a:solidFill>
                  <a:schemeClr val="tx1">
                    <a:tint val="75000"/>
                  </a:schemeClr>
                </a:solidFill>
              </a:defRPr>
            </a:lvl4pPr>
            <a:lvl5pPr marL="3696371" indent="0">
              <a:buNone/>
              <a:defRPr sz="2830">
                <a:solidFill>
                  <a:schemeClr val="tx1">
                    <a:tint val="75000"/>
                  </a:schemeClr>
                </a:solidFill>
              </a:defRPr>
            </a:lvl5pPr>
            <a:lvl6pPr marL="4620463" indent="0">
              <a:buNone/>
              <a:defRPr sz="2830">
                <a:solidFill>
                  <a:schemeClr val="tx1">
                    <a:tint val="75000"/>
                  </a:schemeClr>
                </a:solidFill>
              </a:defRPr>
            </a:lvl6pPr>
            <a:lvl7pPr marL="5544556" indent="0">
              <a:buNone/>
              <a:defRPr sz="2830">
                <a:solidFill>
                  <a:schemeClr val="tx1">
                    <a:tint val="75000"/>
                  </a:schemeClr>
                </a:solidFill>
              </a:defRPr>
            </a:lvl7pPr>
            <a:lvl8pPr marL="6468648" indent="0">
              <a:buNone/>
              <a:defRPr sz="2830">
                <a:solidFill>
                  <a:schemeClr val="tx1">
                    <a:tint val="75000"/>
                  </a:schemeClr>
                </a:solidFill>
              </a:defRPr>
            </a:lvl8pPr>
            <a:lvl9pPr marL="7392741" indent="0">
              <a:buNone/>
              <a:defRPr sz="283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24078" y="3430514"/>
            <a:ext cx="8162687" cy="9702771"/>
          </a:xfrm>
        </p:spPr>
        <p:txBody>
          <a:bodyPr/>
          <a:lstStyle>
            <a:lvl1pPr>
              <a:defRPr sz="5659"/>
            </a:lvl1pPr>
            <a:lvl2pPr>
              <a:defRPr sz="4851"/>
            </a:lvl2pPr>
            <a:lvl3pPr>
              <a:defRPr sz="4042"/>
            </a:lvl3pPr>
            <a:lvl4pPr>
              <a:defRPr sz="3638"/>
            </a:lvl4pPr>
            <a:lvl5pPr>
              <a:defRPr sz="3638"/>
            </a:lvl5pPr>
            <a:lvl6pPr>
              <a:defRPr sz="3638"/>
            </a:lvl6pPr>
            <a:lvl7pPr>
              <a:defRPr sz="3638"/>
            </a:lvl7pPr>
            <a:lvl8pPr>
              <a:defRPr sz="3638"/>
            </a:lvl8pPr>
            <a:lvl9pPr>
              <a:defRPr sz="3638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394791" y="3430514"/>
            <a:ext cx="8162687" cy="9702771"/>
          </a:xfrm>
        </p:spPr>
        <p:txBody>
          <a:bodyPr/>
          <a:lstStyle>
            <a:lvl1pPr>
              <a:defRPr sz="5659"/>
            </a:lvl1pPr>
            <a:lvl2pPr>
              <a:defRPr sz="4851"/>
            </a:lvl2pPr>
            <a:lvl3pPr>
              <a:defRPr sz="4042"/>
            </a:lvl3pPr>
            <a:lvl4pPr>
              <a:defRPr sz="3638"/>
            </a:lvl4pPr>
            <a:lvl5pPr>
              <a:defRPr sz="3638"/>
            </a:lvl5pPr>
            <a:lvl6pPr>
              <a:defRPr sz="3638"/>
            </a:lvl6pPr>
            <a:lvl7pPr>
              <a:defRPr sz="3638"/>
            </a:lvl7pPr>
            <a:lvl8pPr>
              <a:defRPr sz="3638"/>
            </a:lvl8pPr>
            <a:lvl9pPr>
              <a:defRPr sz="3638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24078" y="3290979"/>
            <a:ext cx="8165897" cy="1371523"/>
          </a:xfrm>
        </p:spPr>
        <p:txBody>
          <a:bodyPr anchor="b"/>
          <a:lstStyle>
            <a:lvl1pPr marL="0" indent="0">
              <a:buNone/>
              <a:defRPr sz="4851" b="1"/>
            </a:lvl1pPr>
            <a:lvl2pPr marL="924093" indent="0">
              <a:buNone/>
              <a:defRPr sz="4042" b="1"/>
            </a:lvl2pPr>
            <a:lvl3pPr marL="1848185" indent="0">
              <a:buNone/>
              <a:defRPr sz="3638" b="1"/>
            </a:lvl3pPr>
            <a:lvl4pPr marL="2772278" indent="0">
              <a:buNone/>
              <a:defRPr sz="3234" b="1"/>
            </a:lvl4pPr>
            <a:lvl5pPr marL="3696371" indent="0">
              <a:buNone/>
              <a:defRPr sz="3234" b="1"/>
            </a:lvl5pPr>
            <a:lvl6pPr marL="4620463" indent="0">
              <a:buNone/>
              <a:defRPr sz="3234" b="1"/>
            </a:lvl6pPr>
            <a:lvl7pPr marL="5544556" indent="0">
              <a:buNone/>
              <a:defRPr sz="3234" b="1"/>
            </a:lvl7pPr>
            <a:lvl8pPr marL="6468648" indent="0">
              <a:buNone/>
              <a:defRPr sz="3234" b="1"/>
            </a:lvl8pPr>
            <a:lvl9pPr marL="7392741" indent="0">
              <a:buNone/>
              <a:defRPr sz="3234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24078" y="4662503"/>
            <a:ext cx="8165897" cy="8470781"/>
          </a:xfrm>
        </p:spPr>
        <p:txBody>
          <a:bodyPr/>
          <a:lstStyle>
            <a:lvl1pPr>
              <a:defRPr sz="4851"/>
            </a:lvl1pPr>
            <a:lvl2pPr>
              <a:defRPr sz="4042"/>
            </a:lvl2pPr>
            <a:lvl3pPr>
              <a:defRPr sz="3638"/>
            </a:lvl3pPr>
            <a:lvl4pPr>
              <a:defRPr sz="3234"/>
            </a:lvl4pPr>
            <a:lvl5pPr>
              <a:defRPr sz="3234"/>
            </a:lvl5pPr>
            <a:lvl6pPr>
              <a:defRPr sz="3234"/>
            </a:lvl6pPr>
            <a:lvl7pPr>
              <a:defRPr sz="3234"/>
            </a:lvl7pPr>
            <a:lvl8pPr>
              <a:defRPr sz="3234"/>
            </a:lvl8pPr>
            <a:lvl9pPr>
              <a:defRPr sz="3234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9388375" y="3290979"/>
            <a:ext cx="8169105" cy="1371523"/>
          </a:xfrm>
        </p:spPr>
        <p:txBody>
          <a:bodyPr anchor="b"/>
          <a:lstStyle>
            <a:lvl1pPr marL="0" indent="0">
              <a:buNone/>
              <a:defRPr sz="4851" b="1"/>
            </a:lvl1pPr>
            <a:lvl2pPr marL="924093" indent="0">
              <a:buNone/>
              <a:defRPr sz="4042" b="1"/>
            </a:lvl2pPr>
            <a:lvl3pPr marL="1848185" indent="0">
              <a:buNone/>
              <a:defRPr sz="3638" b="1"/>
            </a:lvl3pPr>
            <a:lvl4pPr marL="2772278" indent="0">
              <a:buNone/>
              <a:defRPr sz="3234" b="1"/>
            </a:lvl4pPr>
            <a:lvl5pPr marL="3696371" indent="0">
              <a:buNone/>
              <a:defRPr sz="3234" b="1"/>
            </a:lvl5pPr>
            <a:lvl6pPr marL="4620463" indent="0">
              <a:buNone/>
              <a:defRPr sz="3234" b="1"/>
            </a:lvl6pPr>
            <a:lvl7pPr marL="5544556" indent="0">
              <a:buNone/>
              <a:defRPr sz="3234" b="1"/>
            </a:lvl7pPr>
            <a:lvl8pPr marL="6468648" indent="0">
              <a:buNone/>
              <a:defRPr sz="3234" b="1"/>
            </a:lvl8pPr>
            <a:lvl9pPr marL="7392741" indent="0">
              <a:buNone/>
              <a:defRPr sz="3234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9388375" y="4662503"/>
            <a:ext cx="8169105" cy="8470781"/>
          </a:xfrm>
        </p:spPr>
        <p:txBody>
          <a:bodyPr/>
          <a:lstStyle>
            <a:lvl1pPr>
              <a:defRPr sz="4851"/>
            </a:lvl1pPr>
            <a:lvl2pPr>
              <a:defRPr sz="4042"/>
            </a:lvl2pPr>
            <a:lvl3pPr>
              <a:defRPr sz="3638"/>
            </a:lvl3pPr>
            <a:lvl4pPr>
              <a:defRPr sz="3234"/>
            </a:lvl4pPr>
            <a:lvl5pPr>
              <a:defRPr sz="3234"/>
            </a:lvl5pPr>
            <a:lvl6pPr>
              <a:defRPr sz="3234"/>
            </a:lvl6pPr>
            <a:lvl7pPr>
              <a:defRPr sz="3234"/>
            </a:lvl7pPr>
            <a:lvl8pPr>
              <a:defRPr sz="3234"/>
            </a:lvl8pPr>
            <a:lvl9pPr>
              <a:defRPr sz="3234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4079" y="585365"/>
            <a:ext cx="6080305" cy="2491206"/>
          </a:xfrm>
        </p:spPr>
        <p:txBody>
          <a:bodyPr anchor="b"/>
          <a:lstStyle>
            <a:lvl1pPr algn="l">
              <a:defRPr sz="4042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25775" y="585366"/>
            <a:ext cx="10331703" cy="12547919"/>
          </a:xfrm>
        </p:spPr>
        <p:txBody>
          <a:bodyPr/>
          <a:lstStyle>
            <a:lvl1pPr>
              <a:defRPr sz="6468"/>
            </a:lvl1pPr>
            <a:lvl2pPr>
              <a:defRPr sz="5659"/>
            </a:lvl2pPr>
            <a:lvl3pPr>
              <a:defRPr sz="4851"/>
            </a:lvl3pPr>
            <a:lvl4pPr>
              <a:defRPr sz="4042"/>
            </a:lvl4pPr>
            <a:lvl5pPr>
              <a:defRPr sz="4042"/>
            </a:lvl5pPr>
            <a:lvl6pPr>
              <a:defRPr sz="4042"/>
            </a:lvl6pPr>
            <a:lvl7pPr>
              <a:defRPr sz="4042"/>
            </a:lvl7pPr>
            <a:lvl8pPr>
              <a:defRPr sz="4042"/>
            </a:lvl8pPr>
            <a:lvl9pPr>
              <a:defRPr sz="4042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4079" y="3076572"/>
            <a:ext cx="6080305" cy="10056713"/>
          </a:xfrm>
        </p:spPr>
        <p:txBody>
          <a:bodyPr/>
          <a:lstStyle>
            <a:lvl1pPr marL="0" indent="0">
              <a:buNone/>
              <a:defRPr sz="2830"/>
            </a:lvl1pPr>
            <a:lvl2pPr marL="924093" indent="0">
              <a:buNone/>
              <a:defRPr sz="2425"/>
            </a:lvl2pPr>
            <a:lvl3pPr marL="1848185" indent="0">
              <a:buNone/>
              <a:defRPr sz="2021"/>
            </a:lvl3pPr>
            <a:lvl4pPr marL="2772278" indent="0">
              <a:buNone/>
              <a:defRPr sz="1819"/>
            </a:lvl4pPr>
            <a:lvl5pPr marL="3696371" indent="0">
              <a:buNone/>
              <a:defRPr sz="1819"/>
            </a:lvl5pPr>
            <a:lvl6pPr marL="4620463" indent="0">
              <a:buNone/>
              <a:defRPr sz="1819"/>
            </a:lvl6pPr>
            <a:lvl7pPr marL="5544556" indent="0">
              <a:buNone/>
              <a:defRPr sz="1819"/>
            </a:lvl7pPr>
            <a:lvl8pPr marL="6468648" indent="0">
              <a:buNone/>
              <a:defRPr sz="1819"/>
            </a:lvl8pPr>
            <a:lvl9pPr marL="7392741" indent="0">
              <a:buNone/>
              <a:defRPr sz="1819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22514" y="10291539"/>
            <a:ext cx="11088934" cy="1214974"/>
          </a:xfrm>
        </p:spPr>
        <p:txBody>
          <a:bodyPr anchor="b"/>
          <a:lstStyle>
            <a:lvl1pPr algn="l">
              <a:defRPr sz="4042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622514" y="1313668"/>
            <a:ext cx="11088934" cy="8821319"/>
          </a:xfrm>
        </p:spPr>
        <p:txBody>
          <a:bodyPr/>
          <a:lstStyle>
            <a:lvl1pPr marL="0" indent="0">
              <a:buNone/>
              <a:defRPr sz="6468"/>
            </a:lvl1pPr>
            <a:lvl2pPr marL="924093" indent="0">
              <a:buNone/>
              <a:defRPr sz="5659"/>
            </a:lvl2pPr>
            <a:lvl3pPr marL="1848185" indent="0">
              <a:buNone/>
              <a:defRPr sz="4851"/>
            </a:lvl3pPr>
            <a:lvl4pPr marL="2772278" indent="0">
              <a:buNone/>
              <a:defRPr sz="4042"/>
            </a:lvl4pPr>
            <a:lvl5pPr marL="3696371" indent="0">
              <a:buNone/>
              <a:defRPr sz="4042"/>
            </a:lvl5pPr>
            <a:lvl6pPr marL="4620463" indent="0">
              <a:buNone/>
              <a:defRPr sz="4042"/>
            </a:lvl6pPr>
            <a:lvl7pPr marL="5544556" indent="0">
              <a:buNone/>
              <a:defRPr sz="4042"/>
            </a:lvl7pPr>
            <a:lvl8pPr marL="6468648" indent="0">
              <a:buNone/>
              <a:defRPr sz="4042"/>
            </a:lvl8pPr>
            <a:lvl9pPr marL="7392741" indent="0">
              <a:buNone/>
              <a:defRPr sz="4042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622514" y="11506513"/>
            <a:ext cx="11088934" cy="1725465"/>
          </a:xfrm>
        </p:spPr>
        <p:txBody>
          <a:bodyPr/>
          <a:lstStyle>
            <a:lvl1pPr marL="0" indent="0">
              <a:buNone/>
              <a:defRPr sz="2830"/>
            </a:lvl1pPr>
            <a:lvl2pPr marL="924093" indent="0">
              <a:buNone/>
              <a:defRPr sz="2425"/>
            </a:lvl2pPr>
            <a:lvl3pPr marL="1848185" indent="0">
              <a:buNone/>
              <a:defRPr sz="2021"/>
            </a:lvl3pPr>
            <a:lvl4pPr marL="2772278" indent="0">
              <a:buNone/>
              <a:defRPr sz="1819"/>
            </a:lvl4pPr>
            <a:lvl5pPr marL="3696371" indent="0">
              <a:buNone/>
              <a:defRPr sz="1819"/>
            </a:lvl5pPr>
            <a:lvl6pPr marL="4620463" indent="0">
              <a:buNone/>
              <a:defRPr sz="1819"/>
            </a:lvl6pPr>
            <a:lvl7pPr marL="5544556" indent="0">
              <a:buNone/>
              <a:defRPr sz="1819"/>
            </a:lvl7pPr>
            <a:lvl8pPr marL="6468648" indent="0">
              <a:buNone/>
              <a:defRPr sz="1819"/>
            </a:lvl8pPr>
            <a:lvl9pPr marL="7392741" indent="0">
              <a:buNone/>
              <a:defRPr sz="1819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3399128" y="588771"/>
            <a:ext cx="4158350" cy="12544514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24078" y="588771"/>
            <a:ext cx="12167025" cy="1254451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24078" y="588770"/>
            <a:ext cx="16633401" cy="24503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24078" y="3430514"/>
            <a:ext cx="16633401" cy="970277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24078" y="13626760"/>
            <a:ext cx="4312363" cy="7827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2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314532" y="13626760"/>
            <a:ext cx="5852493" cy="7827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2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3245115" y="13626760"/>
            <a:ext cx="4312363" cy="7827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2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1848185" rtl="0" eaLnBrk="1" latinLnBrk="0" hangingPunct="1">
        <a:spcBef>
          <a:spcPct val="0"/>
        </a:spcBef>
        <a:buNone/>
        <a:defRPr sz="8893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693069" indent="-693069" algn="l" defTabSz="1848185" rtl="0" eaLnBrk="1" latinLnBrk="0" hangingPunct="1">
        <a:spcBef>
          <a:spcPct val="20000"/>
        </a:spcBef>
        <a:buFont typeface="Arial" pitchFamily="34" charset="0"/>
        <a:buChar char="•"/>
        <a:defRPr sz="6468" kern="1200">
          <a:solidFill>
            <a:schemeClr val="tx1"/>
          </a:solidFill>
          <a:latin typeface="+mn-lt"/>
          <a:ea typeface="+mn-ea"/>
          <a:cs typeface="+mn-cs"/>
        </a:defRPr>
      </a:lvl1pPr>
      <a:lvl2pPr marL="1501651" indent="-577558" algn="l" defTabSz="1848185" rtl="0" eaLnBrk="1" latinLnBrk="0" hangingPunct="1">
        <a:spcBef>
          <a:spcPct val="20000"/>
        </a:spcBef>
        <a:buFont typeface="Arial" pitchFamily="34" charset="0"/>
        <a:buChar char="–"/>
        <a:defRPr sz="5659" kern="1200">
          <a:solidFill>
            <a:schemeClr val="tx1"/>
          </a:solidFill>
          <a:latin typeface="+mn-lt"/>
          <a:ea typeface="+mn-ea"/>
          <a:cs typeface="+mn-cs"/>
        </a:defRPr>
      </a:lvl2pPr>
      <a:lvl3pPr marL="2310232" indent="-462046" algn="l" defTabSz="1848185" rtl="0" eaLnBrk="1" latinLnBrk="0" hangingPunct="1">
        <a:spcBef>
          <a:spcPct val="20000"/>
        </a:spcBef>
        <a:buFont typeface="Arial" pitchFamily="34" charset="0"/>
        <a:buChar char="•"/>
        <a:defRPr sz="4851" kern="1200">
          <a:solidFill>
            <a:schemeClr val="tx1"/>
          </a:solidFill>
          <a:latin typeface="+mn-lt"/>
          <a:ea typeface="+mn-ea"/>
          <a:cs typeface="+mn-cs"/>
        </a:defRPr>
      </a:lvl3pPr>
      <a:lvl4pPr marL="3234324" indent="-462046" algn="l" defTabSz="1848185" rtl="0" eaLnBrk="1" latinLnBrk="0" hangingPunct="1">
        <a:spcBef>
          <a:spcPct val="20000"/>
        </a:spcBef>
        <a:buFont typeface="Arial" pitchFamily="34" charset="0"/>
        <a:buChar char="–"/>
        <a:defRPr sz="4042" kern="1200">
          <a:solidFill>
            <a:schemeClr val="tx1"/>
          </a:solidFill>
          <a:latin typeface="+mn-lt"/>
          <a:ea typeface="+mn-ea"/>
          <a:cs typeface="+mn-cs"/>
        </a:defRPr>
      </a:lvl4pPr>
      <a:lvl5pPr marL="4158417" indent="-462046" algn="l" defTabSz="1848185" rtl="0" eaLnBrk="1" latinLnBrk="0" hangingPunct="1">
        <a:spcBef>
          <a:spcPct val="20000"/>
        </a:spcBef>
        <a:buFont typeface="Arial" pitchFamily="34" charset="0"/>
        <a:buChar char="»"/>
        <a:defRPr sz="4042" kern="1200">
          <a:solidFill>
            <a:schemeClr val="tx1"/>
          </a:solidFill>
          <a:latin typeface="+mn-lt"/>
          <a:ea typeface="+mn-ea"/>
          <a:cs typeface="+mn-cs"/>
        </a:defRPr>
      </a:lvl5pPr>
      <a:lvl6pPr marL="5082510" indent="-462046" algn="l" defTabSz="1848185" rtl="0" eaLnBrk="1" latinLnBrk="0" hangingPunct="1">
        <a:spcBef>
          <a:spcPct val="20000"/>
        </a:spcBef>
        <a:buFont typeface="Arial" pitchFamily="34" charset="0"/>
        <a:buChar char="•"/>
        <a:defRPr sz="4042" kern="1200">
          <a:solidFill>
            <a:schemeClr val="tx1"/>
          </a:solidFill>
          <a:latin typeface="+mn-lt"/>
          <a:ea typeface="+mn-ea"/>
          <a:cs typeface="+mn-cs"/>
        </a:defRPr>
      </a:lvl6pPr>
      <a:lvl7pPr marL="6006602" indent="-462046" algn="l" defTabSz="1848185" rtl="0" eaLnBrk="1" latinLnBrk="0" hangingPunct="1">
        <a:spcBef>
          <a:spcPct val="20000"/>
        </a:spcBef>
        <a:buFont typeface="Arial" pitchFamily="34" charset="0"/>
        <a:buChar char="•"/>
        <a:defRPr sz="4042" kern="1200">
          <a:solidFill>
            <a:schemeClr val="tx1"/>
          </a:solidFill>
          <a:latin typeface="+mn-lt"/>
          <a:ea typeface="+mn-ea"/>
          <a:cs typeface="+mn-cs"/>
        </a:defRPr>
      </a:lvl7pPr>
      <a:lvl8pPr marL="6930695" indent="-462046" algn="l" defTabSz="1848185" rtl="0" eaLnBrk="1" latinLnBrk="0" hangingPunct="1">
        <a:spcBef>
          <a:spcPct val="20000"/>
        </a:spcBef>
        <a:buFont typeface="Arial" pitchFamily="34" charset="0"/>
        <a:buChar char="•"/>
        <a:defRPr sz="4042" kern="1200">
          <a:solidFill>
            <a:schemeClr val="tx1"/>
          </a:solidFill>
          <a:latin typeface="+mn-lt"/>
          <a:ea typeface="+mn-ea"/>
          <a:cs typeface="+mn-cs"/>
        </a:defRPr>
      </a:lvl8pPr>
      <a:lvl9pPr marL="7854787" indent="-462046" algn="l" defTabSz="1848185" rtl="0" eaLnBrk="1" latinLnBrk="0" hangingPunct="1">
        <a:spcBef>
          <a:spcPct val="20000"/>
        </a:spcBef>
        <a:buFont typeface="Arial" pitchFamily="34" charset="0"/>
        <a:buChar char="•"/>
        <a:defRPr sz="4042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848185" rtl="0" eaLnBrk="1" latinLnBrk="0" hangingPunct="1">
        <a:defRPr sz="3638" kern="1200">
          <a:solidFill>
            <a:schemeClr val="tx1"/>
          </a:solidFill>
          <a:latin typeface="+mn-lt"/>
          <a:ea typeface="+mn-ea"/>
          <a:cs typeface="+mn-cs"/>
        </a:defRPr>
      </a:lvl1pPr>
      <a:lvl2pPr marL="924093" algn="l" defTabSz="1848185" rtl="0" eaLnBrk="1" latinLnBrk="0" hangingPunct="1">
        <a:defRPr sz="3638" kern="1200">
          <a:solidFill>
            <a:schemeClr val="tx1"/>
          </a:solidFill>
          <a:latin typeface="+mn-lt"/>
          <a:ea typeface="+mn-ea"/>
          <a:cs typeface="+mn-cs"/>
        </a:defRPr>
      </a:lvl2pPr>
      <a:lvl3pPr marL="1848185" algn="l" defTabSz="1848185" rtl="0" eaLnBrk="1" latinLnBrk="0" hangingPunct="1">
        <a:defRPr sz="3638" kern="1200">
          <a:solidFill>
            <a:schemeClr val="tx1"/>
          </a:solidFill>
          <a:latin typeface="+mn-lt"/>
          <a:ea typeface="+mn-ea"/>
          <a:cs typeface="+mn-cs"/>
        </a:defRPr>
      </a:lvl3pPr>
      <a:lvl4pPr marL="2772278" algn="l" defTabSz="1848185" rtl="0" eaLnBrk="1" latinLnBrk="0" hangingPunct="1">
        <a:defRPr sz="3638" kern="1200">
          <a:solidFill>
            <a:schemeClr val="tx1"/>
          </a:solidFill>
          <a:latin typeface="+mn-lt"/>
          <a:ea typeface="+mn-ea"/>
          <a:cs typeface="+mn-cs"/>
        </a:defRPr>
      </a:lvl4pPr>
      <a:lvl5pPr marL="3696371" algn="l" defTabSz="1848185" rtl="0" eaLnBrk="1" latinLnBrk="0" hangingPunct="1">
        <a:defRPr sz="3638" kern="1200">
          <a:solidFill>
            <a:schemeClr val="tx1"/>
          </a:solidFill>
          <a:latin typeface="+mn-lt"/>
          <a:ea typeface="+mn-ea"/>
          <a:cs typeface="+mn-cs"/>
        </a:defRPr>
      </a:lvl5pPr>
      <a:lvl6pPr marL="4620463" algn="l" defTabSz="1848185" rtl="0" eaLnBrk="1" latinLnBrk="0" hangingPunct="1">
        <a:defRPr sz="3638" kern="1200">
          <a:solidFill>
            <a:schemeClr val="tx1"/>
          </a:solidFill>
          <a:latin typeface="+mn-lt"/>
          <a:ea typeface="+mn-ea"/>
          <a:cs typeface="+mn-cs"/>
        </a:defRPr>
      </a:lvl6pPr>
      <a:lvl7pPr marL="5544556" algn="l" defTabSz="1848185" rtl="0" eaLnBrk="1" latinLnBrk="0" hangingPunct="1">
        <a:defRPr sz="3638" kern="1200">
          <a:solidFill>
            <a:schemeClr val="tx1"/>
          </a:solidFill>
          <a:latin typeface="+mn-lt"/>
          <a:ea typeface="+mn-ea"/>
          <a:cs typeface="+mn-cs"/>
        </a:defRPr>
      </a:lvl7pPr>
      <a:lvl8pPr marL="6468648" algn="l" defTabSz="1848185" rtl="0" eaLnBrk="1" latinLnBrk="0" hangingPunct="1">
        <a:defRPr sz="3638" kern="1200">
          <a:solidFill>
            <a:schemeClr val="tx1"/>
          </a:solidFill>
          <a:latin typeface="+mn-lt"/>
          <a:ea typeface="+mn-ea"/>
          <a:cs typeface="+mn-cs"/>
        </a:defRPr>
      </a:lvl8pPr>
      <a:lvl9pPr marL="7392741" algn="l" defTabSz="1848185" rtl="0" eaLnBrk="1" latinLnBrk="0" hangingPunct="1">
        <a:defRPr sz="3638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546966" y="339188"/>
            <a:ext cx="42126716" cy="9049200"/>
          </a:xfrm>
          <a:prstGeom prst="rect">
            <a:avLst/>
          </a:prstGeom>
          <a:solidFill>
            <a:srgbClr val="D8402A"/>
          </a:solidFill>
        </p:spPr>
      </p:sp>
      <p:sp>
        <p:nvSpPr>
          <p:cNvPr id="3" name="AutoShape 3"/>
          <p:cNvSpPr/>
          <p:nvPr/>
        </p:nvSpPr>
        <p:spPr>
          <a:xfrm>
            <a:off x="546966" y="16206718"/>
            <a:ext cx="22115608" cy="6698031"/>
          </a:xfrm>
          <a:prstGeom prst="rect">
            <a:avLst/>
          </a:prstGeom>
          <a:solidFill>
            <a:srgbClr val="FFC23B">
              <a:alpha val="29804"/>
            </a:srgbClr>
          </a:solidFill>
        </p:spPr>
      </p:sp>
      <p:sp>
        <p:nvSpPr>
          <p:cNvPr id="4" name="AutoShape 4"/>
          <p:cNvSpPr/>
          <p:nvPr/>
        </p:nvSpPr>
        <p:spPr>
          <a:xfrm>
            <a:off x="10052370" y="9388389"/>
            <a:ext cx="12610206" cy="6818330"/>
          </a:xfrm>
          <a:prstGeom prst="rect">
            <a:avLst/>
          </a:prstGeom>
          <a:solidFill>
            <a:srgbClr val="FFC23B"/>
          </a:solidFill>
        </p:spPr>
      </p:sp>
      <p:sp>
        <p:nvSpPr>
          <p:cNvPr id="5" name="AutoShape 5"/>
          <p:cNvSpPr/>
          <p:nvPr/>
        </p:nvSpPr>
        <p:spPr>
          <a:xfrm>
            <a:off x="22662574" y="22904750"/>
            <a:ext cx="20011110" cy="9289838"/>
          </a:xfrm>
          <a:prstGeom prst="rect">
            <a:avLst/>
          </a:prstGeom>
          <a:solidFill>
            <a:srgbClr val="FFC23B"/>
          </a:solidFill>
        </p:spPr>
      </p:sp>
      <p:sp>
        <p:nvSpPr>
          <p:cNvPr id="6" name="AutoShape 6"/>
          <p:cNvSpPr/>
          <p:nvPr/>
        </p:nvSpPr>
        <p:spPr>
          <a:xfrm>
            <a:off x="546966" y="9308805"/>
            <a:ext cx="42126716" cy="0"/>
          </a:xfrm>
          <a:prstGeom prst="line">
            <a:avLst/>
          </a:prstGeom>
          <a:ln w="38100" cap="flat">
            <a:solidFill>
              <a:srgbClr val="11265D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7" name="AutoShape 7"/>
          <p:cNvSpPr/>
          <p:nvPr/>
        </p:nvSpPr>
        <p:spPr>
          <a:xfrm flipV="1">
            <a:off x="546965" y="16086420"/>
            <a:ext cx="22115608" cy="40715"/>
          </a:xfrm>
          <a:prstGeom prst="line">
            <a:avLst/>
          </a:prstGeom>
          <a:ln w="38100" cap="flat">
            <a:solidFill>
              <a:srgbClr val="11265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 dirty="0"/>
          </a:p>
        </p:txBody>
      </p:sp>
      <p:sp>
        <p:nvSpPr>
          <p:cNvPr id="8" name="AutoShape 8"/>
          <p:cNvSpPr/>
          <p:nvPr/>
        </p:nvSpPr>
        <p:spPr>
          <a:xfrm>
            <a:off x="546965" y="22905244"/>
            <a:ext cx="41732302" cy="0"/>
          </a:xfrm>
          <a:prstGeom prst="line">
            <a:avLst/>
          </a:prstGeom>
          <a:ln w="38100" cap="flat">
            <a:solidFill>
              <a:srgbClr val="11265D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9" name="AutoShape 9"/>
          <p:cNvSpPr/>
          <p:nvPr/>
        </p:nvSpPr>
        <p:spPr>
          <a:xfrm rot="5400000">
            <a:off x="11224229" y="20751695"/>
            <a:ext cx="22885779" cy="0"/>
          </a:xfrm>
          <a:prstGeom prst="line">
            <a:avLst/>
          </a:prstGeom>
          <a:ln w="38100" cap="flat">
            <a:solidFill>
              <a:srgbClr val="11265D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0" name="AutoShape 10"/>
          <p:cNvSpPr/>
          <p:nvPr/>
        </p:nvSpPr>
        <p:spPr>
          <a:xfrm rot="5400000">
            <a:off x="6684954" y="12757761"/>
            <a:ext cx="6818330" cy="0"/>
          </a:xfrm>
          <a:prstGeom prst="line">
            <a:avLst/>
          </a:prstGeom>
          <a:ln w="38100" cap="flat">
            <a:solidFill>
              <a:srgbClr val="11265D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14" name="Group 14"/>
          <p:cNvGrpSpPr/>
          <p:nvPr/>
        </p:nvGrpSpPr>
        <p:grpSpPr>
          <a:xfrm>
            <a:off x="1236956" y="16127134"/>
            <a:ext cx="4772916" cy="1113352"/>
            <a:chOff x="0" y="0"/>
            <a:chExt cx="3148620" cy="734462"/>
          </a:xfrm>
        </p:grpSpPr>
        <p:sp>
          <p:nvSpPr>
            <p:cNvPr id="15" name="AutoShape 15"/>
            <p:cNvSpPr/>
            <p:nvPr/>
          </p:nvSpPr>
          <p:spPr>
            <a:xfrm>
              <a:off x="0" y="0"/>
              <a:ext cx="3148620" cy="734462"/>
            </a:xfrm>
            <a:prstGeom prst="rect">
              <a:avLst/>
            </a:prstGeom>
            <a:solidFill>
              <a:srgbClr val="11265D"/>
            </a:solidFill>
          </p:spPr>
        </p:sp>
        <p:sp>
          <p:nvSpPr>
            <p:cNvPr id="16" name="TextBox 16"/>
            <p:cNvSpPr txBox="1"/>
            <p:nvPr/>
          </p:nvSpPr>
          <p:spPr>
            <a:xfrm>
              <a:off x="233233" y="127417"/>
              <a:ext cx="2682155" cy="45277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847"/>
                </a:lnSpc>
                <a:spcBef>
                  <a:spcPct val="0"/>
                </a:spcBef>
              </a:pPr>
              <a:r>
                <a:rPr lang="en-US" sz="4176" b="1" dirty="0">
                  <a:solidFill>
                    <a:srgbClr val="FFFFFF"/>
                  </a:solidFill>
                  <a:latin typeface="Nourd Heavy"/>
                  <a:ea typeface="Nourd Heavy"/>
                  <a:cs typeface="Nourd Heavy"/>
                  <a:sym typeface="Nourd Heavy"/>
                </a:rPr>
                <a:t>Research Aim</a:t>
              </a:r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2934735" y="2503990"/>
            <a:ext cx="38629984" cy="234756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5400" b="1" dirty="0">
                <a:solidFill>
                  <a:srgbClr val="FFFFFF"/>
                </a:solidFill>
                <a:latin typeface="Nourd Heavy"/>
                <a:ea typeface="Nourd Heavy"/>
                <a:cs typeface="Nourd Heavy"/>
                <a:sym typeface="Nourd Heavy"/>
              </a:rPr>
              <a:t>The relationship between hypertension awareness and lifestyle practices among adults aged 40+ in the UK. Systematic review of public health interventions and decision making of patients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84167" y="6149705"/>
            <a:ext cx="22297912" cy="221599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US" sz="4800" b="1" spc="14" dirty="0">
                <a:solidFill>
                  <a:srgbClr val="FFFFFF"/>
                </a:solidFill>
                <a:latin typeface="Nourd"/>
                <a:ea typeface="Nourd"/>
                <a:cs typeface="Nourd"/>
                <a:sym typeface="Nourd"/>
              </a:rPr>
              <a:t>Student Name: </a:t>
            </a:r>
            <a:r>
              <a:rPr lang="en-US" sz="4800" spc="14" dirty="0">
                <a:solidFill>
                  <a:srgbClr val="FFFFFF"/>
                </a:solidFill>
                <a:latin typeface="Nourd"/>
                <a:ea typeface="Nourd"/>
                <a:cs typeface="Nourd"/>
                <a:sym typeface="Nourd"/>
              </a:rPr>
              <a:t>Milon Mahmud </a:t>
            </a:r>
          </a:p>
          <a:p>
            <a:r>
              <a:rPr lang="en-US" sz="4800" b="1" spc="14" dirty="0">
                <a:solidFill>
                  <a:srgbClr val="FFFFFF"/>
                </a:solidFill>
                <a:latin typeface="Nourd"/>
                <a:ea typeface="Nourd"/>
                <a:cs typeface="Nourd"/>
                <a:sym typeface="Nourd"/>
              </a:rPr>
              <a:t>Student ID: </a:t>
            </a:r>
            <a:r>
              <a:rPr lang="en-US" sz="4800" spc="14" dirty="0">
                <a:solidFill>
                  <a:srgbClr val="FFFFFF"/>
                </a:solidFill>
                <a:latin typeface="Nourd"/>
                <a:ea typeface="Nourd"/>
                <a:cs typeface="Nourd"/>
                <a:sym typeface="Nourd"/>
              </a:rPr>
              <a:t>2433867</a:t>
            </a:r>
          </a:p>
          <a:p>
            <a:r>
              <a:rPr lang="en-US" sz="4800" b="1" spc="14" dirty="0">
                <a:solidFill>
                  <a:srgbClr val="FFFFFF"/>
                </a:solidFill>
                <a:latin typeface="Nourd"/>
                <a:ea typeface="Nourd"/>
                <a:cs typeface="Nourd"/>
                <a:sym typeface="Nourd"/>
              </a:rPr>
              <a:t>Module Name &amp; Module code: </a:t>
            </a:r>
            <a:r>
              <a:rPr lang="en-US" sz="4800" spc="14" dirty="0">
                <a:solidFill>
                  <a:srgbClr val="FFFFFF"/>
                </a:solidFill>
                <a:latin typeface="Nourd"/>
                <a:ea typeface="Nourd"/>
                <a:cs typeface="Nourd"/>
                <a:sym typeface="Nourd"/>
              </a:rPr>
              <a:t>Practice-Based Research (LCHS7008)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1236955" y="9308806"/>
            <a:ext cx="8072398" cy="1113352"/>
            <a:chOff x="0" y="0"/>
            <a:chExt cx="3018696" cy="734462"/>
          </a:xfrm>
        </p:grpSpPr>
        <p:sp>
          <p:nvSpPr>
            <p:cNvPr id="20" name="AutoShape 20"/>
            <p:cNvSpPr/>
            <p:nvPr/>
          </p:nvSpPr>
          <p:spPr>
            <a:xfrm>
              <a:off x="0" y="0"/>
              <a:ext cx="3018696" cy="734462"/>
            </a:xfrm>
            <a:prstGeom prst="rect">
              <a:avLst/>
            </a:prstGeom>
            <a:solidFill>
              <a:srgbClr val="11265D"/>
            </a:solidFill>
          </p:spPr>
        </p:sp>
        <p:sp>
          <p:nvSpPr>
            <p:cNvPr id="21" name="TextBox 21"/>
            <p:cNvSpPr txBox="1"/>
            <p:nvPr/>
          </p:nvSpPr>
          <p:spPr>
            <a:xfrm>
              <a:off x="223609" y="127417"/>
              <a:ext cx="2451476" cy="45277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847"/>
                </a:lnSpc>
                <a:spcBef>
                  <a:spcPct val="0"/>
                </a:spcBef>
              </a:pPr>
              <a:r>
                <a:rPr lang="en-GB" sz="4176" b="1" dirty="0">
                  <a:solidFill>
                    <a:srgbClr val="FFFFFF"/>
                  </a:solidFill>
                  <a:latin typeface="Nourd Heavy"/>
                  <a:ea typeface="Nourd Heavy"/>
                  <a:cs typeface="Nourd Heavy"/>
                  <a:sym typeface="Nourd Heavy"/>
                </a:rPr>
                <a:t>R</a:t>
              </a:r>
              <a:r>
                <a:rPr lang="en-US" sz="4176" b="1" dirty="0" err="1">
                  <a:solidFill>
                    <a:srgbClr val="FFFFFF"/>
                  </a:solidFill>
                  <a:latin typeface="Nourd Heavy"/>
                  <a:ea typeface="Nourd Heavy"/>
                  <a:cs typeface="Nourd Heavy"/>
                  <a:sym typeface="Nourd Heavy"/>
                </a:rPr>
                <a:t>esearch</a:t>
              </a:r>
              <a:r>
                <a:rPr lang="en-US" sz="4176" b="1" dirty="0">
                  <a:solidFill>
                    <a:srgbClr val="FFFFFF"/>
                  </a:solidFill>
                  <a:latin typeface="Nourd Heavy"/>
                  <a:ea typeface="Nourd Heavy"/>
                  <a:cs typeface="Nourd Heavy"/>
                  <a:sym typeface="Nourd Heavy"/>
                </a:rPr>
                <a:t> Question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1236956" y="22905244"/>
            <a:ext cx="5552416" cy="1113352"/>
            <a:chOff x="0" y="0"/>
            <a:chExt cx="3662845" cy="734462"/>
          </a:xfrm>
        </p:grpSpPr>
        <p:sp>
          <p:nvSpPr>
            <p:cNvPr id="23" name="AutoShape 23"/>
            <p:cNvSpPr/>
            <p:nvPr/>
          </p:nvSpPr>
          <p:spPr>
            <a:xfrm>
              <a:off x="0" y="0"/>
              <a:ext cx="3662845" cy="734462"/>
            </a:xfrm>
            <a:prstGeom prst="rect">
              <a:avLst/>
            </a:prstGeom>
            <a:solidFill>
              <a:srgbClr val="11265D"/>
            </a:solidFill>
          </p:spPr>
        </p:sp>
        <p:sp>
          <p:nvSpPr>
            <p:cNvPr id="24" name="TextBox 24"/>
            <p:cNvSpPr txBox="1"/>
            <p:nvPr/>
          </p:nvSpPr>
          <p:spPr>
            <a:xfrm>
              <a:off x="226104" y="127417"/>
              <a:ext cx="3259984" cy="45277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847"/>
                </a:lnSpc>
                <a:spcBef>
                  <a:spcPct val="0"/>
                </a:spcBef>
              </a:pPr>
              <a:r>
                <a:rPr lang="en-US" sz="4176" b="1" dirty="0">
                  <a:solidFill>
                    <a:srgbClr val="FFFFFF"/>
                  </a:solidFill>
                  <a:latin typeface="Nourd Heavy"/>
                  <a:ea typeface="Nourd Heavy"/>
                  <a:cs typeface="Nourd Heavy"/>
                  <a:sym typeface="Nourd Heavy"/>
                </a:rPr>
                <a:t>Methodology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2667119" y="9348597"/>
            <a:ext cx="5046619" cy="1623283"/>
            <a:chOff x="0" y="0"/>
            <a:chExt cx="2109460" cy="1070856"/>
          </a:xfrm>
        </p:grpSpPr>
        <p:sp>
          <p:nvSpPr>
            <p:cNvPr id="26" name="AutoShape 26"/>
            <p:cNvSpPr/>
            <p:nvPr/>
          </p:nvSpPr>
          <p:spPr>
            <a:xfrm>
              <a:off x="0" y="0"/>
              <a:ext cx="2109460" cy="734462"/>
            </a:xfrm>
            <a:prstGeom prst="rect">
              <a:avLst/>
            </a:prstGeom>
            <a:solidFill>
              <a:srgbClr val="11265D"/>
            </a:solidFill>
          </p:spPr>
        </p:sp>
        <p:sp>
          <p:nvSpPr>
            <p:cNvPr id="27" name="TextBox 27"/>
            <p:cNvSpPr txBox="1"/>
            <p:nvPr/>
          </p:nvSpPr>
          <p:spPr>
            <a:xfrm>
              <a:off x="189209" y="127417"/>
              <a:ext cx="1683640" cy="9434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847"/>
                </a:lnSpc>
                <a:spcBef>
                  <a:spcPct val="0"/>
                </a:spcBef>
              </a:pPr>
              <a:r>
                <a:rPr lang="en-US" sz="4176" b="1" dirty="0">
                  <a:solidFill>
                    <a:srgbClr val="FFFFFF"/>
                  </a:solidFill>
                  <a:latin typeface="Nourd Heavy"/>
                  <a:ea typeface="Nourd Heavy"/>
                  <a:cs typeface="Nourd Heavy"/>
                  <a:sym typeface="Nourd Heavy"/>
                </a:rPr>
                <a:t>Prevalence</a:t>
              </a: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1650124" y="11335181"/>
            <a:ext cx="7792645" cy="147732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spcBef>
                <a:spcPct val="0"/>
              </a:spcBef>
            </a:pPr>
            <a:r>
              <a:rPr lang="en-US" sz="3200" spc="10" dirty="0">
                <a:solidFill>
                  <a:srgbClr val="11265D"/>
                </a:solidFill>
                <a:latin typeface="Nourd"/>
                <a:ea typeface="Nourd"/>
                <a:cs typeface="Nourd"/>
                <a:sym typeface="Nourd"/>
              </a:rPr>
              <a:t>How does public health awareness of hypertension influence lifestyle practices and choices among adults in the UK?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650124" y="24750862"/>
            <a:ext cx="17399181" cy="434580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200" spc="10" dirty="0">
                <a:solidFill>
                  <a:srgbClr val="11265D"/>
                </a:solidFill>
                <a:latin typeface="Nourd"/>
                <a:ea typeface="Nourd"/>
                <a:cs typeface="Nourd"/>
                <a:sym typeface="Nourd"/>
              </a:rPr>
              <a:t>This study will use a systematic review methodology, </a:t>
            </a:r>
            <a:r>
              <a:rPr lang="en-US" sz="3200" spc="10" dirty="0" err="1">
                <a:solidFill>
                  <a:srgbClr val="11265D"/>
                </a:solidFill>
                <a:latin typeface="Nourd"/>
                <a:ea typeface="Nourd"/>
                <a:cs typeface="Nourd"/>
                <a:sym typeface="Nourd"/>
              </a:rPr>
              <a:t>analysing</a:t>
            </a:r>
            <a:r>
              <a:rPr lang="en-US" sz="3200" spc="10" dirty="0">
                <a:solidFill>
                  <a:srgbClr val="11265D"/>
                </a:solidFill>
                <a:latin typeface="Nourd"/>
                <a:ea typeface="Nourd"/>
                <a:cs typeface="Nourd"/>
                <a:sym typeface="Nourd"/>
              </a:rPr>
              <a:t> existing academic studies and public health reports to evaluate hypertension awareness and lifestyle management among adults aged 40+ in the UK (Page et al., 2021).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200" spc="10" dirty="0">
                <a:solidFill>
                  <a:srgbClr val="11265D"/>
                </a:solidFill>
                <a:latin typeface="Nourd"/>
                <a:ea typeface="Nourd"/>
                <a:cs typeface="Nourd"/>
                <a:sym typeface="Nourd"/>
              </a:rPr>
              <a:t>The systematic review approach ensures transparent, structured and evidence-based synthesis of research findings to inform healthcare practice and policy decisions (Snyder, 2019).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3276719" y="11418239"/>
            <a:ext cx="17742332" cy="19697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spcBef>
                <a:spcPct val="0"/>
              </a:spcBef>
            </a:pPr>
            <a:r>
              <a:rPr lang="en-US" sz="3200" spc="10" dirty="0">
                <a:solidFill>
                  <a:srgbClr val="11265D"/>
                </a:solidFill>
                <a:latin typeface="Nourd"/>
                <a:ea typeface="Nourd"/>
                <a:cs typeface="Nourd"/>
                <a:sym typeface="Nourd"/>
              </a:rPr>
              <a:t>In the UK, around 30–32% of adults have hypertension, and prevalence increases sharply with age, affecting over 60% of adults aged 65+ (NHS Digital, 2024). Approximately 11.8 million adults in England live with hypertension, with 4.2 million undiagnosed (UK Government; ONS). Globally, 1.4 billion adults aged 30–79 are affected (WHO, 2025).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834915" y="18052832"/>
            <a:ext cx="17214387" cy="13911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3200" spc="10" dirty="0">
                <a:solidFill>
                  <a:srgbClr val="11265D"/>
                </a:solidFill>
                <a:latin typeface="Nourd"/>
                <a:ea typeface="Nourd"/>
                <a:cs typeface="Nourd"/>
                <a:sym typeface="Nourd"/>
              </a:rPr>
              <a:t>To investigate how awareness of hypertension affects lifestyle choices and practices among adults in the UK to  inform strategies for prevention and control of high blood pressure.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23392471" y="21381244"/>
            <a:ext cx="10552248" cy="100027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599"/>
              </a:lnSpc>
              <a:spcBef>
                <a:spcPct val="0"/>
              </a:spcBef>
            </a:pPr>
            <a:r>
              <a:rPr lang="en-US" sz="2400" spc="8" dirty="0">
                <a:solidFill>
                  <a:srgbClr val="11265D"/>
                </a:solidFill>
                <a:latin typeface="Nourd"/>
                <a:ea typeface="Nourd"/>
                <a:cs typeface="Nourd"/>
                <a:sym typeface="Nourd"/>
              </a:rPr>
              <a:t>I’ve created a graphical chart showing hypertension prevalence in England based on national statistics. It compares diagnosed (11.8 million) and undiagnosed (4.2 million) adults with hypertension.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639181" y="19493358"/>
            <a:ext cx="3858738" cy="33342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599"/>
              </a:lnSpc>
              <a:spcBef>
                <a:spcPct val="0"/>
              </a:spcBef>
            </a:pPr>
            <a:r>
              <a:rPr lang="en-US" sz="2400" spc="8" dirty="0">
                <a:solidFill>
                  <a:srgbClr val="11265D"/>
                </a:solidFill>
                <a:latin typeface="Nourd"/>
                <a:ea typeface="Nourd"/>
                <a:cs typeface="Nourd"/>
                <a:sym typeface="Nourd"/>
              </a:rPr>
              <a:t>Hypertension Awareness</a:t>
            </a:r>
          </a:p>
        </p:txBody>
      </p:sp>
      <p:grpSp>
        <p:nvGrpSpPr>
          <p:cNvPr id="46" name="Group 46"/>
          <p:cNvGrpSpPr/>
          <p:nvPr/>
        </p:nvGrpSpPr>
        <p:grpSpPr>
          <a:xfrm>
            <a:off x="10094119" y="9308806"/>
            <a:ext cx="3744401" cy="1113352"/>
            <a:chOff x="0" y="0"/>
            <a:chExt cx="2470124" cy="734462"/>
          </a:xfrm>
        </p:grpSpPr>
        <p:sp>
          <p:nvSpPr>
            <p:cNvPr id="47" name="AutoShape 47"/>
            <p:cNvSpPr/>
            <p:nvPr/>
          </p:nvSpPr>
          <p:spPr>
            <a:xfrm>
              <a:off x="0" y="0"/>
              <a:ext cx="2470124" cy="734462"/>
            </a:xfrm>
            <a:prstGeom prst="rect">
              <a:avLst/>
            </a:prstGeom>
            <a:solidFill>
              <a:srgbClr val="11265D"/>
            </a:solidFill>
          </p:spPr>
        </p:sp>
        <p:sp>
          <p:nvSpPr>
            <p:cNvPr id="48" name="TextBox 48"/>
            <p:cNvSpPr txBox="1"/>
            <p:nvPr/>
          </p:nvSpPr>
          <p:spPr>
            <a:xfrm>
              <a:off x="182975" y="127417"/>
              <a:ext cx="2005983" cy="45277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847"/>
                </a:lnSpc>
                <a:spcBef>
                  <a:spcPct val="0"/>
                </a:spcBef>
              </a:pPr>
              <a:r>
                <a:rPr lang="en-US" sz="4176" b="1" dirty="0">
                  <a:solidFill>
                    <a:srgbClr val="FFFFFF"/>
                  </a:solidFill>
                  <a:latin typeface="Nourd Heavy"/>
                  <a:ea typeface="Nourd Heavy"/>
                  <a:cs typeface="Nourd Heavy"/>
                  <a:sym typeface="Nourd Heavy"/>
                </a:rPr>
                <a:t>Objective</a:t>
              </a:r>
            </a:p>
          </p:txBody>
        </p:sp>
      </p:grpSp>
      <p:sp>
        <p:nvSpPr>
          <p:cNvPr id="49" name="TextBox 49"/>
          <p:cNvSpPr txBox="1"/>
          <p:nvPr/>
        </p:nvSpPr>
        <p:spPr>
          <a:xfrm>
            <a:off x="10655880" y="11418239"/>
            <a:ext cx="11401637" cy="430887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>
              <a:spcBef>
                <a:spcPct val="0"/>
              </a:spcBef>
              <a:buFont typeface="+mj-lt"/>
              <a:buAutoNum type="arabicPeriod"/>
            </a:pPr>
            <a:r>
              <a:rPr lang="en-US" sz="2800" spc="10" dirty="0">
                <a:solidFill>
                  <a:srgbClr val="11265D"/>
                </a:solidFill>
                <a:latin typeface="Nourd"/>
                <a:ea typeface="Nourd"/>
                <a:cs typeface="Nourd"/>
                <a:sym typeface="Nourd"/>
              </a:rPr>
              <a:t>To identify forms of hypertension public health awareness methods and campaigns in the UK </a:t>
            </a:r>
          </a:p>
          <a:p>
            <a:pPr marL="457200" indent="-457200">
              <a:spcBef>
                <a:spcPct val="0"/>
              </a:spcBef>
              <a:buFont typeface="+mj-lt"/>
              <a:buAutoNum type="arabicPeriod"/>
            </a:pPr>
            <a:r>
              <a:rPr lang="en-US" sz="2800" spc="10" dirty="0">
                <a:solidFill>
                  <a:srgbClr val="11265D"/>
                </a:solidFill>
                <a:latin typeface="Nourd"/>
                <a:ea typeface="Nourd"/>
                <a:cs typeface="Nourd"/>
                <a:sym typeface="Nourd"/>
              </a:rPr>
              <a:t>To examine the extent of awareness on hypertension among adult populations in the UK</a:t>
            </a:r>
          </a:p>
          <a:p>
            <a:pPr marL="457200" indent="-457200">
              <a:spcBef>
                <a:spcPct val="0"/>
              </a:spcBef>
              <a:buFont typeface="+mj-lt"/>
              <a:buAutoNum type="arabicPeriod"/>
            </a:pPr>
            <a:r>
              <a:rPr lang="en-US" sz="2800" spc="10" dirty="0">
                <a:solidFill>
                  <a:srgbClr val="11265D"/>
                </a:solidFill>
                <a:latin typeface="Nourd"/>
                <a:ea typeface="Nourd"/>
                <a:cs typeface="Nourd"/>
                <a:sym typeface="Nourd"/>
              </a:rPr>
              <a:t>To identify lifestyle </a:t>
            </a:r>
            <a:r>
              <a:rPr lang="en-US" sz="2800" spc="10" dirty="0" err="1">
                <a:solidFill>
                  <a:srgbClr val="11265D"/>
                </a:solidFill>
                <a:latin typeface="Nourd"/>
                <a:ea typeface="Nourd"/>
                <a:cs typeface="Nourd"/>
                <a:sym typeface="Nourd"/>
              </a:rPr>
              <a:t>behaviours</a:t>
            </a:r>
            <a:r>
              <a:rPr lang="en-US" sz="2800" spc="10" dirty="0">
                <a:solidFill>
                  <a:srgbClr val="11265D"/>
                </a:solidFill>
                <a:latin typeface="Nourd"/>
                <a:ea typeface="Nourd"/>
                <a:cs typeface="Nourd"/>
                <a:sym typeface="Nourd"/>
              </a:rPr>
              <a:t> associated with the prevention and management of hypertension. </a:t>
            </a:r>
          </a:p>
          <a:p>
            <a:pPr marL="457200" indent="-457200">
              <a:spcBef>
                <a:spcPct val="0"/>
              </a:spcBef>
              <a:buFont typeface="+mj-lt"/>
              <a:buAutoNum type="arabicPeriod"/>
            </a:pPr>
            <a:r>
              <a:rPr lang="en-US" sz="2800" spc="10" dirty="0">
                <a:solidFill>
                  <a:srgbClr val="11265D"/>
                </a:solidFill>
                <a:latin typeface="Nourd"/>
                <a:ea typeface="Nourd"/>
                <a:cs typeface="Nourd"/>
                <a:sym typeface="Nourd"/>
              </a:rPr>
              <a:t>To </a:t>
            </a:r>
            <a:r>
              <a:rPr lang="en-US" sz="2800" spc="10" dirty="0" err="1">
                <a:solidFill>
                  <a:srgbClr val="11265D"/>
                </a:solidFill>
                <a:latin typeface="Nourd"/>
                <a:ea typeface="Nourd"/>
                <a:cs typeface="Nourd"/>
                <a:sym typeface="Nourd"/>
              </a:rPr>
              <a:t>analyse</a:t>
            </a:r>
            <a:r>
              <a:rPr lang="en-US" sz="2800" spc="10" dirty="0">
                <a:solidFill>
                  <a:srgbClr val="11265D"/>
                </a:solidFill>
                <a:latin typeface="Nourd"/>
                <a:ea typeface="Nourd"/>
                <a:cs typeface="Nourd"/>
                <a:sym typeface="Nourd"/>
              </a:rPr>
              <a:t> the relationship between awareness and healthy lifestyle practices in controlling blood pressure</a:t>
            </a:r>
          </a:p>
          <a:p>
            <a:pPr marL="457200" indent="-457200">
              <a:spcBef>
                <a:spcPct val="0"/>
              </a:spcBef>
              <a:buFont typeface="+mj-lt"/>
              <a:buAutoNum type="arabicPeriod"/>
            </a:pPr>
            <a:r>
              <a:rPr lang="en-US" sz="2800" spc="10" dirty="0">
                <a:solidFill>
                  <a:srgbClr val="11265D"/>
                </a:solidFill>
                <a:latin typeface="Nourd"/>
                <a:ea typeface="Nourd"/>
                <a:cs typeface="Nourd"/>
                <a:sym typeface="Nourd"/>
              </a:rPr>
              <a:t> To suggest public health strategies to improve hypertension awareness and lifestyle management in the UK</a:t>
            </a:r>
          </a:p>
        </p:txBody>
      </p:sp>
      <p:grpSp>
        <p:nvGrpSpPr>
          <p:cNvPr id="52" name="Group 52"/>
          <p:cNvGrpSpPr/>
          <p:nvPr/>
        </p:nvGrpSpPr>
        <p:grpSpPr>
          <a:xfrm>
            <a:off x="22662573" y="22905244"/>
            <a:ext cx="3941711" cy="1113352"/>
            <a:chOff x="0" y="0"/>
            <a:chExt cx="2600287" cy="734462"/>
          </a:xfrm>
        </p:grpSpPr>
        <p:sp>
          <p:nvSpPr>
            <p:cNvPr id="53" name="AutoShape 53"/>
            <p:cNvSpPr/>
            <p:nvPr/>
          </p:nvSpPr>
          <p:spPr>
            <a:xfrm>
              <a:off x="0" y="0"/>
              <a:ext cx="2600287" cy="734462"/>
            </a:xfrm>
            <a:prstGeom prst="rect">
              <a:avLst/>
            </a:prstGeom>
            <a:solidFill>
              <a:srgbClr val="11265D"/>
            </a:solidFill>
          </p:spPr>
        </p:sp>
        <p:sp>
          <p:nvSpPr>
            <p:cNvPr id="54" name="TextBox 54"/>
            <p:cNvSpPr txBox="1"/>
            <p:nvPr/>
          </p:nvSpPr>
          <p:spPr>
            <a:xfrm>
              <a:off x="215052" y="127417"/>
              <a:ext cx="2206891" cy="45277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847"/>
                </a:lnSpc>
                <a:spcBef>
                  <a:spcPct val="0"/>
                </a:spcBef>
              </a:pPr>
              <a:r>
                <a:rPr lang="en-US" sz="4176" b="1" dirty="0">
                  <a:solidFill>
                    <a:srgbClr val="FFFFFF"/>
                  </a:solidFill>
                  <a:latin typeface="Nourd Heavy"/>
                  <a:ea typeface="Nourd Heavy"/>
                  <a:cs typeface="Nourd Heavy"/>
                  <a:sym typeface="Nourd Heavy"/>
                </a:rPr>
                <a:t>References</a:t>
              </a:r>
            </a:p>
          </p:txBody>
        </p:sp>
      </p:grpSp>
      <p:sp>
        <p:nvSpPr>
          <p:cNvPr id="55" name="TextBox 55"/>
          <p:cNvSpPr txBox="1"/>
          <p:nvPr/>
        </p:nvSpPr>
        <p:spPr>
          <a:xfrm>
            <a:off x="23054374" y="24811425"/>
            <a:ext cx="17742332" cy="51706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2900" indent="-3429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spc="10" dirty="0">
                <a:solidFill>
                  <a:srgbClr val="11265D"/>
                </a:solidFill>
                <a:latin typeface="Nourd"/>
                <a:ea typeface="Nourd"/>
                <a:cs typeface="Nourd"/>
                <a:sym typeface="Nourd"/>
              </a:rPr>
              <a:t>NHS Digital (2024) Health Survey for England: Adults’ health – hypertension. Available at: https://digital.nhs.uk/data-and-information/publications/statistical/health-survey-for-england/2024/adults-health (Accessed: 7 March 2026).</a:t>
            </a:r>
          </a:p>
          <a:p>
            <a:pPr marL="342900" indent="-3429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spc="10" dirty="0">
                <a:solidFill>
                  <a:srgbClr val="11265D"/>
                </a:solidFill>
                <a:latin typeface="Nourd"/>
                <a:ea typeface="Nourd"/>
                <a:cs typeface="Nourd"/>
                <a:sym typeface="Nourd"/>
              </a:rPr>
              <a:t>Office for National Statistics (ONS) (2023) Risk factors for undiagnosed high blood pressure in England. Available at: https://www.ons.gov.uk/peoplepopulationandcommunity/healthandsocialcare/healthandwellbeing/articles/riskfactorsforundiagnosedhighbloodpressureinengland/2015to2019 (Accessed: 7 March 2026).</a:t>
            </a:r>
          </a:p>
          <a:p>
            <a:pPr marL="342900" indent="-3429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spc="10" dirty="0">
                <a:solidFill>
                  <a:srgbClr val="11265D"/>
                </a:solidFill>
                <a:latin typeface="Nourd"/>
                <a:ea typeface="Nourd"/>
                <a:cs typeface="Nourd"/>
                <a:sym typeface="Nourd"/>
              </a:rPr>
              <a:t>UK Government (2023) Summary of hypertension prevalence estimates in England. Available at: https://assets.publishing.service.gov.uk/government/uploads/system/uploads/attachment_data/file/873605/Summary_of_hypertension_prevalence_estimates_in_England__1_.pdf (Accessed: 7 March 2026).</a:t>
            </a:r>
          </a:p>
          <a:p>
            <a:pPr marL="342900" indent="-3429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spc="10" dirty="0">
                <a:solidFill>
                  <a:srgbClr val="11265D"/>
                </a:solidFill>
                <a:latin typeface="Nourd"/>
                <a:ea typeface="Nourd"/>
                <a:cs typeface="Nourd"/>
                <a:sym typeface="Nourd"/>
              </a:rPr>
              <a:t>World Health Organization (2025) Hypertension fact sheet. Available at: https://www.who.int/news-room/fact-sheets/detail/hypertension (Accessed: 7 March 2026).</a:t>
            </a:r>
          </a:p>
        </p:txBody>
      </p:sp>
      <p:pic>
        <p:nvPicPr>
          <p:cNvPr id="58" name="Picture 57">
            <a:extLst>
              <a:ext uri="{FF2B5EF4-FFF2-40B4-BE49-F238E27FC236}">
                <a16:creationId xmlns:a16="http://schemas.microsoft.com/office/drawing/2014/main" id="{EE8E9D7A-DCD7-095B-7B47-86D20C3845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77599" y="14058957"/>
            <a:ext cx="8829468" cy="6639760"/>
          </a:xfrm>
          <a:prstGeom prst="rect">
            <a:avLst/>
          </a:prstGeom>
        </p:spPr>
      </p:pic>
      <p:pic>
        <p:nvPicPr>
          <p:cNvPr id="59" name="Picture 58">
            <a:extLst>
              <a:ext uri="{FF2B5EF4-FFF2-40B4-BE49-F238E27FC236}">
                <a16:creationId xmlns:a16="http://schemas.microsoft.com/office/drawing/2014/main" id="{2B5A64C0-5229-2458-6430-535DD3B485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39969" y="28446198"/>
            <a:ext cx="11303853" cy="3748387"/>
          </a:xfrm>
          <a:prstGeom prst="rect">
            <a:avLst/>
          </a:prstGeom>
        </p:spPr>
      </p:pic>
      <p:pic>
        <p:nvPicPr>
          <p:cNvPr id="60" name="Picture 59">
            <a:extLst>
              <a:ext uri="{FF2B5EF4-FFF2-40B4-BE49-F238E27FC236}">
                <a16:creationId xmlns:a16="http://schemas.microsoft.com/office/drawing/2014/main" id="{01B42223-C932-869D-CD67-0D364BC4B6C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44719" y="14575491"/>
            <a:ext cx="8202200" cy="3910126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540</Words>
  <Application>Microsoft Office PowerPoint</Application>
  <PresentationFormat>Custom</PresentationFormat>
  <Paragraphs>26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Nourd</vt:lpstr>
      <vt:lpstr>Nourd Heavy</vt:lpstr>
      <vt:lpstr>Calibri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Landscape University Research Poster in White Blue Contemporary Editorial Style</dc:title>
  <cp:lastModifiedBy>Jashim Uddin</cp:lastModifiedBy>
  <cp:revision>3</cp:revision>
  <dcterms:created xsi:type="dcterms:W3CDTF">2006-08-16T00:00:00Z</dcterms:created>
  <dcterms:modified xsi:type="dcterms:W3CDTF">2026-03-07T17:50:03Z</dcterms:modified>
  <dc:identifier>DAHDPGFvGdo</dc:identifier>
</cp:coreProperties>
</file>