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5C63C-FB85-920F-796B-5E4E82475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C207C3-06CF-7883-B645-44ABB1EEB6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359BF-4008-9BB6-1EF5-7827E333F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E4659-EACE-F22C-3BC0-0A9EC3160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D68D3-6CE4-B238-E0E8-B42DF7F31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6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9939-9128-F25E-E775-06A0B3CB0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CEBDF-FCD3-E93D-45DF-286C8953F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F0089-0329-696A-3E1D-7EAF9BF7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CB5FC-5799-E695-7764-4B8D69606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B0B98-E6A6-DB85-92B0-99ED3D65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466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399BD-4585-C486-346A-9E09FBC34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68C511-B659-56D9-C078-618A7806D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8867B-C147-ED3A-0040-C83B41FEF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30301-B9A1-05D1-15D8-C07EFC014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671AD-E2A5-87B6-6B63-532799B0F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72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77DEC-B4C5-F4CF-C70C-620954FE2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1807-1852-D0AC-358A-F4C8AD2206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B24D0-3617-F786-843E-2D8F81367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63D44-E7DA-679E-A9FF-EA09CA03C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81E76-6354-EAEF-743A-E3158FDA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2D224-DCE2-AFCF-439C-F0B5EC7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5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4FE0-393E-F45C-CFF1-94BB4F491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B5742-0967-35A1-399D-B4813871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E0441-1F24-A024-8543-800892F84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366EDD-65AA-C708-C8C0-E39BBC74BD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83535A-2339-ED1A-91F9-3D9AE27977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0BC424-65F0-ABE2-2802-8264263BA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FD0913-CF1E-220F-F938-2F872BD0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EA0EA2-DE97-F98E-77CC-7AD36EDFD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322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81A6F-8549-03D5-EB7A-3153B3E44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34A04-C55E-8A7D-9DD9-7CF044944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AC28C-A8AE-BF6B-5FFB-8FF88A333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EA957F-3F8B-473B-D17B-3129E8422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501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F5CE86-2666-9161-242C-5F9B3752F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D4EC9E-6230-2593-3866-01D2EB04B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ADD32-A568-93B3-ABE4-97AB7BDE1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7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7D826-1863-A712-3A03-06AB1F835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E86E-0092-1933-E502-956ED11D6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5DB140-CA5C-5DDB-8A7D-3056F8C530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A216F-634A-398D-28F2-A2425F5EF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C5431-335C-CEBF-E26D-623DE4056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CC2E8-00E6-F0D8-2207-FDEEB25A1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2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22E9-B8CF-E0B7-1BAE-DCD63430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D306A-E5B1-96BF-A2B2-78B207C62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E6DF2-621C-8407-4392-6455410251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57773-6E90-113F-265D-726286ED5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3C78B9-18E9-3380-249A-BB87EE26C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45550-31AC-FBFD-5C26-E5A84AE8F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36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501BE-087B-F516-B3AF-EEA24F001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9FA185-CF3B-DD58-8A8B-2C47F2FB7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E0499-BD25-4E36-2CD4-CE18EEB54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C426E-6705-7F5D-2DC5-71C3F21DA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A488A-690A-EFF5-F554-346E0388F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1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069192-87F9-5AFD-067D-289023A80C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C0F2EB-677A-6FC1-2A03-6E4A8C43ED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43D49-D137-B209-CF21-5E548C3B3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8AB2A-BBA6-38E9-AC5D-E02712FEC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8C878-D64F-99C7-FE73-B51C0C1CE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615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2A094C-CE88-DF87-460B-E25C969E3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D1B1C-5BEF-36DF-231A-3A4F75672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08B78-8327-65FA-584F-19E5D21C72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473FE8-287A-4A44-AC9E-B23B1EE16499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77857-5E04-59FB-3456-A2341A647B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11DA8-AB88-0E1D-03F9-D0F7259EAE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74C5FF-2EF5-4F9B-BD39-096AA10356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96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ocialworkengland.org.uk/about/publications/children-and-social-work-act-2017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12289D4-BFAB-58A0-A236-CF7269656B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523068"/>
            <a:ext cx="10020300" cy="3920066"/>
          </a:xfrm>
        </p:spPr>
        <p:txBody>
          <a:bodyPr>
            <a:noAutofit/>
          </a:bodyPr>
          <a:lstStyle/>
          <a:p>
            <a:pPr algn="l">
              <a:lnSpc>
                <a:spcPct val="17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 Level 5/6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 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BMHP5021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Manuela Mihaila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number: 2223871</a:t>
            </a:r>
          </a:p>
          <a:p>
            <a:pPr algn="l"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name: Robert Nartowski</a:t>
            </a:r>
          </a:p>
          <a:p>
            <a:pPr algn="l">
              <a:lnSpc>
                <a:spcPct val="17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800" dirty="0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DE69AFCC-DCC1-4350-AD0B-187A2E07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090" y="243840"/>
            <a:ext cx="465582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2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64EE2-EABA-2A39-562A-D6538529C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939" y="297179"/>
            <a:ext cx="12037061" cy="6264487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Component 1: Presentation (Round-The-Table Group Discussion)</a:t>
            </a: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Case F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Reference List 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Adler, M.A. and Lenz, K.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changing faces of families: Diverse family forms in various policy contexts.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Milton: Taylor &amp; Francis Group.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Afzal, M.M., Pariyo, G.W., Lassi, Z.S. and Perry, H.B. (2021) ‘Community health workers at the dawn of a new era: 2. Planning, coordination, and partnerships’,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Research Policy and Systems,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19(Suppl 3), p.103.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Barlow, J. et al. (2016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Family and child interventions for safeguarding children.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Brandon, M. et al.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New learning from serious case reviews: A two-year report for 2009–2011.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Brandon, M. et al.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Reviewing serious case reviews and their impact on child protection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Buckler, R.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Developing child-centred practice for safeguarding and child protection: Strategies for every early years setting.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Abingdon: Routledge.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Act 1989 (UK).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Cochrane, H. and Soni, A. (2020) ‘Education, health and care plans: What do we know so far?’,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Support for Learning,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35(3), pp.372–388.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Statutory guidance.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DfE.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Information sharing: Advice for practitioners providing safeguarding services.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001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470CD-B532-1304-37DA-CF3AFAAF7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9A5D5-59CB-F535-02D2-928DA1622686}"/>
              </a:ext>
            </a:extLst>
          </p:cNvPr>
          <p:cNvSpPr txBox="1"/>
          <p:nvPr/>
        </p:nvSpPr>
        <p:spPr>
          <a:xfrm>
            <a:off x="0" y="0"/>
            <a:ext cx="12056533" cy="67705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children: Updated guidance.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Education and HM Government (2023)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together to safeguard children 2023.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https://www.gov.uk/government/publications/working-together-to-safeguard-children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Integration and innovation: Working together to improve health and social care for all.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Featherstone, B., Gupta, A., Morris, K. and White, S. (2018)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Re-imagining child protection: Towards humane social work with families.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Bristol: Policy Press.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Firmin, C. (2020)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Contextual safeguarding and child protection: Rewriting the rules.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Foye, U. et al. (2022) ‘Clinician views on best practice community care for people with complex emotional needs and how it can be achieved: A qualitative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22(1), p.72.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Friedline, T., Chen, Z. and Morrow, S.P. (2021) ‘Families’ financial stress and well-being: The importance of the economy and economic environments’,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Family and Economic Issues,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42(Suppl 1), pp.34–51.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Green, C.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review: Overview report – Child F.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Blackburn with Darwen, Blackpool and Lancashire Children’s Safeguarding Assurance Partnership.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Gromada, A., Rees, G. and Chzhen, Y.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Worlds of influence: Understanding what shapes child well-being in rich countries. Innocenti Report Card 16.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Florence: UNICEF Office of Research – Innocenti.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Harris, J.C.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Equipping the dental workforce to safeguard children from maltreatment and manage dental neglect.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Doctoral dissertation, University of Sheffield.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Home Office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Serious Violence Duty: Statutory guidance for specified authorities.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Home Office.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Hughes, K., Ford, K., Bellis, M.A., Glendinning, F. and Harrison, E. (2020) ‘Health and financial costs of adverse childhood experiences in 28 European countries: A systematic review and meta-analysis’,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5(1), pp.e47–e60.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Jay, M.A. et al. (2025) ‘Estimated cumulative incidence of intervention by children’s social care services to age 18: A whole-of-England administrative data cohort study using the child in need census’,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Population Data Science,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10(1), p.2454.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Lancashire County Council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Case 2 – Child F review.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https://learning.nspcc.org.uk/case-reviews/national-case-review-repository (Accessed: 14 October 2025).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463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DE564-17A4-B659-777A-514A0A827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"/>
            <a:ext cx="12192000" cy="662940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Larkin, H., Felitti, V.J. and Anda, R.F. (2014) ‘Social work and adverse childhood experiences research: Implications for practice and health policy’,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Work in Public Health,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29(1), pp.1–16.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MacAlister, J.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independent review of children’s social care.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UK Government.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McGregor, C.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Safeguarding and child protection policy 2021–22.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Policy, p.22.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Miller, R., Glasby, J. and Dickinson, H. (2021) ‘Integrated health and social care in England: Ten years on’,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Integrated Care,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21(4), p.6.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HMSO.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National Youth Agency (2021)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Responding to youth violence and child criminal exploitation: Guidance for practitioners.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Leicester: NYA.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Working in partnership with people and communities: Statutory guidance.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https://www.england.nhs.uk/long-read/working-in-partnership-with-people-and-communities-statutory-guidance/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and multi-agency working.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NSPCC.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Reframing the voice of the child: Learning from case reviews.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NSPCC Learning.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NSPCC Learning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Child protection definitions.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https://learning.nspcc.org.uk/child-protection-system/child-protection-definitions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NYSCP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Multi-Agency Child Exploitation (MACE) and Contextual Safeguarding Level 1.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North Yorkshire Safeguarding Children Partnership. Available at: https://safeguardingchildren.co.uk/professionals/procedures-practice-guidance-and-one-minute-guides/multi-agency-child-exploitation-mace-and-contextual-safeguarding-level-1/ (Accessed: 17 October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Ofsted (2019)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Inspection framework for child protection services.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London: Ofsted.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Owen, C. (2022)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journey of young persons (YPs) from permanent exclusion to reintegration through a Pupil Referral Unit (PRU).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Doctoral dissertation, University of Manchester (United Kingdom).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Parker, J. (2024)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work practice: Assessment, planning, intervention and review.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398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99548D4-727F-F00A-DD49-C04ADE0F3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-25400"/>
            <a:ext cx="12192000" cy="6857999"/>
          </a:xfrm>
        </p:spPr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and community resilience.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PHE.</a:t>
            </a:r>
          </a:p>
          <a:p>
            <a:pPr algn="just">
              <a:lnSpc>
                <a:spcPct val="17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Ross, D.A. et al. (2020) ‘Adolescent well-being: A definition and conceptual framework’,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Adolescent Health,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67(4), p.472.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Rutter, L., Francis, J. and Brown, R. (2023) ‘Effective partnership working in safeguarding children: The challenge of interprofessional collaboration’,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 Abuse Review,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32(1), pp.45–60.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Serper, M. et al. (2023) ‘Multidisciplinary teams, efficient communication, procedure services, and telehealth improve cirrhosis care: A qualitative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Hepatology Communications,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7(6), p.e0157.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Sidebotham, P. et al.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Pathways to harm, pathways to protection: A triennial analysis of serious case reviews 2011–2014.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Department for Education.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Snow, M. et al. (2025) ‘Best practices for implementing electronic care records in adult social care: Rapid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JMIR Aging,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8, p.60107.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Work England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and Social Work Act 2017.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Available at: https://www.socialworkengland.org.uk/about/publications/children-and-social-work-act-2017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2025).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Sowerbutts, A., Eaton-Rosen, E., Bryan, K. and Beeke, S. (2021) ‘Supporting young offenders to communicate in the youth justice system: A scoping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Speech, Language and Hearing,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24(2), pp.87–104.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Tamburri, D.A. (2020) ‘Design principles for the General Data Protection Regulation (GDPR): A formal concept analysis and its evaluation’,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91, p.101469.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Children’s Commissioner for England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Big Ambition: Listening to the voices of children and young people.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The Children’s Commissioner.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Walker, G.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for children: A critical introduction to multi-agency working.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2nd edn. London: Zed Books/Bloomsbury Publishing.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412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1669</Words>
  <Application>Microsoft Office PowerPoint</Application>
  <PresentationFormat>Widescreen</PresentationFormat>
  <Paragraphs>99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MENELAOS ARKANTOS</cp:lastModifiedBy>
  <cp:revision>8</cp:revision>
  <dcterms:created xsi:type="dcterms:W3CDTF">2025-10-19T19:23:02Z</dcterms:created>
  <dcterms:modified xsi:type="dcterms:W3CDTF">2025-10-20T18:59:47Z</dcterms:modified>
</cp:coreProperties>
</file>