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1" r:id="rId2"/>
    <p:sldMasterId id="2147483674" r:id="rId3"/>
    <p:sldMasterId id="2147483687" r:id="rId4"/>
  </p:sldMasterIdLst>
  <p:notesMasterIdLst>
    <p:notesMasterId r:id="rId29"/>
  </p:notesMasterIdLst>
  <p:sldIdLst>
    <p:sldId id="256" r:id="rId5"/>
    <p:sldId id="257" r:id="rId6"/>
    <p:sldId id="258" r:id="rId7"/>
    <p:sldId id="259" r:id="rId8"/>
    <p:sldId id="260" r:id="rId9"/>
    <p:sldId id="268" r:id="rId10"/>
    <p:sldId id="274" r:id="rId11"/>
    <p:sldId id="275" r:id="rId12"/>
    <p:sldId id="287" r:id="rId13"/>
    <p:sldId id="288" r:id="rId14"/>
    <p:sldId id="296" r:id="rId15"/>
    <p:sldId id="298" r:id="rId16"/>
    <p:sldId id="299" r:id="rId17"/>
    <p:sldId id="307" r:id="rId18"/>
    <p:sldId id="308" r:id="rId19"/>
    <p:sldId id="309" r:id="rId20"/>
    <p:sldId id="318" r:id="rId21"/>
    <p:sldId id="319" r:id="rId22"/>
    <p:sldId id="320" r:id="rId23"/>
    <p:sldId id="321" r:id="rId24"/>
    <p:sldId id="324" r:id="rId25"/>
    <p:sldId id="325" r:id="rId26"/>
    <p:sldId id="326" r:id="rId27"/>
    <p:sldId id="327"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A57035-4ECF-47B5-95F3-7CD987F0DF60}" v="34" dt="2022-06-25T17:24:29.5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46415" autoAdjust="0"/>
  </p:normalViewPr>
  <p:slideViewPr>
    <p:cSldViewPr snapToGrid="0">
      <p:cViewPr varScale="1">
        <p:scale>
          <a:sx n="49" d="100"/>
          <a:sy n="49" d="100"/>
        </p:scale>
        <p:origin x="241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ida Perveen" userId="52ea1011-9aec-4a61-ab0b-0d215c7dd5dc" providerId="ADAL" clId="{8BA57035-4ECF-47B5-95F3-7CD987F0DF60}"/>
    <pc:docChg chg="undo custSel delSld modSld">
      <pc:chgData name="Abida Perveen" userId="52ea1011-9aec-4a61-ab0b-0d215c7dd5dc" providerId="ADAL" clId="{8BA57035-4ECF-47B5-95F3-7CD987F0DF60}" dt="2022-06-25T17:24:35.588" v="169" actId="6549"/>
      <pc:docMkLst>
        <pc:docMk/>
      </pc:docMkLst>
      <pc:sldChg chg="modNotesTx">
        <pc:chgData name="Abida Perveen" userId="52ea1011-9aec-4a61-ab0b-0d215c7dd5dc" providerId="ADAL" clId="{8BA57035-4ECF-47B5-95F3-7CD987F0DF60}" dt="2022-06-25T17:03:59.112" v="122" actId="20577"/>
        <pc:sldMkLst>
          <pc:docMk/>
          <pc:sldMk cId="0" sldId="258"/>
        </pc:sldMkLst>
      </pc:sldChg>
      <pc:sldChg chg="modNotesTx">
        <pc:chgData name="Abida Perveen" userId="52ea1011-9aec-4a61-ab0b-0d215c7dd5dc" providerId="ADAL" clId="{8BA57035-4ECF-47B5-95F3-7CD987F0DF60}" dt="2022-06-25T17:04:20.059" v="123" actId="20577"/>
        <pc:sldMkLst>
          <pc:docMk/>
          <pc:sldMk cId="0" sldId="259"/>
        </pc:sldMkLst>
      </pc:sldChg>
      <pc:sldChg chg="del">
        <pc:chgData name="Abida Perveen" userId="52ea1011-9aec-4a61-ab0b-0d215c7dd5dc" providerId="ADAL" clId="{8BA57035-4ECF-47B5-95F3-7CD987F0DF60}" dt="2022-06-23T19:15:54.423" v="0" actId="47"/>
        <pc:sldMkLst>
          <pc:docMk/>
          <pc:sldMk cId="0" sldId="261"/>
        </pc:sldMkLst>
      </pc:sldChg>
      <pc:sldChg chg="del">
        <pc:chgData name="Abida Perveen" userId="52ea1011-9aec-4a61-ab0b-0d215c7dd5dc" providerId="ADAL" clId="{8BA57035-4ECF-47B5-95F3-7CD987F0DF60}" dt="2022-06-23T19:15:55.272" v="1" actId="47"/>
        <pc:sldMkLst>
          <pc:docMk/>
          <pc:sldMk cId="0" sldId="262"/>
        </pc:sldMkLst>
      </pc:sldChg>
      <pc:sldChg chg="del">
        <pc:chgData name="Abida Perveen" userId="52ea1011-9aec-4a61-ab0b-0d215c7dd5dc" providerId="ADAL" clId="{8BA57035-4ECF-47B5-95F3-7CD987F0DF60}" dt="2022-06-23T19:15:56.408" v="2" actId="47"/>
        <pc:sldMkLst>
          <pc:docMk/>
          <pc:sldMk cId="0" sldId="263"/>
        </pc:sldMkLst>
      </pc:sldChg>
      <pc:sldChg chg="del">
        <pc:chgData name="Abida Perveen" userId="52ea1011-9aec-4a61-ab0b-0d215c7dd5dc" providerId="ADAL" clId="{8BA57035-4ECF-47B5-95F3-7CD987F0DF60}" dt="2022-06-23T19:15:57.359" v="3" actId="47"/>
        <pc:sldMkLst>
          <pc:docMk/>
          <pc:sldMk cId="0" sldId="264"/>
        </pc:sldMkLst>
      </pc:sldChg>
      <pc:sldChg chg="del">
        <pc:chgData name="Abida Perveen" userId="52ea1011-9aec-4a61-ab0b-0d215c7dd5dc" providerId="ADAL" clId="{8BA57035-4ECF-47B5-95F3-7CD987F0DF60}" dt="2022-06-23T19:15:58.228" v="4" actId="47"/>
        <pc:sldMkLst>
          <pc:docMk/>
          <pc:sldMk cId="0" sldId="265"/>
        </pc:sldMkLst>
      </pc:sldChg>
      <pc:sldChg chg="del">
        <pc:chgData name="Abida Perveen" userId="52ea1011-9aec-4a61-ab0b-0d215c7dd5dc" providerId="ADAL" clId="{8BA57035-4ECF-47B5-95F3-7CD987F0DF60}" dt="2022-06-23T19:15:59.679" v="5" actId="47"/>
        <pc:sldMkLst>
          <pc:docMk/>
          <pc:sldMk cId="0" sldId="266"/>
        </pc:sldMkLst>
      </pc:sldChg>
      <pc:sldChg chg="del">
        <pc:chgData name="Abida Perveen" userId="52ea1011-9aec-4a61-ab0b-0d215c7dd5dc" providerId="ADAL" clId="{8BA57035-4ECF-47B5-95F3-7CD987F0DF60}" dt="2022-06-23T19:16:01.512" v="6" actId="47"/>
        <pc:sldMkLst>
          <pc:docMk/>
          <pc:sldMk cId="0" sldId="267"/>
        </pc:sldMkLst>
      </pc:sldChg>
      <pc:sldChg chg="del">
        <pc:chgData name="Abida Perveen" userId="52ea1011-9aec-4a61-ab0b-0d215c7dd5dc" providerId="ADAL" clId="{8BA57035-4ECF-47B5-95F3-7CD987F0DF60}" dt="2022-06-23T19:16:07.825" v="7" actId="47"/>
        <pc:sldMkLst>
          <pc:docMk/>
          <pc:sldMk cId="0" sldId="269"/>
        </pc:sldMkLst>
      </pc:sldChg>
      <pc:sldChg chg="del">
        <pc:chgData name="Abida Perveen" userId="52ea1011-9aec-4a61-ab0b-0d215c7dd5dc" providerId="ADAL" clId="{8BA57035-4ECF-47B5-95F3-7CD987F0DF60}" dt="2022-06-23T19:16:08.692" v="8" actId="47"/>
        <pc:sldMkLst>
          <pc:docMk/>
          <pc:sldMk cId="0" sldId="270"/>
        </pc:sldMkLst>
      </pc:sldChg>
      <pc:sldChg chg="del">
        <pc:chgData name="Abida Perveen" userId="52ea1011-9aec-4a61-ab0b-0d215c7dd5dc" providerId="ADAL" clId="{8BA57035-4ECF-47B5-95F3-7CD987F0DF60}" dt="2022-06-23T19:16:10.164" v="9" actId="47"/>
        <pc:sldMkLst>
          <pc:docMk/>
          <pc:sldMk cId="0" sldId="271"/>
        </pc:sldMkLst>
      </pc:sldChg>
      <pc:sldChg chg="del">
        <pc:chgData name="Abida Perveen" userId="52ea1011-9aec-4a61-ab0b-0d215c7dd5dc" providerId="ADAL" clId="{8BA57035-4ECF-47B5-95F3-7CD987F0DF60}" dt="2022-06-23T19:16:10.981" v="10" actId="47"/>
        <pc:sldMkLst>
          <pc:docMk/>
          <pc:sldMk cId="0" sldId="272"/>
        </pc:sldMkLst>
      </pc:sldChg>
      <pc:sldChg chg="del">
        <pc:chgData name="Abida Perveen" userId="52ea1011-9aec-4a61-ab0b-0d215c7dd5dc" providerId="ADAL" clId="{8BA57035-4ECF-47B5-95F3-7CD987F0DF60}" dt="2022-06-23T19:16:11.892" v="11" actId="47"/>
        <pc:sldMkLst>
          <pc:docMk/>
          <pc:sldMk cId="0" sldId="273"/>
        </pc:sldMkLst>
      </pc:sldChg>
      <pc:sldChg chg="modSp modNotes modNotesTx">
        <pc:chgData name="Abida Perveen" userId="52ea1011-9aec-4a61-ab0b-0d215c7dd5dc" providerId="ADAL" clId="{8BA57035-4ECF-47B5-95F3-7CD987F0DF60}" dt="2022-06-25T17:11:57.093" v="124" actId="6549"/>
        <pc:sldMkLst>
          <pc:docMk/>
          <pc:sldMk cId="0" sldId="275"/>
        </pc:sldMkLst>
        <pc:spChg chg="mod">
          <ac:chgData name="Abida Perveen" userId="52ea1011-9aec-4a61-ab0b-0d215c7dd5dc" providerId="ADAL" clId="{8BA57035-4ECF-47B5-95F3-7CD987F0DF60}" dt="2022-06-23T19:21:03" v="72" actId="20577"/>
          <ac:spMkLst>
            <pc:docMk/>
            <pc:sldMk cId="0" sldId="275"/>
            <ac:spMk id="205" creationId="{00000000-0000-0000-0000-000000000000}"/>
          </ac:spMkLst>
        </pc:spChg>
      </pc:sldChg>
      <pc:sldChg chg="del">
        <pc:chgData name="Abida Perveen" userId="52ea1011-9aec-4a61-ab0b-0d215c7dd5dc" providerId="ADAL" clId="{8BA57035-4ECF-47B5-95F3-7CD987F0DF60}" dt="2022-06-23T19:16:17.276" v="12" actId="47"/>
        <pc:sldMkLst>
          <pc:docMk/>
          <pc:sldMk cId="0" sldId="276"/>
        </pc:sldMkLst>
      </pc:sldChg>
      <pc:sldChg chg="del">
        <pc:chgData name="Abida Perveen" userId="52ea1011-9aec-4a61-ab0b-0d215c7dd5dc" providerId="ADAL" clId="{8BA57035-4ECF-47B5-95F3-7CD987F0DF60}" dt="2022-06-23T19:16:18.543" v="13" actId="47"/>
        <pc:sldMkLst>
          <pc:docMk/>
          <pc:sldMk cId="0" sldId="277"/>
        </pc:sldMkLst>
      </pc:sldChg>
      <pc:sldChg chg="del">
        <pc:chgData name="Abida Perveen" userId="52ea1011-9aec-4a61-ab0b-0d215c7dd5dc" providerId="ADAL" clId="{8BA57035-4ECF-47B5-95F3-7CD987F0DF60}" dt="2022-06-23T19:16:19.597" v="14" actId="47"/>
        <pc:sldMkLst>
          <pc:docMk/>
          <pc:sldMk cId="0" sldId="278"/>
        </pc:sldMkLst>
      </pc:sldChg>
      <pc:sldChg chg="del">
        <pc:chgData name="Abida Perveen" userId="52ea1011-9aec-4a61-ab0b-0d215c7dd5dc" providerId="ADAL" clId="{8BA57035-4ECF-47B5-95F3-7CD987F0DF60}" dt="2022-06-23T19:16:21.975" v="15" actId="47"/>
        <pc:sldMkLst>
          <pc:docMk/>
          <pc:sldMk cId="0" sldId="279"/>
        </pc:sldMkLst>
      </pc:sldChg>
      <pc:sldChg chg="del">
        <pc:chgData name="Abida Perveen" userId="52ea1011-9aec-4a61-ab0b-0d215c7dd5dc" providerId="ADAL" clId="{8BA57035-4ECF-47B5-95F3-7CD987F0DF60}" dt="2022-06-23T19:16:23.057" v="16" actId="47"/>
        <pc:sldMkLst>
          <pc:docMk/>
          <pc:sldMk cId="0" sldId="280"/>
        </pc:sldMkLst>
      </pc:sldChg>
      <pc:sldChg chg="del">
        <pc:chgData name="Abida Perveen" userId="52ea1011-9aec-4a61-ab0b-0d215c7dd5dc" providerId="ADAL" clId="{8BA57035-4ECF-47B5-95F3-7CD987F0DF60}" dt="2022-06-23T19:16:23.938" v="17" actId="47"/>
        <pc:sldMkLst>
          <pc:docMk/>
          <pc:sldMk cId="0" sldId="281"/>
        </pc:sldMkLst>
      </pc:sldChg>
      <pc:sldChg chg="del">
        <pc:chgData name="Abida Perveen" userId="52ea1011-9aec-4a61-ab0b-0d215c7dd5dc" providerId="ADAL" clId="{8BA57035-4ECF-47B5-95F3-7CD987F0DF60}" dt="2022-06-23T19:16:24.830" v="18" actId="47"/>
        <pc:sldMkLst>
          <pc:docMk/>
          <pc:sldMk cId="0" sldId="282"/>
        </pc:sldMkLst>
      </pc:sldChg>
      <pc:sldChg chg="del">
        <pc:chgData name="Abida Perveen" userId="52ea1011-9aec-4a61-ab0b-0d215c7dd5dc" providerId="ADAL" clId="{8BA57035-4ECF-47B5-95F3-7CD987F0DF60}" dt="2022-06-23T19:16:25.538" v="19" actId="47"/>
        <pc:sldMkLst>
          <pc:docMk/>
          <pc:sldMk cId="0" sldId="283"/>
        </pc:sldMkLst>
      </pc:sldChg>
      <pc:sldChg chg="del">
        <pc:chgData name="Abida Perveen" userId="52ea1011-9aec-4a61-ab0b-0d215c7dd5dc" providerId="ADAL" clId="{8BA57035-4ECF-47B5-95F3-7CD987F0DF60}" dt="2022-06-23T19:16:26.325" v="20" actId="47"/>
        <pc:sldMkLst>
          <pc:docMk/>
          <pc:sldMk cId="0" sldId="284"/>
        </pc:sldMkLst>
      </pc:sldChg>
      <pc:sldChg chg="del">
        <pc:chgData name="Abida Perveen" userId="52ea1011-9aec-4a61-ab0b-0d215c7dd5dc" providerId="ADAL" clId="{8BA57035-4ECF-47B5-95F3-7CD987F0DF60}" dt="2022-06-23T19:16:27.231" v="21" actId="47"/>
        <pc:sldMkLst>
          <pc:docMk/>
          <pc:sldMk cId="0" sldId="285"/>
        </pc:sldMkLst>
      </pc:sldChg>
      <pc:sldChg chg="del">
        <pc:chgData name="Abida Perveen" userId="52ea1011-9aec-4a61-ab0b-0d215c7dd5dc" providerId="ADAL" clId="{8BA57035-4ECF-47B5-95F3-7CD987F0DF60}" dt="2022-06-23T19:16:27.995" v="22" actId="47"/>
        <pc:sldMkLst>
          <pc:docMk/>
          <pc:sldMk cId="0" sldId="286"/>
        </pc:sldMkLst>
      </pc:sldChg>
      <pc:sldChg chg="modSp modNotes">
        <pc:chgData name="Abida Perveen" userId="52ea1011-9aec-4a61-ab0b-0d215c7dd5dc" providerId="ADAL" clId="{8BA57035-4ECF-47B5-95F3-7CD987F0DF60}" dt="2022-06-25T17:14:08.275" v="125" actId="20577"/>
        <pc:sldMkLst>
          <pc:docMk/>
          <pc:sldMk cId="0" sldId="288"/>
        </pc:sldMkLst>
        <pc:spChg chg="mod">
          <ac:chgData name="Abida Perveen" userId="52ea1011-9aec-4a61-ab0b-0d215c7dd5dc" providerId="ADAL" clId="{8BA57035-4ECF-47B5-95F3-7CD987F0DF60}" dt="2022-06-25T17:14:08.275" v="125" actId="20577"/>
          <ac:spMkLst>
            <pc:docMk/>
            <pc:sldMk cId="0" sldId="288"/>
            <ac:spMk id="231" creationId="{00000000-0000-0000-0000-000000000000}"/>
          </ac:spMkLst>
        </pc:spChg>
      </pc:sldChg>
      <pc:sldChg chg="del">
        <pc:chgData name="Abida Perveen" userId="52ea1011-9aec-4a61-ab0b-0d215c7dd5dc" providerId="ADAL" clId="{8BA57035-4ECF-47B5-95F3-7CD987F0DF60}" dt="2022-06-23T19:16:33.427" v="23" actId="47"/>
        <pc:sldMkLst>
          <pc:docMk/>
          <pc:sldMk cId="0" sldId="289"/>
        </pc:sldMkLst>
      </pc:sldChg>
      <pc:sldChg chg="del">
        <pc:chgData name="Abida Perveen" userId="52ea1011-9aec-4a61-ab0b-0d215c7dd5dc" providerId="ADAL" clId="{8BA57035-4ECF-47B5-95F3-7CD987F0DF60}" dt="2022-06-23T19:16:34.444" v="24" actId="47"/>
        <pc:sldMkLst>
          <pc:docMk/>
          <pc:sldMk cId="0" sldId="290"/>
        </pc:sldMkLst>
      </pc:sldChg>
      <pc:sldChg chg="del">
        <pc:chgData name="Abida Perveen" userId="52ea1011-9aec-4a61-ab0b-0d215c7dd5dc" providerId="ADAL" clId="{8BA57035-4ECF-47B5-95F3-7CD987F0DF60}" dt="2022-06-23T19:16:35.225" v="25" actId="47"/>
        <pc:sldMkLst>
          <pc:docMk/>
          <pc:sldMk cId="0" sldId="291"/>
        </pc:sldMkLst>
      </pc:sldChg>
      <pc:sldChg chg="del">
        <pc:chgData name="Abida Perveen" userId="52ea1011-9aec-4a61-ab0b-0d215c7dd5dc" providerId="ADAL" clId="{8BA57035-4ECF-47B5-95F3-7CD987F0DF60}" dt="2022-06-23T19:16:36.111" v="26" actId="47"/>
        <pc:sldMkLst>
          <pc:docMk/>
          <pc:sldMk cId="0" sldId="292"/>
        </pc:sldMkLst>
      </pc:sldChg>
      <pc:sldChg chg="del">
        <pc:chgData name="Abida Perveen" userId="52ea1011-9aec-4a61-ab0b-0d215c7dd5dc" providerId="ADAL" clId="{8BA57035-4ECF-47B5-95F3-7CD987F0DF60}" dt="2022-06-23T19:16:36.891" v="27" actId="47"/>
        <pc:sldMkLst>
          <pc:docMk/>
          <pc:sldMk cId="0" sldId="293"/>
        </pc:sldMkLst>
      </pc:sldChg>
      <pc:sldChg chg="del">
        <pc:chgData name="Abida Perveen" userId="52ea1011-9aec-4a61-ab0b-0d215c7dd5dc" providerId="ADAL" clId="{8BA57035-4ECF-47B5-95F3-7CD987F0DF60}" dt="2022-06-23T19:16:37.794" v="28" actId="47"/>
        <pc:sldMkLst>
          <pc:docMk/>
          <pc:sldMk cId="0" sldId="294"/>
        </pc:sldMkLst>
      </pc:sldChg>
      <pc:sldChg chg="del">
        <pc:chgData name="Abida Perveen" userId="52ea1011-9aec-4a61-ab0b-0d215c7dd5dc" providerId="ADAL" clId="{8BA57035-4ECF-47B5-95F3-7CD987F0DF60}" dt="2022-06-23T19:16:38.631" v="29" actId="47"/>
        <pc:sldMkLst>
          <pc:docMk/>
          <pc:sldMk cId="0" sldId="295"/>
        </pc:sldMkLst>
      </pc:sldChg>
      <pc:sldChg chg="del">
        <pc:chgData name="Abida Perveen" userId="52ea1011-9aec-4a61-ab0b-0d215c7dd5dc" providerId="ADAL" clId="{8BA57035-4ECF-47B5-95F3-7CD987F0DF60}" dt="2022-06-23T19:16:42.783" v="30" actId="47"/>
        <pc:sldMkLst>
          <pc:docMk/>
          <pc:sldMk cId="0" sldId="297"/>
        </pc:sldMkLst>
      </pc:sldChg>
      <pc:sldChg chg="modSp mod">
        <pc:chgData name="Abida Perveen" userId="52ea1011-9aec-4a61-ab0b-0d215c7dd5dc" providerId="ADAL" clId="{8BA57035-4ECF-47B5-95F3-7CD987F0DF60}" dt="2022-06-25T17:16:11.597" v="132" actId="20577"/>
        <pc:sldMkLst>
          <pc:docMk/>
          <pc:sldMk cId="0" sldId="299"/>
        </pc:sldMkLst>
        <pc:spChg chg="mod">
          <ac:chgData name="Abida Perveen" userId="52ea1011-9aec-4a61-ab0b-0d215c7dd5dc" providerId="ADAL" clId="{8BA57035-4ECF-47B5-95F3-7CD987F0DF60}" dt="2022-06-25T17:16:11.597" v="132" actId="20577"/>
          <ac:spMkLst>
            <pc:docMk/>
            <pc:sldMk cId="0" sldId="299"/>
            <ac:spMk id="254" creationId="{00000000-0000-0000-0000-000000000000}"/>
          </ac:spMkLst>
        </pc:spChg>
      </pc:sldChg>
      <pc:sldChg chg="del">
        <pc:chgData name="Abida Perveen" userId="52ea1011-9aec-4a61-ab0b-0d215c7dd5dc" providerId="ADAL" clId="{8BA57035-4ECF-47B5-95F3-7CD987F0DF60}" dt="2022-06-23T19:16:48.022" v="31" actId="47"/>
        <pc:sldMkLst>
          <pc:docMk/>
          <pc:sldMk cId="0" sldId="300"/>
        </pc:sldMkLst>
      </pc:sldChg>
      <pc:sldChg chg="del">
        <pc:chgData name="Abida Perveen" userId="52ea1011-9aec-4a61-ab0b-0d215c7dd5dc" providerId="ADAL" clId="{8BA57035-4ECF-47B5-95F3-7CD987F0DF60}" dt="2022-06-23T19:16:49.511" v="32" actId="47"/>
        <pc:sldMkLst>
          <pc:docMk/>
          <pc:sldMk cId="0" sldId="301"/>
        </pc:sldMkLst>
      </pc:sldChg>
      <pc:sldChg chg="del">
        <pc:chgData name="Abida Perveen" userId="52ea1011-9aec-4a61-ab0b-0d215c7dd5dc" providerId="ADAL" clId="{8BA57035-4ECF-47B5-95F3-7CD987F0DF60}" dt="2022-06-23T19:16:50.518" v="33" actId="47"/>
        <pc:sldMkLst>
          <pc:docMk/>
          <pc:sldMk cId="0" sldId="302"/>
        </pc:sldMkLst>
      </pc:sldChg>
      <pc:sldChg chg="del">
        <pc:chgData name="Abida Perveen" userId="52ea1011-9aec-4a61-ab0b-0d215c7dd5dc" providerId="ADAL" clId="{8BA57035-4ECF-47B5-95F3-7CD987F0DF60}" dt="2022-06-23T19:16:51.523" v="34" actId="47"/>
        <pc:sldMkLst>
          <pc:docMk/>
          <pc:sldMk cId="0" sldId="303"/>
        </pc:sldMkLst>
      </pc:sldChg>
      <pc:sldChg chg="del">
        <pc:chgData name="Abida Perveen" userId="52ea1011-9aec-4a61-ab0b-0d215c7dd5dc" providerId="ADAL" clId="{8BA57035-4ECF-47B5-95F3-7CD987F0DF60}" dt="2022-06-23T19:16:52.543" v="35" actId="47"/>
        <pc:sldMkLst>
          <pc:docMk/>
          <pc:sldMk cId="0" sldId="304"/>
        </pc:sldMkLst>
      </pc:sldChg>
      <pc:sldChg chg="del">
        <pc:chgData name="Abida Perveen" userId="52ea1011-9aec-4a61-ab0b-0d215c7dd5dc" providerId="ADAL" clId="{8BA57035-4ECF-47B5-95F3-7CD987F0DF60}" dt="2022-06-23T19:16:53.414" v="36" actId="47"/>
        <pc:sldMkLst>
          <pc:docMk/>
          <pc:sldMk cId="0" sldId="305"/>
        </pc:sldMkLst>
      </pc:sldChg>
      <pc:sldChg chg="del">
        <pc:chgData name="Abida Perveen" userId="52ea1011-9aec-4a61-ab0b-0d215c7dd5dc" providerId="ADAL" clId="{8BA57035-4ECF-47B5-95F3-7CD987F0DF60}" dt="2022-06-23T19:16:54.407" v="37" actId="47"/>
        <pc:sldMkLst>
          <pc:docMk/>
          <pc:sldMk cId="0" sldId="306"/>
        </pc:sldMkLst>
      </pc:sldChg>
      <pc:sldChg chg="modNotes">
        <pc:chgData name="Abida Perveen" userId="52ea1011-9aec-4a61-ab0b-0d215c7dd5dc" providerId="ADAL" clId="{8BA57035-4ECF-47B5-95F3-7CD987F0DF60}" dt="2022-06-23T19:20:53.781" v="52" actId="27636"/>
        <pc:sldMkLst>
          <pc:docMk/>
          <pc:sldMk cId="0" sldId="307"/>
        </pc:sldMkLst>
      </pc:sldChg>
      <pc:sldChg chg="modNotes modNotesTx">
        <pc:chgData name="Abida Perveen" userId="52ea1011-9aec-4a61-ab0b-0d215c7dd5dc" providerId="ADAL" clId="{8BA57035-4ECF-47B5-95F3-7CD987F0DF60}" dt="2022-06-25T17:19:13.278" v="133" actId="20577"/>
        <pc:sldMkLst>
          <pc:docMk/>
          <pc:sldMk cId="0" sldId="308"/>
        </pc:sldMkLst>
      </pc:sldChg>
      <pc:sldChg chg="modNotes modNotesTx">
        <pc:chgData name="Abida Perveen" userId="52ea1011-9aec-4a61-ab0b-0d215c7dd5dc" providerId="ADAL" clId="{8BA57035-4ECF-47B5-95F3-7CD987F0DF60}" dt="2022-06-25T17:20:20.958" v="135" actId="20577"/>
        <pc:sldMkLst>
          <pc:docMk/>
          <pc:sldMk cId="0" sldId="309"/>
        </pc:sldMkLst>
      </pc:sldChg>
      <pc:sldChg chg="del">
        <pc:chgData name="Abida Perveen" userId="52ea1011-9aec-4a61-ab0b-0d215c7dd5dc" providerId="ADAL" clId="{8BA57035-4ECF-47B5-95F3-7CD987F0DF60}" dt="2022-06-23T19:17:00.128" v="38" actId="47"/>
        <pc:sldMkLst>
          <pc:docMk/>
          <pc:sldMk cId="0" sldId="310"/>
        </pc:sldMkLst>
      </pc:sldChg>
      <pc:sldChg chg="del">
        <pc:chgData name="Abida Perveen" userId="52ea1011-9aec-4a61-ab0b-0d215c7dd5dc" providerId="ADAL" clId="{8BA57035-4ECF-47B5-95F3-7CD987F0DF60}" dt="2022-06-23T19:17:01.202" v="39" actId="47"/>
        <pc:sldMkLst>
          <pc:docMk/>
          <pc:sldMk cId="0" sldId="311"/>
        </pc:sldMkLst>
      </pc:sldChg>
      <pc:sldChg chg="del">
        <pc:chgData name="Abida Perveen" userId="52ea1011-9aec-4a61-ab0b-0d215c7dd5dc" providerId="ADAL" clId="{8BA57035-4ECF-47B5-95F3-7CD987F0DF60}" dt="2022-06-23T19:17:02.612" v="40" actId="47"/>
        <pc:sldMkLst>
          <pc:docMk/>
          <pc:sldMk cId="0" sldId="312"/>
        </pc:sldMkLst>
      </pc:sldChg>
      <pc:sldChg chg="del">
        <pc:chgData name="Abida Perveen" userId="52ea1011-9aec-4a61-ab0b-0d215c7dd5dc" providerId="ADAL" clId="{8BA57035-4ECF-47B5-95F3-7CD987F0DF60}" dt="2022-06-23T19:17:03.662" v="41" actId="47"/>
        <pc:sldMkLst>
          <pc:docMk/>
          <pc:sldMk cId="0" sldId="313"/>
        </pc:sldMkLst>
      </pc:sldChg>
      <pc:sldChg chg="del">
        <pc:chgData name="Abida Perveen" userId="52ea1011-9aec-4a61-ab0b-0d215c7dd5dc" providerId="ADAL" clId="{8BA57035-4ECF-47B5-95F3-7CD987F0DF60}" dt="2022-06-23T19:17:05.185" v="42" actId="47"/>
        <pc:sldMkLst>
          <pc:docMk/>
          <pc:sldMk cId="0" sldId="314"/>
        </pc:sldMkLst>
      </pc:sldChg>
      <pc:sldChg chg="del">
        <pc:chgData name="Abida Perveen" userId="52ea1011-9aec-4a61-ab0b-0d215c7dd5dc" providerId="ADAL" clId="{8BA57035-4ECF-47B5-95F3-7CD987F0DF60}" dt="2022-06-23T19:17:06.186" v="43" actId="47"/>
        <pc:sldMkLst>
          <pc:docMk/>
          <pc:sldMk cId="0" sldId="315"/>
        </pc:sldMkLst>
      </pc:sldChg>
      <pc:sldChg chg="del">
        <pc:chgData name="Abida Perveen" userId="52ea1011-9aec-4a61-ab0b-0d215c7dd5dc" providerId="ADAL" clId="{8BA57035-4ECF-47B5-95F3-7CD987F0DF60}" dt="2022-06-23T19:17:07.115" v="44" actId="47"/>
        <pc:sldMkLst>
          <pc:docMk/>
          <pc:sldMk cId="0" sldId="316"/>
        </pc:sldMkLst>
      </pc:sldChg>
      <pc:sldChg chg="del">
        <pc:chgData name="Abida Perveen" userId="52ea1011-9aec-4a61-ab0b-0d215c7dd5dc" providerId="ADAL" clId="{8BA57035-4ECF-47B5-95F3-7CD987F0DF60}" dt="2022-06-23T19:17:07.985" v="45" actId="47"/>
        <pc:sldMkLst>
          <pc:docMk/>
          <pc:sldMk cId="0" sldId="317"/>
        </pc:sldMkLst>
      </pc:sldChg>
      <pc:sldChg chg="modNotes modNotesTx">
        <pc:chgData name="Abida Perveen" userId="52ea1011-9aec-4a61-ab0b-0d215c7dd5dc" providerId="ADAL" clId="{8BA57035-4ECF-47B5-95F3-7CD987F0DF60}" dt="2022-06-25T17:22:47.477" v="140" actId="20577"/>
        <pc:sldMkLst>
          <pc:docMk/>
          <pc:sldMk cId="0" sldId="318"/>
        </pc:sldMkLst>
      </pc:sldChg>
      <pc:sldChg chg="modSp modAnim modNotes modNotesTx">
        <pc:chgData name="Abida Perveen" userId="52ea1011-9aec-4a61-ab0b-0d215c7dd5dc" providerId="ADAL" clId="{8BA57035-4ECF-47B5-95F3-7CD987F0DF60}" dt="2022-06-25T17:23:57.727" v="144" actId="20577"/>
        <pc:sldMkLst>
          <pc:docMk/>
          <pc:sldMk cId="0" sldId="319"/>
        </pc:sldMkLst>
        <pc:spChg chg="mod">
          <ac:chgData name="Abida Perveen" userId="52ea1011-9aec-4a61-ab0b-0d215c7dd5dc" providerId="ADAL" clId="{8BA57035-4ECF-47B5-95F3-7CD987F0DF60}" dt="2022-06-25T17:21:46.870" v="136"/>
          <ac:spMkLst>
            <pc:docMk/>
            <pc:sldMk cId="0" sldId="319"/>
            <ac:spMk id="295" creationId="{00000000-0000-0000-0000-000000000000}"/>
          </ac:spMkLst>
        </pc:spChg>
      </pc:sldChg>
      <pc:sldChg chg="modSp modNotes modNotesTx">
        <pc:chgData name="Abida Perveen" userId="52ea1011-9aec-4a61-ab0b-0d215c7dd5dc" providerId="ADAL" clId="{8BA57035-4ECF-47B5-95F3-7CD987F0DF60}" dt="2022-06-25T17:24:35.588" v="169" actId="6549"/>
        <pc:sldMkLst>
          <pc:docMk/>
          <pc:sldMk cId="0" sldId="320"/>
        </pc:sldMkLst>
        <pc:spChg chg="mod">
          <ac:chgData name="Abida Perveen" userId="52ea1011-9aec-4a61-ab0b-0d215c7dd5dc" providerId="ADAL" clId="{8BA57035-4ECF-47B5-95F3-7CD987F0DF60}" dt="2022-06-25T17:24:29.517" v="152" actId="6549"/>
          <ac:spMkLst>
            <pc:docMk/>
            <pc:sldMk cId="0" sldId="320"/>
            <ac:spMk id="297" creationId="{00000000-0000-0000-0000-000000000000}"/>
          </ac:spMkLst>
        </pc:spChg>
      </pc:sldChg>
      <pc:sldChg chg="del">
        <pc:chgData name="Abida Perveen" userId="52ea1011-9aec-4a61-ab0b-0d215c7dd5dc" providerId="ADAL" clId="{8BA57035-4ECF-47B5-95F3-7CD987F0DF60}" dt="2022-06-23T19:17:26.001" v="46" actId="47"/>
        <pc:sldMkLst>
          <pc:docMk/>
          <pc:sldMk cId="0" sldId="322"/>
        </pc:sldMkLst>
      </pc:sldChg>
      <pc:sldChg chg="del">
        <pc:chgData name="Abida Perveen" userId="52ea1011-9aec-4a61-ab0b-0d215c7dd5dc" providerId="ADAL" clId="{8BA57035-4ECF-47B5-95F3-7CD987F0DF60}" dt="2022-06-23T19:17:27.021" v="47" actId="47"/>
        <pc:sldMkLst>
          <pc:docMk/>
          <pc:sldMk cId="0" sldId="323"/>
        </pc:sldMkLst>
      </pc:sldChg>
      <pc:sldChg chg="modSp mod">
        <pc:chgData name="Abida Perveen" userId="52ea1011-9aec-4a61-ab0b-0d215c7dd5dc" providerId="ADAL" clId="{8BA57035-4ECF-47B5-95F3-7CD987F0DF60}" dt="2022-06-23T19:20:53.651" v="49" actId="27636"/>
        <pc:sldMkLst>
          <pc:docMk/>
          <pc:sldMk cId="0" sldId="325"/>
        </pc:sldMkLst>
        <pc:spChg chg="mod">
          <ac:chgData name="Abida Perveen" userId="52ea1011-9aec-4a61-ab0b-0d215c7dd5dc" providerId="ADAL" clId="{8BA57035-4ECF-47B5-95F3-7CD987F0DF60}" dt="2022-06-23T19:20:53.651" v="49" actId="27636"/>
          <ac:spMkLst>
            <pc:docMk/>
            <pc:sldMk cId="0" sldId="325"/>
            <ac:spMk id="307"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55" name="PlaceHolder 1"/>
          <p:cNvSpPr>
            <a:spLocks noGrp="1" noRot="1" noChangeAspect="1"/>
          </p:cNvSpPr>
          <p:nvPr>
            <p:ph type="sldImg"/>
          </p:nvPr>
        </p:nvSpPr>
        <p:spPr>
          <a:xfrm>
            <a:off x="216000" y="812520"/>
            <a:ext cx="7127280" cy="4008960"/>
          </a:xfrm>
          <a:prstGeom prst="rect">
            <a:avLst/>
          </a:prstGeom>
        </p:spPr>
        <p:txBody>
          <a:bodyPr lIns="0" tIns="0" rIns="0" bIns="0" anchor="ctr">
            <a:noAutofit/>
          </a:bodyPr>
          <a:lstStyle/>
          <a:p>
            <a:r>
              <a:rPr lang="en-US" sz="2400" b="0" strike="noStrike" spc="-1">
                <a:solidFill>
                  <a:srgbClr val="000000"/>
                </a:solidFill>
                <a:latin typeface="Arial"/>
              </a:rPr>
              <a:t>Click to move the slide</a:t>
            </a:r>
          </a:p>
        </p:txBody>
      </p:sp>
      <p:sp>
        <p:nvSpPr>
          <p:cNvPr id="156" name="PlaceHolder 2"/>
          <p:cNvSpPr>
            <a:spLocks noGrp="1"/>
          </p:cNvSpPr>
          <p:nvPr>
            <p:ph type="body"/>
          </p:nvPr>
        </p:nvSpPr>
        <p:spPr>
          <a:xfrm>
            <a:off x="756000" y="5078520"/>
            <a:ext cx="6047640" cy="4811040"/>
          </a:xfrm>
          <a:prstGeom prst="rect">
            <a:avLst/>
          </a:prstGeom>
        </p:spPr>
        <p:txBody>
          <a:bodyPr lIns="0" tIns="0" rIns="0" bIns="0">
            <a:noAutofit/>
          </a:bodyPr>
          <a:lstStyle/>
          <a:p>
            <a:r>
              <a:rPr lang="en-GB" sz="2000" b="0" strike="noStrike" spc="-1">
                <a:latin typeface="Arial"/>
              </a:rPr>
              <a:t>Click to edit the notes format</a:t>
            </a:r>
          </a:p>
        </p:txBody>
      </p:sp>
      <p:sp>
        <p:nvSpPr>
          <p:cNvPr id="157" name="PlaceHolder 3"/>
          <p:cNvSpPr>
            <a:spLocks noGrp="1"/>
          </p:cNvSpPr>
          <p:nvPr>
            <p:ph type="hdr"/>
          </p:nvPr>
        </p:nvSpPr>
        <p:spPr>
          <a:xfrm>
            <a:off x="0" y="0"/>
            <a:ext cx="3280680" cy="534240"/>
          </a:xfrm>
          <a:prstGeom prst="rect">
            <a:avLst/>
          </a:prstGeom>
        </p:spPr>
        <p:txBody>
          <a:bodyPr lIns="0" tIns="0" rIns="0" bIns="0">
            <a:noAutofit/>
          </a:bodyPr>
          <a:lstStyle/>
          <a:p>
            <a:r>
              <a:rPr lang="en-GB" sz="1400" b="0" strike="noStrike" spc="-1">
                <a:latin typeface="Times New Roman"/>
              </a:rPr>
              <a:t>&lt;header&gt;</a:t>
            </a:r>
          </a:p>
        </p:txBody>
      </p:sp>
      <p:sp>
        <p:nvSpPr>
          <p:cNvPr id="158" name="PlaceHolder 4"/>
          <p:cNvSpPr>
            <a:spLocks noGrp="1"/>
          </p:cNvSpPr>
          <p:nvPr>
            <p:ph type="dt"/>
          </p:nvPr>
        </p:nvSpPr>
        <p:spPr>
          <a:xfrm>
            <a:off x="4278960" y="0"/>
            <a:ext cx="3280680" cy="534240"/>
          </a:xfrm>
          <a:prstGeom prst="rect">
            <a:avLst/>
          </a:prstGeom>
        </p:spPr>
        <p:txBody>
          <a:bodyPr lIns="0" tIns="0" rIns="0" bIns="0">
            <a:noAutofit/>
          </a:bodyPr>
          <a:lstStyle/>
          <a:p>
            <a:pPr algn="r"/>
            <a:r>
              <a:rPr lang="en-GB" sz="1400" b="0" strike="noStrike" spc="-1">
                <a:latin typeface="Times New Roman"/>
              </a:rPr>
              <a:t>&lt;date/time&gt;</a:t>
            </a:r>
          </a:p>
        </p:txBody>
      </p:sp>
      <p:sp>
        <p:nvSpPr>
          <p:cNvPr id="159" name="PlaceHolder 5"/>
          <p:cNvSpPr>
            <a:spLocks noGrp="1"/>
          </p:cNvSpPr>
          <p:nvPr>
            <p:ph type="ftr"/>
          </p:nvPr>
        </p:nvSpPr>
        <p:spPr>
          <a:xfrm>
            <a:off x="0" y="10157400"/>
            <a:ext cx="3280680" cy="534240"/>
          </a:xfrm>
          <a:prstGeom prst="rect">
            <a:avLst/>
          </a:prstGeom>
        </p:spPr>
        <p:txBody>
          <a:bodyPr lIns="0" tIns="0" rIns="0" bIns="0" anchor="b">
            <a:noAutofit/>
          </a:bodyPr>
          <a:lstStyle/>
          <a:p>
            <a:r>
              <a:rPr lang="en-GB" sz="1400" b="0" strike="noStrike" spc="-1">
                <a:latin typeface="Times New Roman"/>
              </a:rPr>
              <a:t>&lt;footer&gt;</a:t>
            </a:r>
          </a:p>
        </p:txBody>
      </p:sp>
      <p:sp>
        <p:nvSpPr>
          <p:cNvPr id="160" name="PlaceHolder 6"/>
          <p:cNvSpPr>
            <a:spLocks noGrp="1"/>
          </p:cNvSpPr>
          <p:nvPr>
            <p:ph type="sldNum"/>
          </p:nvPr>
        </p:nvSpPr>
        <p:spPr>
          <a:xfrm>
            <a:off x="4278960" y="10157400"/>
            <a:ext cx="3280680" cy="534240"/>
          </a:xfrm>
          <a:prstGeom prst="rect">
            <a:avLst/>
          </a:prstGeom>
        </p:spPr>
        <p:txBody>
          <a:bodyPr lIns="0" tIns="0" rIns="0" bIns="0" anchor="b">
            <a:noAutofit/>
          </a:bodyPr>
          <a:lstStyle/>
          <a:p>
            <a:pPr algn="r"/>
            <a:fld id="{6E26B6CC-97FF-4EE1-A020-D38818B5348B}" type="slidenum">
              <a:rPr lang="en-GB" sz="1400" b="0" strike="noStrike" spc="-1">
                <a:latin typeface="Times New Roman"/>
              </a:rPr>
              <a:t>‹#›</a:t>
            </a:fld>
            <a:endParaRPr lang="en-GB" sz="1400" b="0" strike="noStrike" spc="-1">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2" name="PlaceHolder 1"/>
          <p:cNvSpPr>
            <a:spLocks noGrp="1" noRot="1" noChangeAspect="1"/>
          </p:cNvSpPr>
          <p:nvPr>
            <p:ph type="sldImg"/>
          </p:nvPr>
        </p:nvSpPr>
        <p:spPr>
          <a:xfrm>
            <a:off x="1143000" y="685800"/>
            <a:ext cx="4571640" cy="3428640"/>
          </a:xfrm>
          <a:prstGeom prst="rect">
            <a:avLst/>
          </a:prstGeom>
        </p:spPr>
      </p:sp>
      <p:sp>
        <p:nvSpPr>
          <p:cNvPr id="313" name="PlaceHolder 2"/>
          <p:cNvSpPr>
            <a:spLocks noGrp="1"/>
          </p:cNvSpPr>
          <p:nvPr>
            <p:ph type="body"/>
          </p:nvPr>
        </p:nvSpPr>
        <p:spPr>
          <a:xfrm>
            <a:off x="685800" y="4343400"/>
            <a:ext cx="5486040" cy="4114440"/>
          </a:xfrm>
          <a:prstGeom prst="rect">
            <a:avLst/>
          </a:prstGeom>
        </p:spPr>
        <p:txBody>
          <a:bodyPr>
            <a:normAutofit/>
          </a:bodyPr>
          <a:lstStyle/>
          <a:p>
            <a:pPr marL="216000" indent="-216000">
              <a:lnSpc>
                <a:spcPct val="100000"/>
              </a:lnSpc>
            </a:pPr>
            <a:r>
              <a:rPr lang="en-US" sz="1200" b="1" strike="noStrike" spc="-1">
                <a:latin typeface="Arial"/>
              </a:rPr>
              <a:t>Learning Objectives </a:t>
            </a:r>
            <a:endParaRPr lang="en-GB" sz="1200" b="0" strike="noStrike" spc="-1">
              <a:latin typeface="Arial"/>
            </a:endParaRPr>
          </a:p>
          <a:p>
            <a:pPr marL="343080" indent="-342720">
              <a:lnSpc>
                <a:spcPct val="100000"/>
              </a:lnSpc>
              <a:spcBef>
                <a:spcPts val="241"/>
              </a:spcBef>
              <a:buClr>
                <a:srgbClr val="222222"/>
              </a:buClr>
              <a:buFont typeface="Symbol" charset="2"/>
              <a:buChar char=""/>
            </a:pPr>
            <a:r>
              <a:rPr lang="en-US" sz="1200" b="0" strike="noStrike" spc="-1">
                <a:solidFill>
                  <a:srgbClr val="222222"/>
                </a:solidFill>
                <a:latin typeface="Arial"/>
              </a:rPr>
              <a:t>Upon completion of this material, you should be able to:</a:t>
            </a:r>
            <a:endParaRPr lang="en-GB" sz="1200" b="0" strike="noStrike" spc="-1">
              <a:latin typeface="Arial"/>
            </a:endParaRPr>
          </a:p>
          <a:p>
            <a:pPr marL="743040" lvl="1" indent="-285480">
              <a:lnSpc>
                <a:spcPct val="100000"/>
              </a:lnSpc>
              <a:spcBef>
                <a:spcPts val="241"/>
              </a:spcBef>
              <a:buClr>
                <a:srgbClr val="222222"/>
              </a:buClr>
              <a:buFont typeface="Symbol" charset="2"/>
              <a:buChar char=""/>
            </a:pPr>
            <a:r>
              <a:rPr lang="en-US" sz="1200" b="0" strike="noStrike" spc="-1">
                <a:solidFill>
                  <a:srgbClr val="222222"/>
                </a:solidFill>
                <a:latin typeface="Arial"/>
              </a:rPr>
              <a:t>Discuss the important role of access control in computer-based information systems, and identify and discuss widely-used authentication factors</a:t>
            </a:r>
            <a:endParaRPr lang="en-GB" sz="1200" b="0" strike="noStrike" spc="-1">
              <a:latin typeface="Arial"/>
            </a:endParaRPr>
          </a:p>
          <a:p>
            <a:pPr marL="743040" lvl="1" indent="-285480">
              <a:lnSpc>
                <a:spcPct val="100000"/>
              </a:lnSpc>
              <a:spcBef>
                <a:spcPts val="241"/>
              </a:spcBef>
              <a:buClr>
                <a:srgbClr val="222222"/>
              </a:buClr>
              <a:buFont typeface="Symbol" charset="2"/>
              <a:buChar char=""/>
            </a:pPr>
            <a:r>
              <a:rPr lang="en-US" sz="1200" b="0" strike="noStrike" spc="-1">
                <a:solidFill>
                  <a:srgbClr val="222222"/>
                </a:solidFill>
                <a:latin typeface="Arial"/>
              </a:rPr>
              <a:t>Describe firewall technology and the various approaches to firewall implementation</a:t>
            </a:r>
            <a:endParaRPr lang="en-GB" sz="1200" b="0" strike="noStrike" spc="-1">
              <a:latin typeface="Arial"/>
            </a:endParaRPr>
          </a:p>
          <a:p>
            <a:pPr marL="743040" lvl="1" indent="-285480">
              <a:lnSpc>
                <a:spcPct val="100000"/>
              </a:lnSpc>
              <a:spcBef>
                <a:spcPts val="241"/>
              </a:spcBef>
              <a:buClr>
                <a:srgbClr val="222222"/>
              </a:buClr>
              <a:buFont typeface="Symbol" charset="2"/>
              <a:buChar char=""/>
            </a:pPr>
            <a:r>
              <a:rPr lang="en-US" sz="1200" b="0" strike="noStrike" spc="-1">
                <a:solidFill>
                  <a:srgbClr val="222222"/>
                </a:solidFill>
                <a:latin typeface="Arial"/>
              </a:rPr>
              <a:t>Identify the various approaches to control remote and dial-up access by authenticating and authorizing users</a:t>
            </a:r>
            <a:endParaRPr lang="en-GB" sz="1200" b="0" strike="noStrike" spc="-1">
              <a:latin typeface="Arial"/>
            </a:endParaRPr>
          </a:p>
        </p:txBody>
      </p:sp>
      <p:sp>
        <p:nvSpPr>
          <p:cNvPr id="314" name="TextShape 3"/>
          <p:cNvSpPr txBox="1"/>
          <p:nvPr/>
        </p:nvSpPr>
        <p:spPr>
          <a:xfrm>
            <a:off x="3884760" y="8685360"/>
            <a:ext cx="2971440" cy="456840"/>
          </a:xfrm>
          <a:prstGeom prst="rect">
            <a:avLst/>
          </a:prstGeom>
          <a:noFill/>
          <a:ln w="0">
            <a:noFill/>
          </a:ln>
        </p:spPr>
        <p:txBody>
          <a:bodyPr anchor="b">
            <a:noAutofit/>
          </a:bodyPr>
          <a:lstStyle/>
          <a:p>
            <a:pPr algn="r">
              <a:lnSpc>
                <a:spcPct val="100000"/>
              </a:lnSpc>
            </a:pPr>
            <a:fld id="{116DDA50-6AC3-4CBF-94AC-E9716D7A0BFB}" type="slidenum">
              <a:rPr lang="en-US" sz="1200" b="0" strike="noStrike" spc="-1">
                <a:solidFill>
                  <a:srgbClr val="000000"/>
                </a:solidFill>
                <a:latin typeface="Arial"/>
                <a:ea typeface="ＭＳ Ｐゴシック"/>
              </a:rPr>
              <a:t>2</a:t>
            </a:fld>
            <a:endParaRPr lang="en-GB" sz="1200" b="0" strike="noStrike" spc="-1">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5" name="PlaceHolder 1"/>
          <p:cNvSpPr>
            <a:spLocks noGrp="1" noRot="1" noChangeAspect="1"/>
          </p:cNvSpPr>
          <p:nvPr>
            <p:ph type="sldImg"/>
          </p:nvPr>
        </p:nvSpPr>
        <p:spPr>
          <a:xfrm>
            <a:off x="1143000" y="685800"/>
            <a:ext cx="4572000" cy="3429000"/>
          </a:xfrm>
          <a:prstGeom prst="rect">
            <a:avLst/>
          </a:prstGeom>
        </p:spPr>
      </p:sp>
      <p:sp>
        <p:nvSpPr>
          <p:cNvPr id="316" name="PlaceHolder 2"/>
          <p:cNvSpPr>
            <a:spLocks noGrp="1"/>
          </p:cNvSpPr>
          <p:nvPr>
            <p:ph type="body"/>
          </p:nvPr>
        </p:nvSpPr>
        <p:spPr>
          <a:xfrm>
            <a:off x="685800" y="4343400"/>
            <a:ext cx="5486040" cy="4114440"/>
          </a:xfrm>
          <a:prstGeom prst="rect">
            <a:avLst/>
          </a:prstGeom>
        </p:spPr>
        <p:txBody>
          <a:bodyPr>
            <a:noAutofit/>
          </a:bodyPr>
          <a:lstStyle/>
          <a:p>
            <a:pPr marL="216000" indent="-216000">
              <a:lnSpc>
                <a:spcPct val="100000"/>
              </a:lnSpc>
            </a:pPr>
            <a:r>
              <a:rPr lang="en-GB" sz="1200" b="0" strike="noStrike" spc="-1" dirty="0">
                <a:solidFill>
                  <a:srgbClr val="000000"/>
                </a:solidFill>
                <a:latin typeface="Arial"/>
                <a:ea typeface="+mn-ea"/>
              </a:rPr>
              <a:t>Security technology describes the function of many common technical controls and explains how they fit into the physical design of an information security program.</a:t>
            </a:r>
            <a:endParaRPr lang="en-GB" sz="1200" b="0" strike="noStrike" spc="-1" dirty="0">
              <a:latin typeface="Arial"/>
            </a:endParaRPr>
          </a:p>
          <a:p>
            <a:pPr marL="216000" indent="-216000">
              <a:lnSpc>
                <a:spcPct val="100000"/>
              </a:lnSpc>
            </a:pPr>
            <a:r>
              <a:rPr lang="en-GB" sz="1200" b="0" strike="noStrike" spc="-1" dirty="0">
                <a:solidFill>
                  <a:srgbClr val="000000"/>
                </a:solidFill>
                <a:latin typeface="Arial"/>
                <a:ea typeface="+mn-ea"/>
              </a:rPr>
              <a:t>people who want to acquire expertise in the configuration and </a:t>
            </a:r>
            <a:r>
              <a:rPr lang="en-GB" sz="1200" b="0" strike="noStrike" spc="-1" dirty="0" err="1">
                <a:solidFill>
                  <a:srgbClr val="000000"/>
                </a:solidFill>
                <a:latin typeface="Arial"/>
                <a:ea typeface="+mn-ea"/>
              </a:rPr>
              <a:t>maintenancetechnology-basedased</a:t>
            </a:r>
            <a:r>
              <a:rPr lang="en-GB" sz="1200" b="0" strike="noStrike" spc="-1" dirty="0">
                <a:solidFill>
                  <a:srgbClr val="000000"/>
                </a:solidFill>
                <a:latin typeface="Arial"/>
                <a:ea typeface="+mn-ea"/>
              </a:rPr>
              <a:t> control systems will require additional education and usually specialized training.</a:t>
            </a: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r>
              <a:rPr lang="en-US" sz="2000" b="1" strike="noStrike" spc="-1" dirty="0">
                <a:solidFill>
                  <a:srgbClr val="000000"/>
                </a:solidFill>
                <a:latin typeface="Arial"/>
                <a:ea typeface="+mn-ea"/>
              </a:rPr>
              <a:t>Introduction</a:t>
            </a:r>
            <a:endParaRPr lang="en-GB" sz="2000" b="0" strike="noStrike" spc="-1" dirty="0">
              <a:latin typeface="Arial"/>
            </a:endParaRPr>
          </a:p>
          <a:p>
            <a:pPr marL="343080" indent="-342720">
              <a:lnSpc>
                <a:spcPct val="100000"/>
              </a:lnSpc>
              <a:spcBef>
                <a:spcPts val="241"/>
              </a:spcBef>
              <a:buClr>
                <a:srgbClr val="222222"/>
              </a:buClr>
              <a:buFont typeface="Symbol" charset="2"/>
              <a:buChar char=""/>
            </a:pPr>
            <a:r>
              <a:rPr lang="en-US" sz="1200" b="0" strike="noStrike" spc="-1" dirty="0">
                <a:solidFill>
                  <a:srgbClr val="222222"/>
                </a:solidFill>
                <a:latin typeface="Arial"/>
                <a:ea typeface="+mn-ea"/>
              </a:rPr>
              <a:t>Technical controls are essential in enforcing policy for many IT functions not under direct human control</a:t>
            </a:r>
            <a:endParaRPr lang="en-GB" sz="1200" b="0" strike="noStrike" spc="-1" dirty="0">
              <a:latin typeface="Arial"/>
            </a:endParaRPr>
          </a:p>
          <a:p>
            <a:pPr marL="343080" indent="-342720">
              <a:lnSpc>
                <a:spcPct val="100000"/>
              </a:lnSpc>
              <a:spcBef>
                <a:spcPts val="241"/>
              </a:spcBef>
              <a:buClr>
                <a:srgbClr val="222222"/>
              </a:buClr>
              <a:buFont typeface="Symbol" charset="2"/>
              <a:buChar char=""/>
            </a:pPr>
            <a:r>
              <a:rPr lang="en-US" sz="1200" b="0" strike="noStrike" spc="-1" dirty="0">
                <a:solidFill>
                  <a:srgbClr val="222222"/>
                </a:solidFill>
                <a:latin typeface="Arial"/>
                <a:ea typeface="+mn-ea"/>
              </a:rPr>
              <a:t>When properly implemented, technical control solutions improve an organization’s ability to balance objectives of making information readily available and preserving information’s confidentiality and integrity</a:t>
            </a:r>
            <a:endParaRPr lang="en-GB" sz="1200" b="0" strike="noStrike" spc="-1" dirty="0">
              <a:latin typeface="Arial"/>
            </a:endParaRPr>
          </a:p>
          <a:p>
            <a:pPr>
              <a:lnSpc>
                <a:spcPct val="100000"/>
              </a:lnSpc>
            </a:pPr>
            <a:endParaRPr lang="en-GB" sz="1200" b="0" strike="noStrike" spc="-1" dirty="0">
              <a:latin typeface="Arial"/>
            </a:endParaRPr>
          </a:p>
          <a:p>
            <a:pPr>
              <a:lnSpc>
                <a:spcPct val="100000"/>
              </a:lnSpc>
            </a:pPr>
            <a:endParaRPr lang="en-GB" sz="1200" b="0" strike="noStrike" spc="-1" dirty="0">
              <a:latin typeface="Arial"/>
            </a:endParaRPr>
          </a:p>
        </p:txBody>
      </p:sp>
      <p:sp>
        <p:nvSpPr>
          <p:cNvPr id="317" name="TextShape 3"/>
          <p:cNvSpPr txBox="1"/>
          <p:nvPr/>
        </p:nvSpPr>
        <p:spPr>
          <a:xfrm>
            <a:off x="3884760" y="8685360"/>
            <a:ext cx="2971440" cy="456840"/>
          </a:xfrm>
          <a:prstGeom prst="rect">
            <a:avLst/>
          </a:prstGeom>
          <a:noFill/>
          <a:ln w="0">
            <a:noFill/>
          </a:ln>
        </p:spPr>
        <p:txBody>
          <a:bodyPr anchor="b">
            <a:noAutofit/>
          </a:bodyPr>
          <a:lstStyle/>
          <a:p>
            <a:pPr algn="r">
              <a:lnSpc>
                <a:spcPct val="100000"/>
              </a:lnSpc>
            </a:pPr>
            <a:fld id="{2A534A89-6EDE-4BD3-9045-A3A11FA13046}" type="slidenum">
              <a:rPr lang="en-US" sz="1200" b="0" strike="noStrike" spc="-1">
                <a:solidFill>
                  <a:srgbClr val="000000"/>
                </a:solidFill>
                <a:latin typeface="Arial"/>
                <a:ea typeface="ＭＳ Ｐゴシック"/>
              </a:rPr>
              <a:t>3</a:t>
            </a:fld>
            <a:endParaRPr lang="en-GB" sz="1200" b="0" strike="noStrike" spc="-1">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8" name="PlaceHolder 1"/>
          <p:cNvSpPr>
            <a:spLocks noGrp="1" noRot="1" noChangeAspect="1"/>
          </p:cNvSpPr>
          <p:nvPr>
            <p:ph type="sldImg"/>
          </p:nvPr>
        </p:nvSpPr>
        <p:spPr>
          <a:xfrm>
            <a:off x="1143000" y="685800"/>
            <a:ext cx="4572000" cy="3429000"/>
          </a:xfrm>
          <a:prstGeom prst="rect">
            <a:avLst/>
          </a:prstGeom>
        </p:spPr>
      </p:sp>
      <p:sp>
        <p:nvSpPr>
          <p:cNvPr id="319" name="PlaceHolder 2"/>
          <p:cNvSpPr>
            <a:spLocks noGrp="1"/>
          </p:cNvSpPr>
          <p:nvPr>
            <p:ph type="body"/>
          </p:nvPr>
        </p:nvSpPr>
        <p:spPr>
          <a:xfrm>
            <a:off x="685800" y="4343400"/>
            <a:ext cx="5486040" cy="4114440"/>
          </a:xfrm>
          <a:prstGeom prst="rect">
            <a:avLst/>
          </a:prstGeom>
        </p:spPr>
        <p:txBody>
          <a:bodyPr>
            <a:normAutofit/>
          </a:bodyPr>
          <a:lstStyle/>
          <a:p>
            <a:pPr marL="216000" indent="-216000">
              <a:lnSpc>
                <a:spcPct val="100000"/>
              </a:lnSpc>
            </a:pPr>
            <a:r>
              <a:rPr lang="en-GB" sz="1200" b="0" strike="noStrike" spc="-1" dirty="0">
                <a:solidFill>
                  <a:srgbClr val="000000"/>
                </a:solidFill>
                <a:latin typeface="Arial"/>
                <a:ea typeface="+mn-ea"/>
              </a:rPr>
              <a:t>Access control is achieved through a combination of policies, programs, and technologies. </a:t>
            </a:r>
            <a:endParaRPr lang="en-GB" sz="1200" b="0" strike="noStrike" spc="-1" dirty="0">
              <a:latin typeface="Arial"/>
            </a:endParaRPr>
          </a:p>
          <a:p>
            <a:pPr marL="216000" indent="-216000">
              <a:lnSpc>
                <a:spcPct val="100000"/>
              </a:lnSpc>
            </a:pPr>
            <a:r>
              <a:rPr lang="en-GB" sz="1200" b="0" strike="noStrike" spc="-1" dirty="0">
                <a:solidFill>
                  <a:srgbClr val="000000"/>
                </a:solidFill>
                <a:latin typeface="Arial"/>
                <a:ea typeface="+mn-ea"/>
              </a:rPr>
              <a:t>To understand access controls, you must first understand they are focused on the permissions or privileges that a subject (user or system)</a:t>
            </a:r>
            <a:endParaRPr lang="en-GB" sz="1200" b="0" strike="noStrike" spc="-1" dirty="0">
              <a:latin typeface="Arial"/>
            </a:endParaRPr>
          </a:p>
          <a:p>
            <a:pPr marL="216000" indent="-216000">
              <a:lnSpc>
                <a:spcPct val="100000"/>
              </a:lnSpc>
            </a:pPr>
            <a:r>
              <a:rPr lang="en-GB" sz="1200" b="0" strike="noStrike" spc="-1" dirty="0">
                <a:solidFill>
                  <a:srgbClr val="000000"/>
                </a:solidFill>
                <a:latin typeface="Arial"/>
                <a:ea typeface="+mn-ea"/>
              </a:rPr>
              <a:t>has on an object (resource), including if, when, and from where a subject may access an object and especially how the subject may use that object.</a:t>
            </a: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r>
              <a:rPr lang="en-US" sz="2000" b="1" strike="noStrike" spc="-1" dirty="0">
                <a:solidFill>
                  <a:srgbClr val="000000"/>
                </a:solidFill>
                <a:latin typeface="Arial"/>
                <a:ea typeface="+mn-ea"/>
              </a:rPr>
              <a:t>Access Control</a:t>
            </a:r>
            <a:endParaRPr lang="en-GB" sz="2000" b="0" strike="noStrike" spc="-1" dirty="0">
              <a:latin typeface="Arial"/>
            </a:endParaRPr>
          </a:p>
          <a:p>
            <a:pPr marL="343080" indent="-342720">
              <a:lnSpc>
                <a:spcPct val="100000"/>
              </a:lnSpc>
              <a:spcBef>
                <a:spcPts val="241"/>
              </a:spcBef>
              <a:buClr>
                <a:srgbClr val="222222"/>
              </a:buClr>
              <a:buFont typeface="Symbol" charset="2"/>
              <a:buChar char=""/>
            </a:pPr>
            <a:r>
              <a:rPr lang="en-US" sz="1200" b="0" strike="noStrike" spc="-1" dirty="0">
                <a:solidFill>
                  <a:srgbClr val="222222"/>
                </a:solidFill>
                <a:latin typeface="Arial"/>
                <a:ea typeface="+mn-ea"/>
              </a:rPr>
              <a:t>Access control: method by which systems determine whether and how to admit a user into a trusted area of the organization</a:t>
            </a:r>
            <a:endParaRPr lang="en-GB" sz="1200" b="0" strike="noStrike" spc="-1" dirty="0">
              <a:latin typeface="Arial"/>
            </a:endParaRPr>
          </a:p>
          <a:p>
            <a:pPr marL="343080" indent="-342720">
              <a:lnSpc>
                <a:spcPct val="100000"/>
              </a:lnSpc>
              <a:spcBef>
                <a:spcPts val="241"/>
              </a:spcBef>
              <a:buClr>
                <a:srgbClr val="222222"/>
              </a:buClr>
              <a:buFont typeface="Symbol" charset="2"/>
              <a:buChar char=""/>
            </a:pPr>
            <a:r>
              <a:rPr lang="en-US" sz="1200" b="0" strike="noStrike" spc="-1" dirty="0">
                <a:solidFill>
                  <a:srgbClr val="222222"/>
                </a:solidFill>
                <a:latin typeface="Arial"/>
                <a:ea typeface="+mn-ea"/>
              </a:rPr>
              <a:t>Mandatory access controls (MACs): use data classification schemes</a:t>
            </a:r>
            <a:endParaRPr lang="en-GB" sz="1200" b="0" strike="noStrike" spc="-1" dirty="0">
              <a:latin typeface="Arial"/>
            </a:endParaRPr>
          </a:p>
          <a:p>
            <a:pPr marL="343080" indent="-342720">
              <a:lnSpc>
                <a:spcPct val="100000"/>
              </a:lnSpc>
              <a:spcBef>
                <a:spcPts val="241"/>
              </a:spcBef>
              <a:buClr>
                <a:srgbClr val="222222"/>
              </a:buClr>
              <a:buFont typeface="Symbol" charset="2"/>
              <a:buChar char=""/>
            </a:pPr>
            <a:r>
              <a:rPr lang="en-US" sz="1200" b="0" strike="noStrike" spc="-1" dirty="0">
                <a:solidFill>
                  <a:srgbClr val="222222"/>
                </a:solidFill>
                <a:latin typeface="Arial"/>
                <a:ea typeface="+mn-ea"/>
              </a:rPr>
              <a:t>Discretionary access controls (DACs): allows users to control and possibly provide access to information/resources at their disposal</a:t>
            </a:r>
            <a:endParaRPr lang="en-GB" sz="1200" b="0" strike="noStrike" spc="-1" dirty="0">
              <a:latin typeface="Arial"/>
            </a:endParaRPr>
          </a:p>
          <a:p>
            <a:pPr marL="343080" indent="-342720">
              <a:lnSpc>
                <a:spcPct val="100000"/>
              </a:lnSpc>
              <a:spcBef>
                <a:spcPts val="241"/>
              </a:spcBef>
              <a:buClr>
                <a:srgbClr val="222222"/>
              </a:buClr>
              <a:buFont typeface="Symbol" charset="2"/>
              <a:buChar char=""/>
            </a:pPr>
            <a:r>
              <a:rPr lang="en-US" sz="1200" b="0" strike="noStrike" spc="-1" dirty="0">
                <a:solidFill>
                  <a:srgbClr val="222222"/>
                </a:solidFill>
                <a:latin typeface="Arial"/>
                <a:ea typeface="+mn-ea"/>
              </a:rPr>
              <a:t>Nondiscretionary controls: strictly-enforced version of MACs that are managed by a central authority</a:t>
            </a:r>
            <a:endParaRPr lang="en-GB" sz="1200" b="0" strike="noStrike" spc="-1" dirty="0">
              <a:latin typeface="Arial"/>
            </a:endParaRPr>
          </a:p>
          <a:p>
            <a:pPr>
              <a:lnSpc>
                <a:spcPct val="100000"/>
              </a:lnSpc>
            </a:pPr>
            <a:endParaRPr lang="en-GB" sz="1200" b="0" strike="noStrike" spc="-1" dirty="0">
              <a:latin typeface="Arial"/>
            </a:endParaRPr>
          </a:p>
          <a:p>
            <a:pPr>
              <a:lnSpc>
                <a:spcPct val="100000"/>
              </a:lnSpc>
            </a:pPr>
            <a:endParaRPr lang="en-GB" sz="1200" b="0" strike="noStrike" spc="-1" dirty="0">
              <a:latin typeface="Arial"/>
            </a:endParaRPr>
          </a:p>
        </p:txBody>
      </p:sp>
      <p:sp>
        <p:nvSpPr>
          <p:cNvPr id="320" name="TextShape 3"/>
          <p:cNvSpPr txBox="1"/>
          <p:nvPr/>
        </p:nvSpPr>
        <p:spPr>
          <a:xfrm>
            <a:off x="3884760" y="8685360"/>
            <a:ext cx="2971440" cy="456840"/>
          </a:xfrm>
          <a:prstGeom prst="rect">
            <a:avLst/>
          </a:prstGeom>
          <a:noFill/>
          <a:ln w="0">
            <a:noFill/>
          </a:ln>
        </p:spPr>
        <p:txBody>
          <a:bodyPr anchor="b">
            <a:noAutofit/>
          </a:bodyPr>
          <a:lstStyle/>
          <a:p>
            <a:pPr algn="r">
              <a:lnSpc>
                <a:spcPct val="100000"/>
              </a:lnSpc>
            </a:pPr>
            <a:fld id="{74C219EF-67F9-479F-9A55-BE14FFC3C339}" type="slidenum">
              <a:rPr lang="en-US" sz="1200" b="0" strike="noStrike" spc="-1">
                <a:solidFill>
                  <a:srgbClr val="000000"/>
                </a:solidFill>
                <a:latin typeface="Arial"/>
                <a:ea typeface="ＭＳ Ｐゴシック"/>
              </a:rPr>
              <a:t>4</a:t>
            </a:fld>
            <a:endParaRPr lang="en-GB" sz="1200" b="0" strike="noStrike" spc="-1">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1" name="PlaceHolder 1"/>
          <p:cNvSpPr>
            <a:spLocks noGrp="1" noRot="1" noChangeAspect="1"/>
          </p:cNvSpPr>
          <p:nvPr>
            <p:ph type="sldImg"/>
          </p:nvPr>
        </p:nvSpPr>
        <p:spPr>
          <a:xfrm>
            <a:off x="1143000" y="685800"/>
            <a:ext cx="4571640" cy="3428640"/>
          </a:xfrm>
          <a:prstGeom prst="rect">
            <a:avLst/>
          </a:prstGeom>
        </p:spPr>
      </p:sp>
      <p:sp>
        <p:nvSpPr>
          <p:cNvPr id="322" name="PlaceHolder 2"/>
          <p:cNvSpPr>
            <a:spLocks noGrp="1"/>
          </p:cNvSpPr>
          <p:nvPr>
            <p:ph type="body"/>
          </p:nvPr>
        </p:nvSpPr>
        <p:spPr>
          <a:xfrm>
            <a:off x="685800" y="4343400"/>
            <a:ext cx="5486040" cy="4114440"/>
          </a:xfrm>
          <a:prstGeom prst="rect">
            <a:avLst/>
          </a:prstGeom>
        </p:spPr>
        <p:txBody>
          <a:bodyPr>
            <a:noAutofit/>
          </a:bodyPr>
          <a:lstStyle/>
          <a:p>
            <a:pPr marL="216000" indent="-216000">
              <a:lnSpc>
                <a:spcPct val="100000"/>
              </a:lnSpc>
            </a:pPr>
            <a:r>
              <a:rPr lang="en-GB" sz="1200" b="0" strike="noStrike" spc="-1">
                <a:solidFill>
                  <a:srgbClr val="000000"/>
                </a:solidFill>
                <a:latin typeface="Arial"/>
                <a:ea typeface="+mn-ea"/>
              </a:rPr>
              <a:t>Identification is a mechanism whereby unverified or unauthenticated entities who seek access to a resource provide a label by which they are known to the system.  </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GB" sz="1200" b="0" strike="noStrike" spc="-1">
                <a:solidFill>
                  <a:srgbClr val="000000"/>
                </a:solidFill>
                <a:latin typeface="Arial"/>
                <a:ea typeface="+mn-ea"/>
              </a:rPr>
              <a:t>Authentication is the process of validating an unauthenticated entity’s purported identity.</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GB" sz="1200" b="0" strike="noStrike" spc="-1">
                <a:solidFill>
                  <a:srgbClr val="000000"/>
                </a:solidFill>
                <a:latin typeface="Arial"/>
                <a:ea typeface="+mn-ea"/>
              </a:rPr>
              <a:t>Authorization is the matching of an authenticated entity to a list of information assets and corresponding access levels.</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GB" sz="1200" b="0" strike="noStrike" spc="-1">
                <a:solidFill>
                  <a:srgbClr val="000000"/>
                </a:solidFill>
                <a:latin typeface="Arial"/>
                <a:ea typeface="+mn-ea"/>
              </a:rPr>
              <a:t>Accountability, also known as auditability, ensures that all actions on a system—authorized or unauthorized—can be attributed to an authenticated identity.</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endParaRPr lang="en-GB" sz="1200" b="0" strike="noStrike" spc="-1">
              <a:latin typeface="Arial"/>
            </a:endParaRPr>
          </a:p>
        </p:txBody>
      </p:sp>
      <p:sp>
        <p:nvSpPr>
          <p:cNvPr id="323" name="TextShape 3"/>
          <p:cNvSpPr txBox="1"/>
          <p:nvPr/>
        </p:nvSpPr>
        <p:spPr>
          <a:xfrm>
            <a:off x="3884760" y="8685360"/>
            <a:ext cx="2971440" cy="456840"/>
          </a:xfrm>
          <a:prstGeom prst="rect">
            <a:avLst/>
          </a:prstGeom>
          <a:noFill/>
          <a:ln w="0">
            <a:noFill/>
          </a:ln>
        </p:spPr>
        <p:txBody>
          <a:bodyPr anchor="b">
            <a:noAutofit/>
          </a:bodyPr>
          <a:lstStyle/>
          <a:p>
            <a:pPr algn="r">
              <a:lnSpc>
                <a:spcPct val="100000"/>
              </a:lnSpc>
            </a:pPr>
            <a:fld id="{74085CDA-CE02-4A9A-AF08-BE9FB3E8EFB9}" type="slidenum">
              <a:rPr lang="en-US" sz="1200" b="0" strike="noStrike" spc="-1">
                <a:solidFill>
                  <a:srgbClr val="000000"/>
                </a:solidFill>
                <a:latin typeface="Arial"/>
                <a:ea typeface="ＭＳ Ｐゴシック"/>
              </a:rPr>
              <a:t>5</a:t>
            </a:fld>
            <a:endParaRPr lang="en-GB" sz="1200" b="0" strike="noStrike" spc="-1">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5" name="PlaceHolder 1"/>
          <p:cNvSpPr>
            <a:spLocks noGrp="1" noRot="1" noChangeAspect="1"/>
          </p:cNvSpPr>
          <p:nvPr>
            <p:ph type="sldImg"/>
          </p:nvPr>
        </p:nvSpPr>
        <p:spPr>
          <a:xfrm>
            <a:off x="1143000" y="685800"/>
            <a:ext cx="4571640" cy="3428640"/>
          </a:xfrm>
          <a:prstGeom prst="rect">
            <a:avLst/>
          </a:prstGeom>
        </p:spPr>
      </p:sp>
      <p:sp>
        <p:nvSpPr>
          <p:cNvPr id="346" name="PlaceHolder 2"/>
          <p:cNvSpPr>
            <a:spLocks noGrp="1"/>
          </p:cNvSpPr>
          <p:nvPr>
            <p:ph type="body"/>
          </p:nvPr>
        </p:nvSpPr>
        <p:spPr>
          <a:xfrm>
            <a:off x="685800" y="4343400"/>
            <a:ext cx="5486040" cy="4114440"/>
          </a:xfrm>
          <a:prstGeom prst="rect">
            <a:avLst/>
          </a:prstGeom>
        </p:spPr>
        <p:txBody>
          <a:bodyPr>
            <a:noAutofit/>
          </a:bodyPr>
          <a:lstStyle/>
          <a:p>
            <a:pPr marL="216000" indent="-216000">
              <a:lnSpc>
                <a:spcPct val="100000"/>
              </a:lnSpc>
            </a:pPr>
            <a:r>
              <a:rPr lang="en-GB" sz="1200" b="0" strike="noStrike" spc="-1">
                <a:solidFill>
                  <a:srgbClr val="000000"/>
                </a:solidFill>
                <a:latin typeface="Arial"/>
                <a:ea typeface="+mn-ea"/>
              </a:rPr>
              <a:t>Biometric access control relies on recognition—the same thing you rely on to identify friends, family, and other people you know. The use of biometric-based authentication is expected to have a significant impact in the future as technical and ethical issues are resolved with the technology.</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GB" sz="1200" b="0" strike="noStrike" spc="-1">
                <a:solidFill>
                  <a:srgbClr val="000000"/>
                </a:solidFill>
                <a:latin typeface="Arial"/>
                <a:ea typeface="+mn-ea"/>
              </a:rPr>
              <a:t>Many biometric systems that are highly reliable and effective are considered intrusive by users. As a result, many information security professionals don’t implement these systems, in an effort to avoid confrontation and possible user boycott of the biometric controls.</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gn="just">
              <a:lnSpc>
                <a:spcPct val="100000"/>
              </a:lnSpc>
            </a:pPr>
            <a:r>
              <a:rPr lang="en-US" sz="2000" b="0" strike="noStrike" spc="-1">
                <a:solidFill>
                  <a:srgbClr val="000000"/>
                </a:solidFill>
                <a:latin typeface="Arial"/>
                <a:ea typeface="+mn-ea"/>
              </a:rPr>
              <a:t>Approach based on the use of measurable human characteristics/traits to authenticate identity.</a:t>
            </a:r>
            <a:endParaRPr lang="en-GB" sz="2000" b="0" strike="noStrike" spc="-1">
              <a:latin typeface="Arial"/>
            </a:endParaRPr>
          </a:p>
          <a:p>
            <a:pPr marL="216000" indent="-216000" algn="just">
              <a:lnSpc>
                <a:spcPct val="100000"/>
              </a:lnSpc>
            </a:pPr>
            <a:r>
              <a:rPr lang="en-US" sz="2000" b="0" strike="noStrike" spc="-1">
                <a:solidFill>
                  <a:srgbClr val="000000"/>
                </a:solidFill>
                <a:latin typeface="Arial"/>
                <a:ea typeface="+mn-ea"/>
              </a:rPr>
              <a:t>Only fingerprints,  retina of eye, and iris of eye and DNA are considered truly unique.</a:t>
            </a:r>
            <a:endParaRPr lang="en-GB" sz="2000" b="0" strike="noStrike" spc="-1">
              <a:latin typeface="Arial"/>
            </a:endParaRPr>
          </a:p>
          <a:p>
            <a:pPr marL="216000" indent="-216000" algn="just">
              <a:lnSpc>
                <a:spcPct val="100000"/>
              </a:lnSpc>
            </a:pPr>
            <a:r>
              <a:rPr lang="en-US" sz="2000" b="0" strike="noStrike" spc="-1">
                <a:solidFill>
                  <a:srgbClr val="000000"/>
                </a:solidFill>
                <a:latin typeface="Arial"/>
                <a:ea typeface="+mn-ea"/>
              </a:rPr>
              <a:t>Evaluated on false reject rate, false accept rate, and crossover error rate.</a:t>
            </a:r>
            <a:endParaRPr lang="en-GB" sz="2000" b="0" strike="noStrike" spc="-1">
              <a:latin typeface="Arial"/>
            </a:endParaRPr>
          </a:p>
          <a:p>
            <a:pPr marL="216000" indent="-216000" algn="just">
              <a:lnSpc>
                <a:spcPct val="100000"/>
              </a:lnSpc>
            </a:pPr>
            <a:r>
              <a:rPr lang="en-US" sz="2000" b="0" strike="noStrike" spc="-1">
                <a:solidFill>
                  <a:srgbClr val="000000"/>
                </a:solidFill>
                <a:latin typeface="Arial"/>
                <a:ea typeface="+mn-ea"/>
              </a:rPr>
              <a:t>Highly reliable/effective biometric systems are often considered intrusive by users.</a:t>
            </a:r>
            <a:endParaRPr lang="en-GB" sz="2000" b="0" strike="noStrike" spc="-1">
              <a:latin typeface="Arial"/>
            </a:endParaRPr>
          </a:p>
        </p:txBody>
      </p:sp>
      <p:sp>
        <p:nvSpPr>
          <p:cNvPr id="347" name="TextShape 3"/>
          <p:cNvSpPr txBox="1"/>
          <p:nvPr/>
        </p:nvSpPr>
        <p:spPr>
          <a:xfrm>
            <a:off x="3884760" y="8685360"/>
            <a:ext cx="2971440" cy="456840"/>
          </a:xfrm>
          <a:prstGeom prst="rect">
            <a:avLst/>
          </a:prstGeom>
          <a:noFill/>
          <a:ln w="0">
            <a:noFill/>
          </a:ln>
        </p:spPr>
        <p:txBody>
          <a:bodyPr anchor="b">
            <a:noAutofit/>
          </a:bodyPr>
          <a:lstStyle/>
          <a:p>
            <a:pPr algn="r">
              <a:lnSpc>
                <a:spcPct val="100000"/>
              </a:lnSpc>
            </a:pPr>
            <a:fld id="{084B00CD-0695-4E47-B398-905ED6311273}" type="slidenum">
              <a:rPr lang="en-US" sz="1200" b="0" strike="noStrike" spc="-1">
                <a:solidFill>
                  <a:srgbClr val="000000"/>
                </a:solidFill>
                <a:latin typeface="Arial"/>
                <a:ea typeface="ＭＳ Ｐゴシック"/>
              </a:rPr>
              <a:t>6</a:t>
            </a:fld>
            <a:endParaRPr lang="en-GB" sz="1200" b="0" strike="noStrike" spc="-1">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0" name="PlaceHolder 1"/>
          <p:cNvSpPr>
            <a:spLocks noGrp="1" noRot="1" noChangeAspect="1"/>
          </p:cNvSpPr>
          <p:nvPr>
            <p:ph type="sldImg"/>
          </p:nvPr>
        </p:nvSpPr>
        <p:spPr>
          <a:xfrm>
            <a:off x="1143000" y="685800"/>
            <a:ext cx="4571640" cy="3428640"/>
          </a:xfrm>
          <a:prstGeom prst="rect">
            <a:avLst/>
          </a:prstGeom>
        </p:spPr>
      </p:sp>
      <p:sp>
        <p:nvSpPr>
          <p:cNvPr id="361" name="PlaceHolder 2"/>
          <p:cNvSpPr>
            <a:spLocks noGrp="1"/>
          </p:cNvSpPr>
          <p:nvPr>
            <p:ph type="body"/>
          </p:nvPr>
        </p:nvSpPr>
        <p:spPr>
          <a:xfrm>
            <a:off x="685800" y="4343400"/>
            <a:ext cx="5486040" cy="4114440"/>
          </a:xfrm>
          <a:prstGeom prst="rect">
            <a:avLst/>
          </a:prstGeom>
        </p:spPr>
        <p:txBody>
          <a:bodyPr>
            <a:normAutofit/>
          </a:bodyPr>
          <a:lstStyle/>
          <a:p>
            <a:pPr marL="216000" indent="-216000">
              <a:lnSpc>
                <a:spcPct val="100000"/>
              </a:lnSpc>
            </a:pPr>
            <a:r>
              <a:rPr lang="en-GB" sz="1200" b="0" strike="noStrike" spc="-1">
                <a:solidFill>
                  <a:srgbClr val="000000"/>
                </a:solidFill>
                <a:latin typeface="Arial"/>
                <a:ea typeface="+mn-ea"/>
              </a:rPr>
              <a:t>A firewall in an information security program is similar to a building’s firewall in that it prevents specific types of information from moving between two different levels of networks, such as an untrusted network like the Internet and a trusted network like the organization’s internal network. Some organizations place firewalls that have different levels of trust between portions of their network environment, often to add extra security for the most important applications and data. The firewall may be a separate computer system, a software service running on an existing router or server, or a separate network that contains several supporting devices. Firewalls can be categorized by processing mode, development era, or structure.</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US" sz="1200" b="1" strike="noStrike" spc="-1">
                <a:solidFill>
                  <a:srgbClr val="000000"/>
                </a:solidFill>
                <a:latin typeface="Times New Roman"/>
                <a:ea typeface="+mn-ea"/>
              </a:rPr>
              <a:t>Firewalls</a:t>
            </a:r>
            <a:endParaRPr lang="en-GB" sz="1200" b="0" strike="noStrike" spc="-1">
              <a:latin typeface="Arial"/>
            </a:endParaRPr>
          </a:p>
          <a:p>
            <a:pPr marL="343080" indent="-342720">
              <a:lnSpc>
                <a:spcPct val="100000"/>
              </a:lnSpc>
              <a:spcBef>
                <a:spcPts val="241"/>
              </a:spcBef>
              <a:buClr>
                <a:srgbClr val="222222"/>
              </a:buClr>
              <a:buFont typeface="Symbol" charset="2"/>
              <a:buChar char=""/>
            </a:pPr>
            <a:r>
              <a:rPr lang="en-US" sz="1200" b="0" strike="noStrike" spc="-1">
                <a:solidFill>
                  <a:srgbClr val="222222"/>
                </a:solidFill>
                <a:latin typeface="Arial"/>
                <a:ea typeface="+mn-ea"/>
              </a:rPr>
              <a:t>Prevent specific types of information from moving between an untrusted network(the Internet) and a trusted network (organization’s internal network)</a:t>
            </a:r>
            <a:endParaRPr lang="en-GB" sz="1200" b="0" strike="noStrike" spc="-1">
              <a:latin typeface="Arial"/>
            </a:endParaRPr>
          </a:p>
          <a:p>
            <a:pPr marL="343080" indent="-342720">
              <a:lnSpc>
                <a:spcPct val="100000"/>
              </a:lnSpc>
              <a:spcBef>
                <a:spcPts val="241"/>
              </a:spcBef>
              <a:buClr>
                <a:srgbClr val="222222"/>
              </a:buClr>
              <a:buFont typeface="Symbol" charset="2"/>
              <a:buChar char=""/>
            </a:pPr>
            <a:r>
              <a:rPr lang="en-US" sz="1200" b="0" strike="noStrike" spc="-1">
                <a:solidFill>
                  <a:srgbClr val="222222"/>
                </a:solidFill>
                <a:latin typeface="Arial"/>
                <a:ea typeface="+mn-ea"/>
              </a:rPr>
              <a:t>May be:</a:t>
            </a:r>
            <a:endParaRPr lang="en-GB" sz="1200" b="0" strike="noStrike" spc="-1">
              <a:latin typeface="Arial"/>
            </a:endParaRPr>
          </a:p>
          <a:p>
            <a:pPr marL="743040" lvl="1" indent="-285480">
              <a:lnSpc>
                <a:spcPct val="100000"/>
              </a:lnSpc>
              <a:spcBef>
                <a:spcPts val="241"/>
              </a:spcBef>
              <a:buClr>
                <a:srgbClr val="222222"/>
              </a:buClr>
              <a:buFont typeface="Symbol" charset="2"/>
              <a:buChar char=""/>
            </a:pPr>
            <a:r>
              <a:rPr lang="en-US" sz="1200" b="0" strike="noStrike" spc="-1">
                <a:solidFill>
                  <a:srgbClr val="222222"/>
                </a:solidFill>
                <a:latin typeface="Arial"/>
                <a:ea typeface="+mn-ea"/>
              </a:rPr>
              <a:t>Separate computer system</a:t>
            </a:r>
            <a:endParaRPr lang="en-GB" sz="1200" b="0" strike="noStrike" spc="-1">
              <a:latin typeface="Arial"/>
            </a:endParaRPr>
          </a:p>
          <a:p>
            <a:pPr marL="743040" lvl="1" indent="-285480">
              <a:lnSpc>
                <a:spcPct val="100000"/>
              </a:lnSpc>
              <a:spcBef>
                <a:spcPts val="241"/>
              </a:spcBef>
              <a:buClr>
                <a:srgbClr val="222222"/>
              </a:buClr>
              <a:buFont typeface="Symbol" charset="2"/>
              <a:buChar char=""/>
            </a:pPr>
            <a:r>
              <a:rPr lang="en-US" sz="1200" b="0" strike="noStrike" spc="-1">
                <a:solidFill>
                  <a:srgbClr val="222222"/>
                </a:solidFill>
                <a:latin typeface="Arial"/>
                <a:ea typeface="+mn-ea"/>
              </a:rPr>
              <a:t>Software service running on existing router or server</a:t>
            </a:r>
            <a:endParaRPr lang="en-GB" sz="1200" b="0" strike="noStrike" spc="-1">
              <a:latin typeface="Arial"/>
            </a:endParaRPr>
          </a:p>
          <a:p>
            <a:pPr marL="743040" lvl="1" indent="-285480">
              <a:lnSpc>
                <a:spcPct val="100000"/>
              </a:lnSpc>
              <a:spcBef>
                <a:spcPts val="241"/>
              </a:spcBef>
              <a:buClr>
                <a:srgbClr val="222222"/>
              </a:buClr>
              <a:buFont typeface="Symbol" charset="2"/>
              <a:buChar char=""/>
            </a:pPr>
            <a:r>
              <a:rPr lang="en-US" sz="1200" b="0" strike="noStrike" spc="-1">
                <a:solidFill>
                  <a:srgbClr val="222222"/>
                </a:solidFill>
                <a:latin typeface="Arial"/>
                <a:ea typeface="+mn-ea"/>
              </a:rPr>
              <a:t>Separate network containing supporting devices</a:t>
            </a:r>
            <a:endParaRPr lang="en-GB" sz="1200" b="0" strike="noStrike" spc="-1">
              <a:latin typeface="Arial"/>
            </a:endParaRPr>
          </a:p>
        </p:txBody>
      </p:sp>
      <p:sp>
        <p:nvSpPr>
          <p:cNvPr id="362" name="TextShape 3"/>
          <p:cNvSpPr txBox="1"/>
          <p:nvPr/>
        </p:nvSpPr>
        <p:spPr>
          <a:xfrm>
            <a:off x="3884760" y="8685360"/>
            <a:ext cx="2971440" cy="456840"/>
          </a:xfrm>
          <a:prstGeom prst="rect">
            <a:avLst/>
          </a:prstGeom>
          <a:noFill/>
          <a:ln w="0">
            <a:noFill/>
          </a:ln>
        </p:spPr>
        <p:txBody>
          <a:bodyPr anchor="b">
            <a:noAutofit/>
          </a:bodyPr>
          <a:lstStyle/>
          <a:p>
            <a:pPr algn="r">
              <a:lnSpc>
                <a:spcPct val="100000"/>
              </a:lnSpc>
            </a:pPr>
            <a:fld id="{D2055F5F-EBFF-4F3A-8571-779B8B488723}" type="slidenum">
              <a:rPr lang="en-US" sz="1200" b="0" strike="noStrike" spc="-1">
                <a:solidFill>
                  <a:srgbClr val="000000"/>
                </a:solidFill>
                <a:latin typeface="Arial"/>
                <a:ea typeface="ＭＳ Ｐゴシック"/>
              </a:rPr>
              <a:t>7</a:t>
            </a:fld>
            <a:endParaRPr lang="en-GB" sz="1200" b="0" strike="noStrike" spc="-1">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3" name="PlaceHolder 1"/>
          <p:cNvSpPr>
            <a:spLocks noGrp="1" noRot="1" noChangeAspect="1"/>
          </p:cNvSpPr>
          <p:nvPr>
            <p:ph type="sldImg"/>
          </p:nvPr>
        </p:nvSpPr>
        <p:spPr>
          <a:xfrm>
            <a:off x="1143000" y="685800"/>
            <a:ext cx="4572000" cy="3429000"/>
          </a:xfrm>
          <a:prstGeom prst="rect">
            <a:avLst/>
          </a:prstGeom>
        </p:spPr>
      </p:sp>
      <p:sp>
        <p:nvSpPr>
          <p:cNvPr id="364" name="PlaceHolder 2"/>
          <p:cNvSpPr>
            <a:spLocks noGrp="1"/>
          </p:cNvSpPr>
          <p:nvPr>
            <p:ph type="body"/>
          </p:nvPr>
        </p:nvSpPr>
        <p:spPr>
          <a:xfrm>
            <a:off x="685800" y="4343400"/>
            <a:ext cx="5486040" cy="4114440"/>
          </a:xfrm>
          <a:prstGeom prst="rect">
            <a:avLst/>
          </a:prstGeom>
        </p:spPr>
        <p:txBody>
          <a:bodyPr>
            <a:normAutofit fontScale="69500" lnSpcReduction="10000"/>
          </a:bodyPr>
          <a:lstStyle/>
          <a:p>
            <a:pPr marL="216000" indent="-216000">
              <a:lnSpc>
                <a:spcPct val="100000"/>
              </a:lnSpc>
            </a:pPr>
            <a:r>
              <a:rPr lang="en-GB" sz="1200" b="0" strike="noStrike" spc="-1" dirty="0">
                <a:solidFill>
                  <a:srgbClr val="000000"/>
                </a:solidFill>
                <a:latin typeface="Arial"/>
                <a:ea typeface="+mn-ea"/>
              </a:rPr>
              <a:t>The </a:t>
            </a:r>
            <a:r>
              <a:rPr lang="en-GB" sz="1200" b="1" strike="noStrike" spc="-1" dirty="0">
                <a:solidFill>
                  <a:srgbClr val="000000"/>
                </a:solidFill>
                <a:latin typeface="Arial"/>
                <a:ea typeface="+mn-ea"/>
              </a:rPr>
              <a:t>packet-filtering</a:t>
            </a:r>
            <a:r>
              <a:rPr lang="en-GB" sz="1200" b="0" strike="noStrike" spc="-1" dirty="0">
                <a:solidFill>
                  <a:srgbClr val="000000"/>
                </a:solidFill>
                <a:latin typeface="Arial"/>
                <a:ea typeface="+mn-ea"/>
              </a:rPr>
              <a:t> firewall examines the header information of data packets that come into a network. A packet-filtering firewall installed on a</a:t>
            </a:r>
            <a:endParaRPr lang="en-GB" sz="1200" b="0" strike="noStrike" spc="-1" dirty="0">
              <a:latin typeface="Arial"/>
            </a:endParaRPr>
          </a:p>
          <a:p>
            <a:pPr marL="216000" indent="-216000">
              <a:lnSpc>
                <a:spcPct val="100000"/>
              </a:lnSpc>
            </a:pPr>
            <a:r>
              <a:rPr lang="en-GB" sz="1200" b="0" strike="noStrike" spc="-1" dirty="0">
                <a:solidFill>
                  <a:srgbClr val="000000"/>
                </a:solidFill>
                <a:latin typeface="Arial"/>
                <a:ea typeface="+mn-ea"/>
              </a:rPr>
              <a:t>TCP/IP-based network typically functions at the IP layer and determines whether to deny (drop) a packet or allow (forward) it to the next network connection, based on the rules programmed into the firewall. Packet-filtering firewalls examine every incoming packet header and can selectively filter packets based on header information such as destination address, source address, packet type, and other key information. </a:t>
            </a: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r>
              <a:rPr lang="en-GB" sz="1200" b="0" strike="noStrike" spc="-1" dirty="0">
                <a:solidFill>
                  <a:srgbClr val="000000"/>
                </a:solidFill>
                <a:latin typeface="Arial"/>
                <a:ea typeface="+mn-ea"/>
              </a:rPr>
              <a:t>The </a:t>
            </a:r>
            <a:r>
              <a:rPr lang="en-GB" sz="1200" b="1" strike="noStrike" spc="-1" dirty="0">
                <a:solidFill>
                  <a:srgbClr val="000000"/>
                </a:solidFill>
                <a:latin typeface="Arial"/>
                <a:ea typeface="+mn-ea"/>
              </a:rPr>
              <a:t>application layer proxy firewall</a:t>
            </a:r>
            <a:r>
              <a:rPr lang="en-GB" sz="1200" b="0" strike="noStrike" spc="-1" dirty="0">
                <a:solidFill>
                  <a:srgbClr val="000000"/>
                </a:solidFill>
                <a:latin typeface="Arial"/>
                <a:ea typeface="+mn-ea"/>
              </a:rPr>
              <a:t>, also known as an application firewall, is frequently installed on a dedicated computer separate from the filtering router, but it is commonly used in conjunction with a filtering router. The application firewall is also known as a proxy server (or reverse proxy) because it can be configured to run special software that acts as a proxy for a service request. </a:t>
            </a:r>
            <a:r>
              <a:rPr lang="en-GB" sz="1200" b="1" strike="noStrike" spc="-1" dirty="0">
                <a:solidFill>
                  <a:srgbClr val="000000"/>
                </a:solidFill>
                <a:latin typeface="Arial"/>
                <a:ea typeface="+mn-ea"/>
              </a:rPr>
              <a:t>For example</a:t>
            </a:r>
            <a:r>
              <a:rPr lang="en-GB" sz="1200" b="0" strike="noStrike" spc="-1" dirty="0">
                <a:solidFill>
                  <a:srgbClr val="000000"/>
                </a:solidFill>
                <a:latin typeface="Arial"/>
                <a:ea typeface="+mn-ea"/>
              </a:rPr>
              <a:t>, an organization that runs a Web server can avoid exposing it to direct user traffic by installing a proxy server configured with the registered domain’s URL. This proxy server receives requests for Web pages, accesses the Web server on behalf of the external client, and returns the requested pages to the users.</a:t>
            </a: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r>
              <a:rPr lang="en-GB" sz="1200" b="0" strike="noStrike" spc="-1" dirty="0">
                <a:solidFill>
                  <a:srgbClr val="000000"/>
                </a:solidFill>
                <a:latin typeface="Arial"/>
                <a:ea typeface="+mn-ea"/>
              </a:rPr>
              <a:t>While not as well known or widely referenced as the firewall approaches described in the previous sections, </a:t>
            </a:r>
            <a:r>
              <a:rPr lang="en-GB" sz="1200" b="1" strike="noStrike" spc="-1" dirty="0">
                <a:solidFill>
                  <a:srgbClr val="000000"/>
                </a:solidFill>
                <a:latin typeface="Arial"/>
                <a:ea typeface="+mn-ea"/>
              </a:rPr>
              <a:t>media access control layer firewalls </a:t>
            </a:r>
            <a:r>
              <a:rPr lang="en-GB" sz="1200" b="0" strike="noStrike" spc="-1" dirty="0">
                <a:solidFill>
                  <a:srgbClr val="000000"/>
                </a:solidFill>
                <a:latin typeface="Arial"/>
                <a:ea typeface="+mn-ea"/>
              </a:rPr>
              <a:t>make filtering decisions based on the specific host computer’s identity, as represented by its media access control (MAC) or network interface card (NIC) address, which operates at the data link layer of the OSI model or the subnet layer of the TCP/IP model.</a:t>
            </a: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r>
              <a:rPr lang="en-GB" sz="1200" b="1" strike="noStrike" spc="-1" dirty="0">
                <a:solidFill>
                  <a:srgbClr val="000000"/>
                </a:solidFill>
                <a:latin typeface="Arial"/>
                <a:ea typeface="+mn-ea"/>
              </a:rPr>
              <a:t>Hybrid firewalls </a:t>
            </a:r>
            <a:r>
              <a:rPr lang="en-GB" sz="1200" b="0" strike="noStrike" spc="-1" dirty="0">
                <a:solidFill>
                  <a:srgbClr val="000000"/>
                </a:solidFill>
                <a:latin typeface="Arial"/>
                <a:ea typeface="+mn-ea"/>
              </a:rPr>
              <a:t>combine the elements of other types of firewalls—that is, the elements of packet filtering, application layer proxy, and media access control layer firewalls. A hybrid firewall system may actually consist of two separate firewall devices; each is a separate firewall system, but they are connected so that they work in tandem. For example, a hybrid firewall system might include a packet-filtering firewall that is set up to screen all acceptable requests, then pass the requests to a proxy server, which in turn requests services from a Web server deep inside the organization’s networks. An added advantage to the hybrid firewall approach is that it enables an organization to make a security improvement without completely replacing its existing firewalls.</a:t>
            </a: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endParaRPr lang="en-GB" sz="1200" b="0" strike="noStrike" spc="-1" dirty="0">
              <a:latin typeface="Arial"/>
            </a:endParaRPr>
          </a:p>
        </p:txBody>
      </p:sp>
      <p:sp>
        <p:nvSpPr>
          <p:cNvPr id="365" name="TextShape 3"/>
          <p:cNvSpPr txBox="1"/>
          <p:nvPr/>
        </p:nvSpPr>
        <p:spPr>
          <a:xfrm>
            <a:off x="3884760" y="8685360"/>
            <a:ext cx="2971440" cy="456840"/>
          </a:xfrm>
          <a:prstGeom prst="rect">
            <a:avLst/>
          </a:prstGeom>
          <a:noFill/>
          <a:ln w="0">
            <a:noFill/>
          </a:ln>
        </p:spPr>
        <p:txBody>
          <a:bodyPr anchor="b">
            <a:noAutofit/>
          </a:bodyPr>
          <a:lstStyle/>
          <a:p>
            <a:pPr algn="r">
              <a:lnSpc>
                <a:spcPct val="100000"/>
              </a:lnSpc>
            </a:pPr>
            <a:fld id="{11E6BDD1-62CE-41A8-8CEF-8B8CB045447D}" type="slidenum">
              <a:rPr lang="en-US" sz="1200" b="0" strike="noStrike" spc="-1">
                <a:solidFill>
                  <a:srgbClr val="000000"/>
                </a:solidFill>
                <a:latin typeface="Arial"/>
                <a:ea typeface="ＭＳ Ｐゴシック"/>
              </a:rPr>
              <a:t>8</a:t>
            </a:fld>
            <a:endParaRPr lang="en-GB" sz="1200" b="0" strike="noStrike" spc="-1">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0" name="PlaceHolder 1"/>
          <p:cNvSpPr>
            <a:spLocks noGrp="1" noRot="1" noChangeAspect="1"/>
          </p:cNvSpPr>
          <p:nvPr>
            <p:ph type="sldImg"/>
          </p:nvPr>
        </p:nvSpPr>
        <p:spPr>
          <a:xfrm>
            <a:off x="1143000" y="685800"/>
            <a:ext cx="4571640" cy="3428640"/>
          </a:xfrm>
          <a:prstGeom prst="rect">
            <a:avLst/>
          </a:prstGeom>
        </p:spPr>
      </p:sp>
      <p:sp>
        <p:nvSpPr>
          <p:cNvPr id="391" name="PlaceHolder 2"/>
          <p:cNvSpPr>
            <a:spLocks noGrp="1"/>
          </p:cNvSpPr>
          <p:nvPr>
            <p:ph type="body"/>
          </p:nvPr>
        </p:nvSpPr>
        <p:spPr>
          <a:xfrm>
            <a:off x="685800" y="4343400"/>
            <a:ext cx="5486040" cy="4114440"/>
          </a:xfrm>
          <a:prstGeom prst="rect">
            <a:avLst/>
          </a:prstGeom>
        </p:spPr>
        <p:txBody>
          <a:bodyPr>
            <a:noAutofit/>
          </a:bodyPr>
          <a:lstStyle/>
          <a:p>
            <a:endParaRPr lang="en-GB" sz="2000" b="0" strike="noStrike" spc="-1" dirty="0">
              <a:latin typeface="Arial"/>
            </a:endParaRPr>
          </a:p>
        </p:txBody>
      </p:sp>
      <p:sp>
        <p:nvSpPr>
          <p:cNvPr id="392" name="TextShape 3"/>
          <p:cNvSpPr txBox="1"/>
          <p:nvPr/>
        </p:nvSpPr>
        <p:spPr>
          <a:xfrm>
            <a:off x="3884760" y="8685360"/>
            <a:ext cx="2971440" cy="456840"/>
          </a:xfrm>
          <a:prstGeom prst="rect">
            <a:avLst/>
          </a:prstGeom>
          <a:noFill/>
          <a:ln w="0">
            <a:noFill/>
          </a:ln>
        </p:spPr>
        <p:txBody>
          <a:bodyPr anchor="b">
            <a:noAutofit/>
          </a:bodyPr>
          <a:lstStyle/>
          <a:p>
            <a:pPr algn="r">
              <a:lnSpc>
                <a:spcPct val="100000"/>
              </a:lnSpc>
            </a:pPr>
            <a:fld id="{C4043A54-8B4D-4E61-82E9-0A0F2B29494A}" type="slidenum">
              <a:rPr lang="en-US" sz="1200" b="0" strike="noStrike" spc="-1">
                <a:solidFill>
                  <a:srgbClr val="000000"/>
                </a:solidFill>
                <a:latin typeface="Arial"/>
                <a:ea typeface="ＭＳ Ｐゴシック"/>
              </a:rPr>
              <a:t>9</a:t>
            </a:fld>
            <a:endParaRPr lang="en-GB" sz="1200" b="0" strike="noStrike" spc="-1">
              <a:latin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3" name="PlaceHolder 1"/>
          <p:cNvSpPr>
            <a:spLocks noGrp="1" noRot="1" noChangeAspect="1"/>
          </p:cNvSpPr>
          <p:nvPr>
            <p:ph type="sldImg"/>
          </p:nvPr>
        </p:nvSpPr>
        <p:spPr>
          <a:xfrm>
            <a:off x="1143000" y="685800"/>
            <a:ext cx="4572000" cy="3429000"/>
          </a:xfrm>
          <a:prstGeom prst="rect">
            <a:avLst/>
          </a:prstGeom>
        </p:spPr>
      </p:sp>
      <p:sp>
        <p:nvSpPr>
          <p:cNvPr id="394" name="PlaceHolder 2"/>
          <p:cNvSpPr>
            <a:spLocks noGrp="1"/>
          </p:cNvSpPr>
          <p:nvPr>
            <p:ph type="body"/>
          </p:nvPr>
        </p:nvSpPr>
        <p:spPr>
          <a:xfrm>
            <a:off x="685800" y="4343400"/>
            <a:ext cx="5486040" cy="4114440"/>
          </a:xfrm>
          <a:prstGeom prst="rect">
            <a:avLst/>
          </a:prstGeom>
        </p:spPr>
        <p:txBody>
          <a:bodyPr>
            <a:noAutofit/>
          </a:bodyPr>
          <a:lstStyle/>
          <a:p>
            <a:pPr marL="216000" indent="-216000">
              <a:lnSpc>
                <a:spcPct val="100000"/>
              </a:lnSpc>
            </a:pPr>
            <a:r>
              <a:rPr lang="en-GB" sz="1200" b="0" strike="noStrike" spc="-1">
                <a:solidFill>
                  <a:srgbClr val="000000"/>
                </a:solidFill>
                <a:latin typeface="Arial"/>
                <a:ea typeface="+mn-ea"/>
              </a:rPr>
              <a:t>The value of a firewall comes from its ability to filter out unwanted or dangerous traffic as it enters the network perimeter of an organization </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GB" sz="1200" b="0" strike="noStrike" spc="-1">
                <a:solidFill>
                  <a:srgbClr val="000000"/>
                </a:solidFill>
                <a:latin typeface="Arial"/>
                <a:ea typeface="+mn-ea"/>
              </a:rPr>
              <a:t>A challenge to the value proposition offered by firewalls is the changing nature of the way networks are used. </a:t>
            </a:r>
            <a:endParaRPr lang="en-GB" sz="1200" b="0" strike="noStrike" spc="-1">
              <a:latin typeface="Arial"/>
            </a:endParaRPr>
          </a:p>
          <a:p>
            <a:pPr marL="216000" indent="-216000">
              <a:lnSpc>
                <a:spcPct val="100000"/>
              </a:lnSpc>
            </a:pPr>
            <a:r>
              <a:rPr lang="en-GB" sz="1200" b="0" strike="noStrike" spc="-1">
                <a:solidFill>
                  <a:srgbClr val="000000"/>
                </a:solidFill>
                <a:latin typeface="Arial"/>
                <a:ea typeface="+mn-ea"/>
              </a:rPr>
              <a:t>As organizations implement cloud-based IT solutions, bring your own device (BYOD) options for employees, and other</a:t>
            </a:r>
            <a:endParaRPr lang="en-GB" sz="1200" b="0" strike="noStrike" spc="-1">
              <a:latin typeface="Arial"/>
            </a:endParaRPr>
          </a:p>
          <a:p>
            <a:pPr marL="216000" indent="-216000">
              <a:lnSpc>
                <a:spcPct val="100000"/>
              </a:lnSpc>
            </a:pPr>
            <a:r>
              <a:rPr lang="en-GB" sz="1200" b="0" strike="noStrike" spc="-1">
                <a:solidFill>
                  <a:srgbClr val="000000"/>
                </a:solidFill>
                <a:latin typeface="Arial"/>
                <a:ea typeface="+mn-ea"/>
              </a:rPr>
              <a:t>emerging network solutions, the network perimeter may be dissolving for them. </a:t>
            </a:r>
            <a:endParaRPr lang="en-GB" sz="1200" b="0" strike="noStrike" spc="-1">
              <a:latin typeface="Arial"/>
            </a:endParaRPr>
          </a:p>
          <a:p>
            <a:pPr marL="216000" indent="-216000">
              <a:lnSpc>
                <a:spcPct val="100000"/>
              </a:lnSpc>
            </a:pPr>
            <a:r>
              <a:rPr lang="en-GB" sz="1200" b="0" strike="noStrike" spc="-1">
                <a:solidFill>
                  <a:srgbClr val="000000"/>
                </a:solidFill>
                <a:latin typeface="Arial"/>
                <a:ea typeface="+mn-ea"/>
              </a:rPr>
              <a:t>One reaction is the use of a software-defined perimeter that uses secure VPN technology to deliver network connectivity only to verified devices, regardless of location. Regardless of the approach companies take to meet these challenges, they will often make use of expertise from other companies that offer managed security services (MSS).</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endParaRPr lang="en-GB" sz="1200" b="0" strike="noStrike" spc="-1">
              <a:latin typeface="Arial"/>
            </a:endParaRPr>
          </a:p>
        </p:txBody>
      </p:sp>
      <p:sp>
        <p:nvSpPr>
          <p:cNvPr id="395" name="TextShape 3"/>
          <p:cNvSpPr txBox="1"/>
          <p:nvPr/>
        </p:nvSpPr>
        <p:spPr>
          <a:xfrm>
            <a:off x="3884760" y="8685360"/>
            <a:ext cx="2971440" cy="456840"/>
          </a:xfrm>
          <a:prstGeom prst="rect">
            <a:avLst/>
          </a:prstGeom>
          <a:noFill/>
          <a:ln w="0">
            <a:noFill/>
          </a:ln>
        </p:spPr>
        <p:txBody>
          <a:bodyPr anchor="b">
            <a:noAutofit/>
          </a:bodyPr>
          <a:lstStyle/>
          <a:p>
            <a:pPr algn="r">
              <a:lnSpc>
                <a:spcPct val="100000"/>
              </a:lnSpc>
            </a:pPr>
            <a:fld id="{A44866AE-23C0-4F5B-B1EC-CD8902F2A7DE}" type="slidenum">
              <a:rPr lang="en-US" sz="1200" b="0" strike="noStrike" spc="-1">
                <a:solidFill>
                  <a:srgbClr val="000000"/>
                </a:solidFill>
                <a:latin typeface="Arial"/>
                <a:ea typeface="ＭＳ Ｐゴシック"/>
              </a:rPr>
              <a:t>10</a:t>
            </a:fld>
            <a:endParaRPr lang="en-GB" sz="1200" b="0" strike="noStrike" spc="-1">
              <a:latin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1" name="PlaceHolder 1"/>
          <p:cNvSpPr>
            <a:spLocks noGrp="1" noRot="1" noChangeAspect="1"/>
          </p:cNvSpPr>
          <p:nvPr>
            <p:ph type="sldImg"/>
          </p:nvPr>
        </p:nvSpPr>
        <p:spPr>
          <a:xfrm>
            <a:off x="1143000" y="685800"/>
            <a:ext cx="4571640" cy="3428640"/>
          </a:xfrm>
          <a:prstGeom prst="rect">
            <a:avLst/>
          </a:prstGeom>
        </p:spPr>
      </p:sp>
      <p:sp>
        <p:nvSpPr>
          <p:cNvPr id="412" name="PlaceHolder 2"/>
          <p:cNvSpPr>
            <a:spLocks noGrp="1"/>
          </p:cNvSpPr>
          <p:nvPr>
            <p:ph type="body"/>
          </p:nvPr>
        </p:nvSpPr>
        <p:spPr>
          <a:xfrm>
            <a:off x="685800" y="4343400"/>
            <a:ext cx="5486040" cy="4114440"/>
          </a:xfrm>
          <a:prstGeom prst="rect">
            <a:avLst/>
          </a:prstGeom>
        </p:spPr>
        <p:txBody>
          <a:bodyPr>
            <a:noAutofit/>
          </a:bodyPr>
          <a:lstStyle/>
          <a:p>
            <a:pPr marL="216000" indent="-216000">
              <a:lnSpc>
                <a:spcPct val="100000"/>
              </a:lnSpc>
            </a:pPr>
            <a:r>
              <a:rPr lang="en-GB" sz="1200" b="0" strike="noStrike" spc="-1">
                <a:solidFill>
                  <a:srgbClr val="000000"/>
                </a:solidFill>
                <a:latin typeface="Arial"/>
                <a:ea typeface="+mn-ea"/>
              </a:rPr>
              <a:t>The dominant architecture today is the screened subnet used with a DMZ. The DMZ can be a dedicated port on the firewall</a:t>
            </a:r>
            <a:endParaRPr lang="en-GB" sz="1200" b="0" strike="noStrike" spc="-1">
              <a:latin typeface="Arial"/>
            </a:endParaRPr>
          </a:p>
          <a:p>
            <a:pPr marL="216000" indent="-216000">
              <a:lnSpc>
                <a:spcPct val="100000"/>
              </a:lnSpc>
            </a:pPr>
            <a:r>
              <a:rPr lang="en-GB" sz="1200" b="0" strike="noStrike" spc="-1">
                <a:solidFill>
                  <a:srgbClr val="000000"/>
                </a:solidFill>
                <a:latin typeface="Arial"/>
                <a:ea typeface="+mn-ea"/>
              </a:rPr>
              <a:t>device linking a single bastion host, or it can be connected to a screened subnet, as shown in the Figure. </a:t>
            </a:r>
            <a:endParaRPr lang="en-GB" sz="1200" b="0" strike="noStrike" spc="-1">
              <a:latin typeface="Arial"/>
            </a:endParaRPr>
          </a:p>
          <a:p>
            <a:pPr marL="216000" indent="-216000">
              <a:lnSpc>
                <a:spcPct val="100000"/>
              </a:lnSpc>
            </a:pPr>
            <a:r>
              <a:rPr lang="en-GB" sz="1200" b="0" strike="noStrike" spc="-1">
                <a:solidFill>
                  <a:srgbClr val="000000"/>
                </a:solidFill>
                <a:latin typeface="Arial"/>
                <a:ea typeface="+mn-ea"/>
              </a:rPr>
              <a:t>Until recently, servers that provided services through an untrusted network were commonly placed in the DMZ. </a:t>
            </a:r>
            <a:endParaRPr lang="en-GB" sz="1200" b="0" strike="noStrike" spc="-1">
              <a:latin typeface="Arial"/>
            </a:endParaRPr>
          </a:p>
          <a:p>
            <a:pPr marL="216000" indent="-216000">
              <a:lnSpc>
                <a:spcPct val="100000"/>
              </a:lnSpc>
            </a:pPr>
            <a:r>
              <a:rPr lang="en-GB" sz="1200" b="0" strike="noStrike" spc="-1">
                <a:solidFill>
                  <a:srgbClr val="000000"/>
                </a:solidFill>
                <a:latin typeface="Arial"/>
                <a:ea typeface="+mn-ea"/>
              </a:rPr>
              <a:t>Examples include Web servers, file transfer protocol (FTP) servers, and certain database servers. </a:t>
            </a:r>
            <a:endParaRPr lang="en-GB" sz="1200" b="0" strike="noStrike" spc="-1">
              <a:latin typeface="Arial"/>
            </a:endParaRPr>
          </a:p>
          <a:p>
            <a:pPr marL="216000" indent="-216000">
              <a:lnSpc>
                <a:spcPct val="100000"/>
              </a:lnSpc>
            </a:pPr>
            <a:r>
              <a:rPr lang="en-GB" sz="1200" b="0" strike="noStrike" spc="-1">
                <a:solidFill>
                  <a:srgbClr val="000000"/>
                </a:solidFill>
                <a:latin typeface="Arial"/>
                <a:ea typeface="+mn-ea"/>
              </a:rPr>
              <a:t>More recent strategies using proxy servers have provided much more secure solutions.</a:t>
            </a:r>
            <a:endParaRPr lang="en-GB" sz="1200" b="0" strike="noStrike" spc="-1">
              <a:latin typeface="Arial"/>
            </a:endParaRPr>
          </a:p>
        </p:txBody>
      </p:sp>
      <p:sp>
        <p:nvSpPr>
          <p:cNvPr id="413" name="TextShape 3"/>
          <p:cNvSpPr txBox="1"/>
          <p:nvPr/>
        </p:nvSpPr>
        <p:spPr>
          <a:xfrm>
            <a:off x="3884760" y="8685360"/>
            <a:ext cx="2971440" cy="456840"/>
          </a:xfrm>
          <a:prstGeom prst="rect">
            <a:avLst/>
          </a:prstGeom>
          <a:noFill/>
          <a:ln w="0">
            <a:noFill/>
          </a:ln>
        </p:spPr>
        <p:txBody>
          <a:bodyPr anchor="b">
            <a:noAutofit/>
          </a:bodyPr>
          <a:lstStyle/>
          <a:p>
            <a:pPr algn="r">
              <a:lnSpc>
                <a:spcPct val="100000"/>
              </a:lnSpc>
            </a:pPr>
            <a:fld id="{767F12B4-70F6-44D0-BD2C-5CEB3D68EF08}" type="slidenum">
              <a:rPr lang="en-US" sz="1200" b="0" strike="noStrike" spc="-1">
                <a:solidFill>
                  <a:srgbClr val="000000"/>
                </a:solidFill>
                <a:latin typeface="Arial"/>
                <a:ea typeface="ＭＳ Ｐゴシック"/>
              </a:rPr>
              <a:t>11</a:t>
            </a:fld>
            <a:endParaRPr lang="en-GB" sz="1200" b="0" strike="noStrike" spc="-1">
              <a:latin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7" name="PlaceHolder 1"/>
          <p:cNvSpPr>
            <a:spLocks noGrp="1" noRot="1" noChangeAspect="1"/>
          </p:cNvSpPr>
          <p:nvPr>
            <p:ph type="sldImg"/>
          </p:nvPr>
        </p:nvSpPr>
        <p:spPr>
          <a:xfrm>
            <a:off x="1143000" y="685800"/>
            <a:ext cx="4571640" cy="3428640"/>
          </a:xfrm>
          <a:prstGeom prst="rect">
            <a:avLst/>
          </a:prstGeom>
        </p:spPr>
      </p:sp>
      <p:sp>
        <p:nvSpPr>
          <p:cNvPr id="418" name="PlaceHolder 2"/>
          <p:cNvSpPr>
            <a:spLocks noGrp="1"/>
          </p:cNvSpPr>
          <p:nvPr>
            <p:ph type="body"/>
          </p:nvPr>
        </p:nvSpPr>
        <p:spPr>
          <a:xfrm>
            <a:off x="685800" y="4343400"/>
            <a:ext cx="5486040" cy="4114440"/>
          </a:xfrm>
          <a:prstGeom prst="rect">
            <a:avLst/>
          </a:prstGeom>
        </p:spPr>
        <p:txBody>
          <a:bodyPr>
            <a:normAutofit/>
          </a:bodyPr>
          <a:lstStyle/>
          <a:p>
            <a:pPr marL="216000" indent="-216000">
              <a:lnSpc>
                <a:spcPct val="100000"/>
              </a:lnSpc>
              <a:spcBef>
                <a:spcPts val="1800"/>
              </a:spcBef>
            </a:pPr>
            <a:endParaRPr lang="en-GB" sz="2000" b="0" strike="noStrike" spc="-1">
              <a:latin typeface="Arial"/>
            </a:endParaRPr>
          </a:p>
          <a:p>
            <a:pPr marL="216000" indent="-216000">
              <a:lnSpc>
                <a:spcPct val="100000"/>
              </a:lnSpc>
              <a:spcBef>
                <a:spcPts val="1800"/>
              </a:spcBef>
            </a:pPr>
            <a:endParaRPr lang="en-GB" sz="2000" b="0" strike="noStrike" spc="-1">
              <a:latin typeface="Arial"/>
            </a:endParaRPr>
          </a:p>
          <a:p>
            <a:pPr marL="216000" indent="-216000">
              <a:lnSpc>
                <a:spcPct val="100000"/>
              </a:lnSpc>
              <a:spcBef>
                <a:spcPts val="1800"/>
              </a:spcBef>
            </a:pPr>
            <a:r>
              <a:rPr lang="en-US" sz="1200" b="1" strike="noStrike" spc="-1">
                <a:latin typeface="Arial"/>
              </a:rPr>
              <a:t>Selecting the Right Firewall</a:t>
            </a:r>
            <a:endParaRPr lang="en-GB" sz="1200" b="0" strike="noStrike" spc="-1">
              <a:latin typeface="Arial"/>
            </a:endParaRPr>
          </a:p>
          <a:p>
            <a:pPr marL="343080" indent="-342720">
              <a:lnSpc>
                <a:spcPct val="100000"/>
              </a:lnSpc>
              <a:spcBef>
                <a:spcPts val="241"/>
              </a:spcBef>
              <a:buClr>
                <a:srgbClr val="222222"/>
              </a:buClr>
              <a:buFont typeface="Symbol" charset="2"/>
              <a:buChar char=""/>
            </a:pPr>
            <a:r>
              <a:rPr lang="en-US" sz="1200" b="0" strike="noStrike" spc="-1">
                <a:solidFill>
                  <a:srgbClr val="222222"/>
                </a:solidFill>
                <a:latin typeface="Arial"/>
              </a:rPr>
              <a:t>When selecting firewall, consider a number of factors: </a:t>
            </a:r>
            <a:endParaRPr lang="en-GB" sz="1200" b="0" strike="noStrike" spc="-1">
              <a:latin typeface="Arial"/>
            </a:endParaRPr>
          </a:p>
          <a:p>
            <a:pPr marL="743040" lvl="1" indent="-285480">
              <a:lnSpc>
                <a:spcPct val="100000"/>
              </a:lnSpc>
              <a:spcBef>
                <a:spcPts val="241"/>
              </a:spcBef>
              <a:buClr>
                <a:srgbClr val="222222"/>
              </a:buClr>
              <a:buFont typeface="Symbol" charset="2"/>
              <a:buChar char=""/>
            </a:pPr>
            <a:r>
              <a:rPr lang="en-US" sz="1200" b="0" strike="noStrike" spc="-1">
                <a:solidFill>
                  <a:srgbClr val="222222"/>
                </a:solidFill>
                <a:latin typeface="Arial"/>
              </a:rPr>
              <a:t>What firewall technology offers right balance between protection and cost for needs of organization?</a:t>
            </a:r>
            <a:endParaRPr lang="en-GB" sz="1200" b="0" strike="noStrike" spc="-1">
              <a:latin typeface="Arial"/>
            </a:endParaRPr>
          </a:p>
          <a:p>
            <a:pPr marL="743040" lvl="1" indent="-285480">
              <a:lnSpc>
                <a:spcPct val="100000"/>
              </a:lnSpc>
              <a:spcBef>
                <a:spcPts val="241"/>
              </a:spcBef>
              <a:buClr>
                <a:srgbClr val="222222"/>
              </a:buClr>
              <a:buFont typeface="Symbol" charset="2"/>
              <a:buChar char=""/>
            </a:pPr>
            <a:r>
              <a:rPr lang="en-US" sz="1200" b="0" strike="noStrike" spc="-1">
                <a:solidFill>
                  <a:srgbClr val="222222"/>
                </a:solidFill>
                <a:latin typeface="Arial"/>
              </a:rPr>
              <a:t>Which features are included in base price and which are not?</a:t>
            </a:r>
            <a:endParaRPr lang="en-GB" sz="1200" b="0" strike="noStrike" spc="-1">
              <a:latin typeface="Arial"/>
            </a:endParaRPr>
          </a:p>
          <a:p>
            <a:pPr marL="743040" lvl="1" indent="-285480">
              <a:lnSpc>
                <a:spcPct val="100000"/>
              </a:lnSpc>
              <a:spcBef>
                <a:spcPts val="241"/>
              </a:spcBef>
              <a:buClr>
                <a:srgbClr val="222222"/>
              </a:buClr>
              <a:buFont typeface="Symbol" charset="2"/>
              <a:buChar char=""/>
            </a:pPr>
            <a:r>
              <a:rPr lang="en-US" sz="1200" b="0" strike="noStrike" spc="-1">
                <a:solidFill>
                  <a:srgbClr val="222222"/>
                </a:solidFill>
                <a:latin typeface="Arial"/>
              </a:rPr>
              <a:t>Ease of setup and configuration? How accessible are staff technicians who can configure the firewall?</a:t>
            </a:r>
            <a:endParaRPr lang="en-GB" sz="1200" b="0" strike="noStrike" spc="-1">
              <a:latin typeface="Arial"/>
            </a:endParaRPr>
          </a:p>
          <a:p>
            <a:pPr marL="743040" lvl="1" indent="-285480">
              <a:lnSpc>
                <a:spcPct val="100000"/>
              </a:lnSpc>
              <a:spcBef>
                <a:spcPts val="241"/>
              </a:spcBef>
              <a:buClr>
                <a:srgbClr val="222222"/>
              </a:buClr>
              <a:buFont typeface="Symbol" charset="2"/>
              <a:buChar char=""/>
            </a:pPr>
            <a:r>
              <a:rPr lang="en-US" sz="1200" b="0" strike="noStrike" spc="-1">
                <a:solidFill>
                  <a:srgbClr val="222222"/>
                </a:solidFill>
                <a:latin typeface="Arial"/>
              </a:rPr>
              <a:t>Can firewall adapt to organization’s growing network?</a:t>
            </a:r>
            <a:endParaRPr lang="en-GB" sz="1200" b="0" strike="noStrike" spc="-1">
              <a:latin typeface="Arial"/>
            </a:endParaRPr>
          </a:p>
          <a:p>
            <a:pPr marL="343080" indent="-342720">
              <a:lnSpc>
                <a:spcPct val="100000"/>
              </a:lnSpc>
              <a:spcBef>
                <a:spcPts val="241"/>
              </a:spcBef>
              <a:buClr>
                <a:srgbClr val="222222"/>
              </a:buClr>
              <a:buFont typeface="Symbol" charset="2"/>
              <a:buChar char=""/>
            </a:pPr>
            <a:r>
              <a:rPr lang="en-US" sz="1200" b="0" strike="noStrike" spc="-1">
                <a:solidFill>
                  <a:srgbClr val="222222"/>
                </a:solidFill>
                <a:latin typeface="Arial"/>
              </a:rPr>
              <a:t>Second most important issue is cost</a:t>
            </a:r>
            <a:endParaRPr lang="en-GB" sz="1200" b="0" strike="noStrike" spc="-1">
              <a:latin typeface="Arial"/>
            </a:endParaRPr>
          </a:p>
          <a:p>
            <a:pPr>
              <a:lnSpc>
                <a:spcPct val="100000"/>
              </a:lnSpc>
            </a:pPr>
            <a:endParaRPr lang="en-GB" sz="1200" b="0" strike="noStrike" spc="-1">
              <a:latin typeface="Arial"/>
            </a:endParaRPr>
          </a:p>
        </p:txBody>
      </p:sp>
      <p:sp>
        <p:nvSpPr>
          <p:cNvPr id="419" name="TextShape 3"/>
          <p:cNvSpPr txBox="1"/>
          <p:nvPr/>
        </p:nvSpPr>
        <p:spPr>
          <a:xfrm>
            <a:off x="3884760" y="8685360"/>
            <a:ext cx="2971440" cy="456840"/>
          </a:xfrm>
          <a:prstGeom prst="rect">
            <a:avLst/>
          </a:prstGeom>
          <a:noFill/>
          <a:ln w="0">
            <a:noFill/>
          </a:ln>
        </p:spPr>
        <p:txBody>
          <a:bodyPr anchor="b">
            <a:noAutofit/>
          </a:bodyPr>
          <a:lstStyle/>
          <a:p>
            <a:pPr algn="r">
              <a:lnSpc>
                <a:spcPct val="100000"/>
              </a:lnSpc>
            </a:pPr>
            <a:fld id="{2DDDBA94-3ABA-49B7-A387-78553326C128}" type="slidenum">
              <a:rPr lang="en-US" sz="1200" b="0" strike="noStrike" spc="-1">
                <a:solidFill>
                  <a:srgbClr val="000000"/>
                </a:solidFill>
                <a:latin typeface="Arial"/>
                <a:ea typeface="ＭＳ Ｐゴシック"/>
              </a:rPr>
              <a:t>12</a:t>
            </a:fld>
            <a:endParaRPr lang="en-GB" sz="1200" b="0" strike="noStrike" spc="-1">
              <a:latin typeface="Times New Roman"/>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8" name="PlaceHolder 1"/>
          <p:cNvSpPr>
            <a:spLocks noGrp="1" noRot="1" noChangeAspect="1"/>
          </p:cNvSpPr>
          <p:nvPr>
            <p:ph type="sldImg"/>
          </p:nvPr>
        </p:nvSpPr>
        <p:spPr>
          <a:xfrm>
            <a:off x="1143000" y="685800"/>
            <a:ext cx="4572000" cy="3429000"/>
          </a:xfrm>
          <a:prstGeom prst="rect">
            <a:avLst/>
          </a:prstGeom>
        </p:spPr>
      </p:sp>
      <p:sp>
        <p:nvSpPr>
          <p:cNvPr id="439" name="PlaceHolder 2"/>
          <p:cNvSpPr>
            <a:spLocks noGrp="1"/>
          </p:cNvSpPr>
          <p:nvPr>
            <p:ph type="body"/>
          </p:nvPr>
        </p:nvSpPr>
        <p:spPr>
          <a:xfrm>
            <a:off x="685800" y="4343400"/>
            <a:ext cx="5486040" cy="4114440"/>
          </a:xfrm>
          <a:prstGeom prst="rect">
            <a:avLst/>
          </a:prstGeom>
        </p:spPr>
        <p:txBody>
          <a:bodyPr>
            <a:normAutofit fontScale="92000" lnSpcReduction="20000"/>
          </a:bodyPr>
          <a:lstStyle/>
          <a:p>
            <a:pPr marL="216000" indent="-216000">
              <a:lnSpc>
                <a:spcPct val="100000"/>
              </a:lnSpc>
            </a:pPr>
            <a:r>
              <a:rPr lang="en-GB" sz="1200" b="0" strike="noStrike" spc="-1">
                <a:solidFill>
                  <a:srgbClr val="000000"/>
                </a:solidFill>
                <a:latin typeface="Arial"/>
                <a:ea typeface="+mn-ea"/>
              </a:rPr>
              <a:t>Besides firewalls, a content filter is another utility that can help protect an organization’s systems from misuse and unintentional denial-of-service problems. </a:t>
            </a:r>
            <a:endParaRPr lang="en-GB" sz="1200" b="0" strike="noStrike" spc="-1">
              <a:latin typeface="Arial"/>
            </a:endParaRPr>
          </a:p>
          <a:p>
            <a:pPr marL="216000" indent="-216000">
              <a:lnSpc>
                <a:spcPct val="100000"/>
              </a:lnSpc>
            </a:pPr>
            <a:r>
              <a:rPr lang="en-GB" sz="1200" b="0" strike="noStrike" spc="-1">
                <a:solidFill>
                  <a:srgbClr val="000000"/>
                </a:solidFill>
                <a:latin typeface="Arial"/>
                <a:ea typeface="+mn-ea"/>
              </a:rPr>
              <a:t>A content filter is a software filter—technically not a firewall—that allows administrators to restrict access to content from within a network. It is essentially a set of scripts or programs that restricts user access to certain networking protocols and Internet locations, or that restricts users from receiving general types or specific examples of Internet content.</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spcBef>
                <a:spcPts val="1800"/>
              </a:spcBef>
            </a:pPr>
            <a:endParaRPr lang="en-GB" sz="1200" b="0" strike="noStrike" spc="-1">
              <a:latin typeface="Arial"/>
            </a:endParaRPr>
          </a:p>
          <a:p>
            <a:pPr marL="216000" indent="-216000">
              <a:lnSpc>
                <a:spcPct val="100000"/>
              </a:lnSpc>
              <a:spcBef>
                <a:spcPts val="1800"/>
              </a:spcBef>
            </a:pPr>
            <a:endParaRPr lang="en-GB" sz="1200" b="0" strike="noStrike" spc="-1">
              <a:latin typeface="Arial"/>
            </a:endParaRPr>
          </a:p>
          <a:p>
            <a:pPr marL="216000" indent="-216000">
              <a:lnSpc>
                <a:spcPct val="100000"/>
              </a:lnSpc>
              <a:spcBef>
                <a:spcPts val="1800"/>
              </a:spcBef>
            </a:pPr>
            <a:endParaRPr lang="en-GB" sz="1200" b="0" strike="noStrike" spc="-1">
              <a:latin typeface="Arial"/>
            </a:endParaRPr>
          </a:p>
          <a:p>
            <a:pPr marL="216000" indent="-216000">
              <a:lnSpc>
                <a:spcPct val="100000"/>
              </a:lnSpc>
              <a:spcBef>
                <a:spcPts val="1800"/>
              </a:spcBef>
            </a:pPr>
            <a:r>
              <a:rPr lang="en-US" sz="2000" b="1" strike="noStrike" spc="-1">
                <a:solidFill>
                  <a:srgbClr val="000000"/>
                </a:solidFill>
                <a:latin typeface="Arial"/>
                <a:ea typeface="+mn-ea"/>
              </a:rPr>
              <a:t>Content Filters</a:t>
            </a:r>
            <a:endParaRPr lang="en-GB" sz="2000" b="0" strike="noStrike" spc="-1">
              <a:latin typeface="Arial"/>
            </a:endParaRPr>
          </a:p>
          <a:p>
            <a:pPr marL="343080" indent="-342720">
              <a:lnSpc>
                <a:spcPct val="100000"/>
              </a:lnSpc>
              <a:spcBef>
                <a:spcPts val="241"/>
              </a:spcBef>
              <a:buClr>
                <a:srgbClr val="222222"/>
              </a:buClr>
              <a:buFont typeface="Symbol" charset="2"/>
              <a:buChar char=""/>
            </a:pPr>
            <a:r>
              <a:rPr lang="en-US" sz="1200" b="0" strike="noStrike" spc="-1">
                <a:solidFill>
                  <a:srgbClr val="222222"/>
                </a:solidFill>
                <a:latin typeface="Arial"/>
                <a:ea typeface="+mn-ea"/>
              </a:rPr>
              <a:t>Software filter—not a firewall—that allows administrators to restrict content access from within a network</a:t>
            </a:r>
            <a:endParaRPr lang="en-GB" sz="1200" b="0" strike="noStrike" spc="-1">
              <a:latin typeface="Arial"/>
            </a:endParaRPr>
          </a:p>
          <a:p>
            <a:pPr marL="343080" indent="-342720">
              <a:lnSpc>
                <a:spcPct val="100000"/>
              </a:lnSpc>
              <a:spcBef>
                <a:spcPts val="241"/>
              </a:spcBef>
              <a:buClr>
                <a:srgbClr val="222222"/>
              </a:buClr>
              <a:buFont typeface="Symbol" charset="2"/>
              <a:buChar char=""/>
            </a:pPr>
            <a:r>
              <a:rPr lang="en-US" sz="1200" b="0" strike="noStrike" spc="-1">
                <a:solidFill>
                  <a:srgbClr val="222222"/>
                </a:solidFill>
                <a:latin typeface="Arial"/>
                <a:ea typeface="+mn-ea"/>
              </a:rPr>
              <a:t>Essentially a set of scripts or programs restricting user access to certain networking protocols/Internet locations</a:t>
            </a:r>
            <a:endParaRPr lang="en-GB" sz="1200" b="0" strike="noStrike" spc="-1">
              <a:latin typeface="Arial"/>
            </a:endParaRPr>
          </a:p>
          <a:p>
            <a:pPr marL="343080" indent="-342720">
              <a:lnSpc>
                <a:spcPct val="100000"/>
              </a:lnSpc>
              <a:spcBef>
                <a:spcPts val="241"/>
              </a:spcBef>
              <a:buClr>
                <a:srgbClr val="222222"/>
              </a:buClr>
              <a:buFont typeface="Symbol" charset="2"/>
              <a:buChar char=""/>
            </a:pPr>
            <a:r>
              <a:rPr lang="en-US" sz="1200" b="0" strike="noStrike" spc="-1">
                <a:solidFill>
                  <a:srgbClr val="222222"/>
                </a:solidFill>
                <a:latin typeface="Arial"/>
                <a:ea typeface="+mn-ea"/>
              </a:rPr>
              <a:t>Primary purpose to restrict internal access to external material</a:t>
            </a:r>
            <a:endParaRPr lang="en-GB" sz="1200" b="0" strike="noStrike" spc="-1">
              <a:latin typeface="Arial"/>
            </a:endParaRPr>
          </a:p>
          <a:p>
            <a:pPr marL="343080" indent="-342720">
              <a:lnSpc>
                <a:spcPct val="100000"/>
              </a:lnSpc>
              <a:spcBef>
                <a:spcPts val="241"/>
              </a:spcBef>
              <a:buClr>
                <a:srgbClr val="222222"/>
              </a:buClr>
              <a:buFont typeface="Symbol" charset="2"/>
              <a:buChar char=""/>
            </a:pPr>
            <a:r>
              <a:rPr lang="en-US" sz="1200" b="0" strike="noStrike" spc="-1">
                <a:solidFill>
                  <a:srgbClr val="222222"/>
                </a:solidFill>
                <a:latin typeface="Arial"/>
                <a:ea typeface="+mn-ea"/>
              </a:rPr>
              <a:t>Most common content filters restrict users from accessing non-business Web sites or deny incoming spam</a:t>
            </a:r>
            <a:endParaRPr lang="en-GB" sz="1200" b="0" strike="noStrike" spc="-1">
              <a:latin typeface="Arial"/>
            </a:endParaRPr>
          </a:p>
        </p:txBody>
      </p:sp>
      <p:sp>
        <p:nvSpPr>
          <p:cNvPr id="440" name="TextShape 3"/>
          <p:cNvSpPr txBox="1"/>
          <p:nvPr/>
        </p:nvSpPr>
        <p:spPr>
          <a:xfrm>
            <a:off x="3884760" y="8685360"/>
            <a:ext cx="2971440" cy="456840"/>
          </a:xfrm>
          <a:prstGeom prst="rect">
            <a:avLst/>
          </a:prstGeom>
          <a:noFill/>
          <a:ln w="0">
            <a:noFill/>
          </a:ln>
        </p:spPr>
        <p:txBody>
          <a:bodyPr anchor="b">
            <a:noAutofit/>
          </a:bodyPr>
          <a:lstStyle/>
          <a:p>
            <a:pPr algn="r">
              <a:lnSpc>
                <a:spcPct val="100000"/>
              </a:lnSpc>
            </a:pPr>
            <a:fld id="{90C7CB55-607B-471B-8B92-AFD7061AD7ED}" type="slidenum">
              <a:rPr lang="en-US" sz="1200" b="0" strike="noStrike" spc="-1">
                <a:solidFill>
                  <a:srgbClr val="000000"/>
                </a:solidFill>
                <a:latin typeface="Arial"/>
                <a:ea typeface="ＭＳ Ｐゴシック"/>
              </a:rPr>
              <a:t>14</a:t>
            </a:fld>
            <a:endParaRPr lang="en-GB" sz="1200" b="0" strike="noStrike" spc="-1">
              <a:latin typeface="Times New Roman"/>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1" name="PlaceHolder 1"/>
          <p:cNvSpPr>
            <a:spLocks noGrp="1" noRot="1" noChangeAspect="1"/>
          </p:cNvSpPr>
          <p:nvPr>
            <p:ph type="sldImg"/>
          </p:nvPr>
        </p:nvSpPr>
        <p:spPr>
          <a:xfrm>
            <a:off x="1143000" y="685800"/>
            <a:ext cx="4572000" cy="3429000"/>
          </a:xfrm>
          <a:prstGeom prst="rect">
            <a:avLst/>
          </a:prstGeom>
        </p:spPr>
      </p:sp>
      <p:sp>
        <p:nvSpPr>
          <p:cNvPr id="442" name="PlaceHolder 2"/>
          <p:cNvSpPr>
            <a:spLocks noGrp="1"/>
          </p:cNvSpPr>
          <p:nvPr>
            <p:ph type="body"/>
          </p:nvPr>
        </p:nvSpPr>
        <p:spPr>
          <a:xfrm>
            <a:off x="685800" y="4343400"/>
            <a:ext cx="5486040" cy="4114440"/>
          </a:xfrm>
          <a:prstGeom prst="rect">
            <a:avLst/>
          </a:prstGeom>
        </p:spPr>
        <p:txBody>
          <a:bodyPr>
            <a:normAutofit fontScale="87500" lnSpcReduction="20000"/>
          </a:bodyPr>
          <a:lstStyle/>
          <a:p>
            <a:pPr marL="216000" indent="-216000">
              <a:lnSpc>
                <a:spcPct val="100000"/>
              </a:lnSpc>
            </a:pPr>
            <a:r>
              <a:rPr lang="en-GB" sz="1200" b="0" strike="noStrike" spc="-1" dirty="0">
                <a:solidFill>
                  <a:srgbClr val="000000"/>
                </a:solidFill>
                <a:latin typeface="Arial"/>
                <a:ea typeface="+mn-ea"/>
              </a:rPr>
              <a:t>The networks that organizations create are seldom used only by people at one location. When connections are made between networks, the connections are arranged and managed carefully.</a:t>
            </a:r>
            <a:endParaRPr lang="en-GB" sz="1200" b="0" strike="noStrike" spc="-1" dirty="0">
              <a:latin typeface="Arial"/>
            </a:endParaRPr>
          </a:p>
          <a:p>
            <a:pPr marL="216000" indent="-216000">
              <a:lnSpc>
                <a:spcPct val="100000"/>
              </a:lnSpc>
            </a:pPr>
            <a:r>
              <a:rPr lang="en-GB" sz="1200" b="0" strike="noStrike" spc="-1" dirty="0">
                <a:solidFill>
                  <a:srgbClr val="000000"/>
                </a:solidFill>
                <a:latin typeface="Arial"/>
                <a:ea typeface="+mn-ea"/>
              </a:rPr>
              <a:t>Installing such network connections requires using leased lines or other data channels provided by common carriers; therefore, these connections are usually permanent and secured</a:t>
            </a:r>
            <a:endParaRPr lang="en-GB" sz="1200" b="0" strike="noStrike" spc="-1" dirty="0">
              <a:latin typeface="Arial"/>
            </a:endParaRPr>
          </a:p>
          <a:p>
            <a:pPr marL="216000" indent="-216000">
              <a:lnSpc>
                <a:spcPct val="100000"/>
              </a:lnSpc>
            </a:pPr>
            <a:r>
              <a:rPr lang="en-GB" sz="1200" b="0" strike="noStrike" spc="-1" dirty="0">
                <a:solidFill>
                  <a:srgbClr val="000000"/>
                </a:solidFill>
                <a:latin typeface="Arial"/>
                <a:ea typeface="+mn-ea"/>
              </a:rPr>
              <a:t>under the requirements of a formal service agreement.</a:t>
            </a:r>
            <a:endParaRPr lang="en-GB" sz="1200" b="0" strike="noStrike" spc="-1" dirty="0">
              <a:latin typeface="Arial"/>
            </a:endParaRPr>
          </a:p>
          <a:p>
            <a:pPr marL="216000" indent="-216000">
              <a:lnSpc>
                <a:spcPct val="128000"/>
              </a:lnSpc>
              <a:spcBef>
                <a:spcPts val="2999"/>
              </a:spcBef>
              <a:spcAft>
                <a:spcPts val="601"/>
              </a:spcAft>
            </a:pPr>
            <a:endParaRPr lang="en-GB" sz="1200" b="0" strike="noStrike" spc="-1" dirty="0">
              <a:latin typeface="Arial"/>
            </a:endParaRPr>
          </a:p>
          <a:p>
            <a:pPr marL="216000" indent="-216000">
              <a:lnSpc>
                <a:spcPct val="128000"/>
              </a:lnSpc>
              <a:spcBef>
                <a:spcPts val="2999"/>
              </a:spcBef>
              <a:spcAft>
                <a:spcPts val="601"/>
              </a:spcAft>
            </a:pPr>
            <a:endParaRPr lang="en-GB" sz="1200" b="0" strike="noStrike" spc="-1" dirty="0">
              <a:latin typeface="Arial"/>
            </a:endParaRPr>
          </a:p>
          <a:p>
            <a:pPr>
              <a:lnSpc>
                <a:spcPct val="100000"/>
              </a:lnSpc>
            </a:pPr>
            <a:endParaRPr lang="en-GB" sz="1200" b="0" strike="noStrike" spc="-1" dirty="0">
              <a:latin typeface="Arial"/>
            </a:endParaRPr>
          </a:p>
        </p:txBody>
      </p:sp>
      <p:sp>
        <p:nvSpPr>
          <p:cNvPr id="443" name="TextShape 3"/>
          <p:cNvSpPr txBox="1"/>
          <p:nvPr/>
        </p:nvSpPr>
        <p:spPr>
          <a:xfrm>
            <a:off x="3884760" y="8685360"/>
            <a:ext cx="2971440" cy="456840"/>
          </a:xfrm>
          <a:prstGeom prst="rect">
            <a:avLst/>
          </a:prstGeom>
          <a:noFill/>
          <a:ln w="0">
            <a:noFill/>
          </a:ln>
        </p:spPr>
        <p:txBody>
          <a:bodyPr anchor="b">
            <a:noAutofit/>
          </a:bodyPr>
          <a:lstStyle/>
          <a:p>
            <a:pPr algn="r">
              <a:lnSpc>
                <a:spcPct val="100000"/>
              </a:lnSpc>
            </a:pPr>
            <a:fld id="{6B1077EC-2EA4-4F2A-BD9C-CDE669C1059E}" type="slidenum">
              <a:rPr lang="en-US" sz="1200" b="0" strike="noStrike" spc="-1">
                <a:solidFill>
                  <a:srgbClr val="000000"/>
                </a:solidFill>
                <a:latin typeface="Arial"/>
                <a:ea typeface="ＭＳ Ｐゴシック"/>
              </a:rPr>
              <a:t>15</a:t>
            </a:fld>
            <a:endParaRPr lang="en-GB" sz="1200" b="0" strike="noStrike" spc="-1">
              <a:latin typeface="Times New Roman"/>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4" name="PlaceHolder 1"/>
          <p:cNvSpPr>
            <a:spLocks noGrp="1" noRot="1" noChangeAspect="1"/>
          </p:cNvSpPr>
          <p:nvPr>
            <p:ph type="sldImg"/>
          </p:nvPr>
        </p:nvSpPr>
        <p:spPr>
          <a:xfrm>
            <a:off x="1143000" y="685800"/>
            <a:ext cx="4572000" cy="3429000"/>
          </a:xfrm>
          <a:prstGeom prst="rect">
            <a:avLst/>
          </a:prstGeom>
        </p:spPr>
      </p:sp>
      <p:sp>
        <p:nvSpPr>
          <p:cNvPr id="445" name="PlaceHolder 2"/>
          <p:cNvSpPr>
            <a:spLocks noGrp="1"/>
          </p:cNvSpPr>
          <p:nvPr>
            <p:ph type="body"/>
          </p:nvPr>
        </p:nvSpPr>
        <p:spPr>
          <a:xfrm>
            <a:off x="685800" y="4343400"/>
            <a:ext cx="5486040" cy="4114440"/>
          </a:xfrm>
          <a:prstGeom prst="rect">
            <a:avLst/>
          </a:prstGeom>
        </p:spPr>
        <p:txBody>
          <a:bodyPr>
            <a:normAutofit fontScale="88000" lnSpcReduction="10000"/>
          </a:bodyPr>
          <a:lstStyle/>
          <a:p>
            <a:pPr marL="216000" indent="-216000">
              <a:lnSpc>
                <a:spcPct val="100000"/>
              </a:lnSpc>
            </a:pPr>
            <a:r>
              <a:rPr lang="en-GB" sz="1200" b="0" strike="noStrike" spc="-1" dirty="0">
                <a:solidFill>
                  <a:srgbClr val="000000"/>
                </a:solidFill>
                <a:latin typeface="Arial"/>
                <a:ea typeface="+mn-ea"/>
              </a:rPr>
              <a:t>Before the Internet emerged, organizations created their own private networks and allowed individual users and other organizations to connect to them using dial-up or leased line connections.</a:t>
            </a: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r>
              <a:rPr lang="en-GB" sz="1200" b="0" strike="noStrike" spc="-1" dirty="0">
                <a:solidFill>
                  <a:srgbClr val="000000"/>
                </a:solidFill>
                <a:latin typeface="Arial"/>
                <a:ea typeface="+mn-ea"/>
              </a:rPr>
              <a:t>In the current networking environment, where high-speed Internet connections are commonplace, dial-up access and leased lines from customer networks are almost </a:t>
            </a:r>
            <a:r>
              <a:rPr lang="en-GB" sz="1200" b="0" strike="noStrike" spc="-1" dirty="0" err="1">
                <a:solidFill>
                  <a:srgbClr val="000000"/>
                </a:solidFill>
                <a:latin typeface="Arial"/>
                <a:ea typeface="+mn-ea"/>
              </a:rPr>
              <a:t>nonexistent</a:t>
            </a:r>
            <a:r>
              <a:rPr lang="en-GB" sz="1200" b="0" strike="noStrike" spc="-1" dirty="0">
                <a:solidFill>
                  <a:srgbClr val="000000"/>
                </a:solidFill>
                <a:latin typeface="Arial"/>
                <a:ea typeface="+mn-ea"/>
              </a:rPr>
              <a:t>.</a:t>
            </a:r>
            <a:endParaRPr lang="en-GB" sz="1200" b="0" strike="noStrike" spc="-1" dirty="0">
              <a:latin typeface="Arial"/>
            </a:endParaRPr>
          </a:p>
          <a:p>
            <a:pPr marL="216000" indent="-216000">
              <a:lnSpc>
                <a:spcPct val="100000"/>
              </a:lnSpc>
            </a:pPr>
            <a:r>
              <a:rPr lang="en-GB" sz="1200" b="0" strike="noStrike" spc="-1" dirty="0">
                <a:solidFill>
                  <a:srgbClr val="000000"/>
                </a:solidFill>
                <a:latin typeface="Arial"/>
                <a:ea typeface="+mn-ea"/>
              </a:rPr>
              <a:t>The connections between company networks and the Internet use firewalls to safeguard that interface.</a:t>
            </a: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r>
              <a:rPr lang="en-GB" sz="1200" b="0" strike="noStrike" spc="-1" dirty="0">
                <a:solidFill>
                  <a:srgbClr val="000000"/>
                </a:solidFill>
                <a:latin typeface="Arial"/>
                <a:ea typeface="+mn-ea"/>
              </a:rPr>
              <a:t>Kerberos Two authentication systems can provide secure third-party authentication</a:t>
            </a:r>
            <a:endParaRPr lang="en-GB" sz="1200" b="0" strike="noStrike" spc="-1" dirty="0">
              <a:latin typeface="Arial"/>
            </a:endParaRPr>
          </a:p>
          <a:p>
            <a:pPr marL="216000" indent="-216000">
              <a:lnSpc>
                <a:spcPct val="128000"/>
              </a:lnSpc>
              <a:spcBef>
                <a:spcPts val="2999"/>
              </a:spcBef>
              <a:spcAft>
                <a:spcPts val="601"/>
              </a:spcAft>
            </a:pPr>
            <a:endParaRPr lang="en-GB" sz="1200" b="0" strike="noStrike" spc="-1" dirty="0">
              <a:latin typeface="Arial"/>
            </a:endParaRPr>
          </a:p>
          <a:p>
            <a:pPr marL="216000" indent="-216000">
              <a:lnSpc>
                <a:spcPct val="128000"/>
              </a:lnSpc>
              <a:spcBef>
                <a:spcPts val="2999"/>
              </a:spcBef>
              <a:spcAft>
                <a:spcPts val="601"/>
              </a:spcAft>
            </a:pPr>
            <a:endParaRPr lang="en-GB" sz="1200" b="0" strike="noStrike" spc="-1" dirty="0">
              <a:latin typeface="Arial"/>
            </a:endParaRPr>
          </a:p>
        </p:txBody>
      </p:sp>
      <p:sp>
        <p:nvSpPr>
          <p:cNvPr id="446" name="TextShape 3"/>
          <p:cNvSpPr txBox="1"/>
          <p:nvPr/>
        </p:nvSpPr>
        <p:spPr>
          <a:xfrm>
            <a:off x="3884760" y="8685360"/>
            <a:ext cx="2971440" cy="456840"/>
          </a:xfrm>
          <a:prstGeom prst="rect">
            <a:avLst/>
          </a:prstGeom>
          <a:noFill/>
          <a:ln w="0">
            <a:noFill/>
          </a:ln>
        </p:spPr>
        <p:txBody>
          <a:bodyPr anchor="b">
            <a:noAutofit/>
          </a:bodyPr>
          <a:lstStyle/>
          <a:p>
            <a:pPr algn="r">
              <a:lnSpc>
                <a:spcPct val="100000"/>
              </a:lnSpc>
            </a:pPr>
            <a:fld id="{D12A8DCB-858F-4061-B496-7B3DAE9124DB}" type="slidenum">
              <a:rPr lang="en-US" sz="1200" b="0" strike="noStrike" spc="-1">
                <a:solidFill>
                  <a:srgbClr val="000000"/>
                </a:solidFill>
                <a:latin typeface="Arial"/>
                <a:ea typeface="ＭＳ Ｐゴシック"/>
              </a:rPr>
              <a:t>16</a:t>
            </a:fld>
            <a:endParaRPr lang="en-GB" sz="1200" b="0" strike="noStrike" spc="-1">
              <a:latin typeface="Times New Roman"/>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5" name="PlaceHolder 1"/>
          <p:cNvSpPr>
            <a:spLocks noGrp="1" noRot="1" noChangeAspect="1"/>
          </p:cNvSpPr>
          <p:nvPr>
            <p:ph type="sldImg"/>
          </p:nvPr>
        </p:nvSpPr>
        <p:spPr>
          <a:xfrm>
            <a:off x="1143000" y="685800"/>
            <a:ext cx="4572000" cy="3429000"/>
          </a:xfrm>
          <a:prstGeom prst="rect">
            <a:avLst/>
          </a:prstGeom>
        </p:spPr>
      </p:sp>
      <p:sp>
        <p:nvSpPr>
          <p:cNvPr id="466" name="PlaceHolder 2"/>
          <p:cNvSpPr>
            <a:spLocks noGrp="1"/>
          </p:cNvSpPr>
          <p:nvPr>
            <p:ph type="body"/>
          </p:nvPr>
        </p:nvSpPr>
        <p:spPr>
          <a:xfrm>
            <a:off x="685800" y="4343400"/>
            <a:ext cx="5486040" cy="4114440"/>
          </a:xfrm>
          <a:prstGeom prst="rect">
            <a:avLst/>
          </a:prstGeom>
        </p:spPr>
        <p:txBody>
          <a:bodyPr>
            <a:normAutofit fontScale="62500" lnSpcReduction="10000"/>
          </a:bodyPr>
          <a:lstStyle/>
          <a:p>
            <a:pPr marL="216000" indent="-216000">
              <a:lnSpc>
                <a:spcPct val="100000"/>
              </a:lnSpc>
              <a:spcBef>
                <a:spcPts val="1800"/>
              </a:spcBef>
            </a:pPr>
            <a:r>
              <a:rPr lang="en-GB" sz="1200" b="0" strike="noStrike" spc="-1" dirty="0">
                <a:solidFill>
                  <a:srgbClr val="000000"/>
                </a:solidFill>
                <a:latin typeface="Arial"/>
                <a:ea typeface="+mn-ea"/>
              </a:rPr>
              <a:t>Virtual private networks (VPNs) are implementations of cryptographic technology</a:t>
            </a:r>
            <a:endParaRPr lang="en-GB" sz="1200" b="0" strike="noStrike" spc="-1" dirty="0">
              <a:latin typeface="Arial"/>
            </a:endParaRPr>
          </a:p>
          <a:p>
            <a:pPr marL="216000" indent="-216000">
              <a:lnSpc>
                <a:spcPct val="100000"/>
              </a:lnSpc>
              <a:spcBef>
                <a:spcPts val="1800"/>
              </a:spcBef>
            </a:pPr>
            <a:endParaRPr lang="en-GB" sz="1200" b="0" strike="noStrike" spc="-1" dirty="0">
              <a:latin typeface="Arial"/>
            </a:endParaRPr>
          </a:p>
          <a:p>
            <a:pPr marL="216000" indent="-216000">
              <a:lnSpc>
                <a:spcPct val="100000"/>
              </a:lnSpc>
              <a:spcBef>
                <a:spcPts val="1800"/>
              </a:spcBef>
            </a:pPr>
            <a:r>
              <a:rPr lang="en-US" sz="2000" b="1" strike="noStrike" spc="-1" dirty="0">
                <a:solidFill>
                  <a:srgbClr val="000000"/>
                </a:solidFill>
                <a:latin typeface="Arial"/>
                <a:ea typeface="+mn-ea"/>
              </a:rPr>
              <a:t>Virtual Private Networks (VPNs)</a:t>
            </a:r>
            <a:endParaRPr lang="en-GB" sz="2000" b="0" strike="noStrike" spc="-1" dirty="0">
              <a:latin typeface="Arial"/>
            </a:endParaRPr>
          </a:p>
          <a:p>
            <a:pPr marL="216000" indent="-216000">
              <a:lnSpc>
                <a:spcPct val="76000"/>
              </a:lnSpc>
            </a:pPr>
            <a:r>
              <a:rPr lang="en-US" sz="2000" b="0" strike="noStrike" spc="-1" dirty="0">
                <a:solidFill>
                  <a:srgbClr val="000000"/>
                </a:solidFill>
                <a:latin typeface="Arial"/>
                <a:ea typeface="+mn-ea"/>
              </a:rPr>
              <a:t>A VPN is a private and secure network connection between systems that uses the data communication capability of an unsecured and public network. </a:t>
            </a:r>
            <a:endParaRPr lang="en-GB" sz="2000" b="0" strike="noStrike" spc="-1" dirty="0">
              <a:latin typeface="Arial"/>
            </a:endParaRPr>
          </a:p>
          <a:p>
            <a:pPr marL="216000" indent="-216000">
              <a:lnSpc>
                <a:spcPct val="76000"/>
              </a:lnSpc>
            </a:pPr>
            <a:r>
              <a:rPr lang="en-US" sz="2000" b="0" strike="noStrike" spc="-1" dirty="0">
                <a:solidFill>
                  <a:srgbClr val="000000"/>
                </a:solidFill>
                <a:latin typeface="Arial"/>
                <a:ea typeface="+mn-ea"/>
              </a:rPr>
              <a:t>VPNs are commonly used to extend securely an organization’s internal network connections to remote locations beyond the trusted network. </a:t>
            </a:r>
            <a:endParaRPr lang="en-GB" sz="2000" b="0" strike="noStrike" spc="-1" dirty="0">
              <a:latin typeface="Arial"/>
            </a:endParaRPr>
          </a:p>
          <a:p>
            <a:pPr marL="216000" indent="-216000">
              <a:lnSpc>
                <a:spcPct val="76000"/>
              </a:lnSpc>
            </a:pPr>
            <a:r>
              <a:rPr lang="en-US" sz="2000" b="0" strike="noStrike" spc="-1" dirty="0">
                <a:solidFill>
                  <a:srgbClr val="000000"/>
                </a:solidFill>
                <a:latin typeface="Arial"/>
                <a:ea typeface="+mn-ea"/>
              </a:rPr>
              <a:t>The VPNC defines three VPN technologies: </a:t>
            </a:r>
            <a:endParaRPr lang="en-GB" sz="2000" b="0" strike="noStrike" spc="-1" dirty="0">
              <a:latin typeface="Arial"/>
            </a:endParaRPr>
          </a:p>
          <a:p>
            <a:pPr marL="216000" indent="-216000">
              <a:lnSpc>
                <a:spcPct val="76000"/>
              </a:lnSpc>
              <a:buClr>
                <a:srgbClr val="000000"/>
              </a:buClr>
              <a:buFont typeface="Symbol" charset="2"/>
              <a:buChar char=""/>
            </a:pPr>
            <a:r>
              <a:rPr lang="en-US" sz="2000" b="0" strike="noStrike" spc="-1" dirty="0">
                <a:solidFill>
                  <a:srgbClr val="000000"/>
                </a:solidFill>
                <a:latin typeface="Arial"/>
                <a:ea typeface="+mn-ea"/>
              </a:rPr>
              <a:t> A trusted VPN, or VPN, uses leased circuits from a service provider and conducts packet switching over these leased circuits. </a:t>
            </a:r>
            <a:endParaRPr lang="en-GB" sz="2000" b="0" strike="noStrike" spc="-1" dirty="0">
              <a:latin typeface="Arial"/>
            </a:endParaRPr>
          </a:p>
          <a:p>
            <a:pPr marL="216000" indent="-216000">
              <a:lnSpc>
                <a:spcPct val="76000"/>
              </a:lnSpc>
              <a:buClr>
                <a:srgbClr val="000000"/>
              </a:buClr>
              <a:buFont typeface="Symbol" charset="2"/>
              <a:buChar char=""/>
            </a:pPr>
            <a:r>
              <a:rPr lang="en-US" sz="2000" b="0" strike="noStrike" spc="-1" dirty="0">
                <a:solidFill>
                  <a:srgbClr val="000000"/>
                </a:solidFill>
                <a:latin typeface="Arial"/>
                <a:ea typeface="+mn-ea"/>
              </a:rPr>
              <a:t> Secure VPNs use security protocols and encrypt traffic transmitted across unsecured public networks like the Internet. </a:t>
            </a:r>
            <a:endParaRPr lang="en-GB" sz="2000" b="0" strike="noStrike" spc="-1" dirty="0">
              <a:latin typeface="Arial"/>
            </a:endParaRPr>
          </a:p>
          <a:p>
            <a:pPr marL="216000" indent="-216000">
              <a:lnSpc>
                <a:spcPct val="76000"/>
              </a:lnSpc>
              <a:buClr>
                <a:srgbClr val="000000"/>
              </a:buClr>
              <a:buFont typeface="Symbol" charset="2"/>
              <a:buChar char=""/>
            </a:pPr>
            <a:r>
              <a:rPr lang="en-US" sz="2000" b="0" strike="noStrike" spc="-1" dirty="0">
                <a:solidFill>
                  <a:srgbClr val="000000"/>
                </a:solidFill>
                <a:latin typeface="Arial"/>
                <a:ea typeface="+mn-ea"/>
              </a:rPr>
              <a:t> A hybrid VPN combines the two, providing encrypted transmissions (as in secure VPN) over some or all of a trusted VPN network.</a:t>
            </a:r>
            <a:endParaRPr lang="en-GB" sz="2000" b="0" strike="noStrike" spc="-1" dirty="0">
              <a:latin typeface="Arial"/>
            </a:endParaRPr>
          </a:p>
          <a:p>
            <a:pPr marL="216000" indent="-216000">
              <a:lnSpc>
                <a:spcPct val="76000"/>
              </a:lnSpc>
            </a:pPr>
            <a:endParaRPr lang="en-US" sz="2000" b="0" strike="noStrike" spc="-1" dirty="0">
              <a:solidFill>
                <a:srgbClr val="000000"/>
              </a:solidFill>
              <a:latin typeface="Arial"/>
              <a:ea typeface="+mn-ea"/>
            </a:endParaRPr>
          </a:p>
          <a:p>
            <a:pPr marL="216000" indent="-216000">
              <a:lnSpc>
                <a:spcPct val="76000"/>
              </a:lnSpc>
            </a:pPr>
            <a:endParaRPr lang="en-US" sz="2000" b="0" strike="noStrike" spc="-1" dirty="0">
              <a:solidFill>
                <a:srgbClr val="000000"/>
              </a:solidFill>
              <a:latin typeface="Arial"/>
              <a:ea typeface="+mn-ea"/>
            </a:endParaRPr>
          </a:p>
          <a:p>
            <a:pPr marL="216000" indent="-216000">
              <a:lnSpc>
                <a:spcPct val="100000"/>
              </a:lnSpc>
            </a:pPr>
            <a:endParaRPr lang="en-GB" sz="2000" b="0" strike="noStrike" spc="-1" dirty="0">
              <a:latin typeface="Arial"/>
            </a:endParaRPr>
          </a:p>
        </p:txBody>
      </p:sp>
      <p:sp>
        <p:nvSpPr>
          <p:cNvPr id="467" name="TextShape 3"/>
          <p:cNvSpPr txBox="1"/>
          <p:nvPr/>
        </p:nvSpPr>
        <p:spPr>
          <a:xfrm>
            <a:off x="3884760" y="8685360"/>
            <a:ext cx="2971440" cy="456840"/>
          </a:xfrm>
          <a:prstGeom prst="rect">
            <a:avLst/>
          </a:prstGeom>
          <a:noFill/>
          <a:ln w="0">
            <a:noFill/>
          </a:ln>
        </p:spPr>
        <p:txBody>
          <a:bodyPr anchor="b">
            <a:noAutofit/>
          </a:bodyPr>
          <a:lstStyle/>
          <a:p>
            <a:pPr algn="r">
              <a:lnSpc>
                <a:spcPct val="100000"/>
              </a:lnSpc>
            </a:pPr>
            <a:fld id="{9B06CFB0-8C14-48B4-9987-EBB1AFB065A1}" type="slidenum">
              <a:rPr lang="en-US" sz="1200" b="0" strike="noStrike" spc="-1">
                <a:solidFill>
                  <a:srgbClr val="000000"/>
                </a:solidFill>
                <a:latin typeface="Arial"/>
                <a:ea typeface="ＭＳ Ｐゴシック"/>
              </a:rPr>
              <a:t>17</a:t>
            </a:fld>
            <a:endParaRPr lang="en-GB" sz="1200" b="0" strike="noStrike" spc="-1">
              <a:latin typeface="Times New Roman"/>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8" name="PlaceHolder 1"/>
          <p:cNvSpPr>
            <a:spLocks noGrp="1" noRot="1" noChangeAspect="1"/>
          </p:cNvSpPr>
          <p:nvPr>
            <p:ph type="sldImg"/>
          </p:nvPr>
        </p:nvSpPr>
        <p:spPr>
          <a:xfrm>
            <a:off x="1143000" y="685800"/>
            <a:ext cx="4572000" cy="3429000"/>
          </a:xfrm>
          <a:prstGeom prst="rect">
            <a:avLst/>
          </a:prstGeom>
        </p:spPr>
      </p:sp>
      <p:sp>
        <p:nvSpPr>
          <p:cNvPr id="469" name="PlaceHolder 2"/>
          <p:cNvSpPr>
            <a:spLocks noGrp="1"/>
          </p:cNvSpPr>
          <p:nvPr>
            <p:ph type="body"/>
          </p:nvPr>
        </p:nvSpPr>
        <p:spPr>
          <a:xfrm>
            <a:off x="685800" y="4343400"/>
            <a:ext cx="5486040" cy="4114440"/>
          </a:xfrm>
          <a:prstGeom prst="rect">
            <a:avLst/>
          </a:prstGeom>
        </p:spPr>
        <p:txBody>
          <a:bodyPr>
            <a:normAutofit fontScale="84500" lnSpcReduction="10000"/>
          </a:bodyPr>
          <a:lstStyle/>
          <a:p>
            <a:pPr marL="216000" indent="-216000">
              <a:lnSpc>
                <a:spcPct val="100000"/>
              </a:lnSpc>
              <a:spcBef>
                <a:spcPts val="1800"/>
              </a:spcBef>
            </a:pPr>
            <a:endParaRPr lang="en-GB" sz="1200" b="0" strike="noStrike" spc="-1" dirty="0">
              <a:latin typeface="Arial"/>
            </a:endParaRPr>
          </a:p>
          <a:p>
            <a:pPr marL="216000" indent="-216000">
              <a:lnSpc>
                <a:spcPct val="100000"/>
              </a:lnSpc>
            </a:pPr>
            <a:r>
              <a:rPr lang="en-GB" sz="1200" b="0" strike="noStrike" spc="-1" dirty="0">
                <a:solidFill>
                  <a:srgbClr val="000000"/>
                </a:solidFill>
                <a:latin typeface="Arial"/>
                <a:ea typeface="+mn-ea"/>
              </a:rPr>
              <a:t>A VPN that proposes to offer a secure and reliable capability while relying on public networks must accomplish the following, regardless of the specific technologies and protocols being used:</a:t>
            </a:r>
          </a:p>
          <a:p>
            <a:pPr marL="216000" indent="-216000">
              <a:lnSpc>
                <a:spcPct val="100000"/>
              </a:lnSpc>
            </a:pPr>
            <a:endParaRPr lang="en-GB" sz="1200" b="0" strike="noStrike" spc="-1" dirty="0">
              <a:latin typeface="Arial"/>
            </a:endParaRPr>
          </a:p>
          <a:p>
            <a:pPr marL="171360" indent="-171000">
              <a:lnSpc>
                <a:spcPct val="100000"/>
              </a:lnSpc>
              <a:buClr>
                <a:srgbClr val="000000"/>
              </a:buClr>
              <a:buFont typeface="Arial"/>
              <a:buChar char="•"/>
            </a:pPr>
            <a:r>
              <a:rPr lang="en-GB" sz="1200" b="0" strike="noStrike" spc="-1" dirty="0">
                <a:solidFill>
                  <a:srgbClr val="000000"/>
                </a:solidFill>
                <a:latin typeface="Arial"/>
                <a:ea typeface="+mn-ea"/>
              </a:rPr>
              <a:t>Encapsulation of incoming and outgoing data, in which the native protocol of the client is embedded within the frames of a protocol that can be routed over the public network and be usable by the server network environment.</a:t>
            </a:r>
            <a:endParaRPr lang="en-GB" sz="1200" b="0" strike="noStrike" spc="-1" dirty="0">
              <a:latin typeface="Arial"/>
            </a:endParaRPr>
          </a:p>
          <a:p>
            <a:pPr marL="171360" indent="-171000">
              <a:lnSpc>
                <a:spcPct val="100000"/>
              </a:lnSpc>
              <a:buClr>
                <a:srgbClr val="000000"/>
              </a:buClr>
              <a:buFont typeface="Arial"/>
              <a:buChar char="•"/>
            </a:pPr>
            <a:r>
              <a:rPr lang="en-GB" sz="1200" b="0" strike="noStrike" spc="-1" dirty="0">
                <a:solidFill>
                  <a:srgbClr val="000000"/>
                </a:solidFill>
                <a:latin typeface="Arial"/>
                <a:ea typeface="+mn-ea"/>
              </a:rPr>
              <a:t>Encryption of incoming and outgoing data to keep the data contents private while in transit over the public network, but usable by the client and server computers and/or the local networks on both ends of the VPN connection.</a:t>
            </a:r>
            <a:endParaRPr lang="en-GB" sz="1200" b="0" strike="noStrike" spc="-1" dirty="0">
              <a:latin typeface="Arial"/>
            </a:endParaRPr>
          </a:p>
          <a:p>
            <a:pPr marL="171360" indent="-171000">
              <a:lnSpc>
                <a:spcPct val="100000"/>
              </a:lnSpc>
              <a:buClr>
                <a:srgbClr val="000000"/>
              </a:buClr>
              <a:buFont typeface="Arial"/>
              <a:buChar char="•"/>
            </a:pPr>
            <a:r>
              <a:rPr lang="en-GB" sz="1200" b="0" strike="noStrike" spc="-1" dirty="0">
                <a:solidFill>
                  <a:srgbClr val="000000"/>
                </a:solidFill>
                <a:latin typeface="Arial"/>
                <a:ea typeface="+mn-ea"/>
              </a:rPr>
              <a:t>Authentication of the remote computer and perhaps the remote user as well. Authentication and subsequent user authorization to perform specific actions are predicated on accurate and reliable identification of the remote system and user.</a:t>
            </a:r>
            <a:endParaRPr lang="en-GB" sz="1200" b="0" strike="noStrike" spc="-1" dirty="0">
              <a:latin typeface="Arial"/>
            </a:endParaRPr>
          </a:p>
          <a:p>
            <a:pPr>
              <a:lnSpc>
                <a:spcPct val="100000"/>
              </a:lnSpc>
              <a:spcBef>
                <a:spcPts val="1800"/>
              </a:spcBef>
            </a:pPr>
            <a:endParaRPr lang="en-GB" sz="1200" b="0" strike="noStrike" spc="-1" dirty="0">
              <a:latin typeface="Arial"/>
            </a:endParaRPr>
          </a:p>
          <a:p>
            <a:pPr marL="216000" indent="-216000">
              <a:lnSpc>
                <a:spcPct val="76000"/>
              </a:lnSpc>
            </a:pPr>
            <a:endParaRPr lang="en-GB" sz="1200" b="0" strike="noStrike" spc="-1" dirty="0">
              <a:solidFill>
                <a:srgbClr val="000000"/>
              </a:solidFill>
              <a:latin typeface="Arial"/>
              <a:ea typeface="+mn-ea"/>
            </a:endParaRPr>
          </a:p>
          <a:p>
            <a:pPr>
              <a:lnSpc>
                <a:spcPct val="100000"/>
              </a:lnSpc>
              <a:spcBef>
                <a:spcPts val="1800"/>
              </a:spcBef>
            </a:pPr>
            <a:endParaRPr lang="en-GB" sz="1200" b="0" strike="noStrike" spc="-1" dirty="0">
              <a:latin typeface="Arial"/>
            </a:endParaRPr>
          </a:p>
        </p:txBody>
      </p:sp>
      <p:sp>
        <p:nvSpPr>
          <p:cNvPr id="470" name="TextShape 3"/>
          <p:cNvSpPr txBox="1"/>
          <p:nvPr/>
        </p:nvSpPr>
        <p:spPr>
          <a:xfrm>
            <a:off x="3884760" y="8685360"/>
            <a:ext cx="2971440" cy="456840"/>
          </a:xfrm>
          <a:prstGeom prst="rect">
            <a:avLst/>
          </a:prstGeom>
          <a:noFill/>
          <a:ln w="0">
            <a:noFill/>
          </a:ln>
        </p:spPr>
        <p:txBody>
          <a:bodyPr anchor="b">
            <a:noAutofit/>
          </a:bodyPr>
          <a:lstStyle/>
          <a:p>
            <a:pPr algn="r">
              <a:lnSpc>
                <a:spcPct val="100000"/>
              </a:lnSpc>
            </a:pPr>
            <a:fld id="{E630536F-F11D-4D8C-A0F2-B3E005FBC7ED}" type="slidenum">
              <a:rPr lang="en-US" sz="1200" b="0" strike="noStrike" spc="-1">
                <a:solidFill>
                  <a:srgbClr val="000000"/>
                </a:solidFill>
                <a:latin typeface="Arial"/>
                <a:ea typeface="ＭＳ Ｐゴシック"/>
              </a:rPr>
              <a:t>18</a:t>
            </a:fld>
            <a:endParaRPr lang="en-GB" sz="1200" b="0" strike="noStrike" spc="-1">
              <a:latin typeface="Times New Roman"/>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 name="PlaceHolder 1"/>
          <p:cNvSpPr>
            <a:spLocks noGrp="1" noRot="1" noChangeAspect="1"/>
          </p:cNvSpPr>
          <p:nvPr>
            <p:ph type="sldImg"/>
          </p:nvPr>
        </p:nvSpPr>
        <p:spPr>
          <a:xfrm>
            <a:off x="1143000" y="685800"/>
            <a:ext cx="4572000" cy="3429000"/>
          </a:xfrm>
          <a:prstGeom prst="rect">
            <a:avLst/>
          </a:prstGeom>
        </p:spPr>
      </p:sp>
      <p:sp>
        <p:nvSpPr>
          <p:cNvPr id="472" name="PlaceHolder 2"/>
          <p:cNvSpPr>
            <a:spLocks noGrp="1"/>
          </p:cNvSpPr>
          <p:nvPr>
            <p:ph type="body"/>
          </p:nvPr>
        </p:nvSpPr>
        <p:spPr>
          <a:xfrm>
            <a:off x="685800" y="4343400"/>
            <a:ext cx="5486040" cy="4114440"/>
          </a:xfrm>
          <a:prstGeom prst="rect">
            <a:avLst/>
          </a:prstGeom>
        </p:spPr>
        <p:txBody>
          <a:bodyPr>
            <a:normAutofit/>
          </a:bodyPr>
          <a:lstStyle/>
          <a:p>
            <a:pPr marL="216000" indent="-216000">
              <a:lnSpc>
                <a:spcPct val="100000"/>
              </a:lnSpc>
            </a:pPr>
            <a:r>
              <a:rPr lang="en-GB" sz="1200" b="0" strike="noStrike" spc="-1" dirty="0">
                <a:solidFill>
                  <a:srgbClr val="000000"/>
                </a:solidFill>
                <a:latin typeface="Arial"/>
                <a:ea typeface="+mn-ea"/>
              </a:rPr>
              <a:t>Transport mode VPNs have two popular uses. The first is the end-to-end transport of encrypted data. In this model, two end users can communicate directly, encrypting and decrypting their communications as needed. Each machine acts as the end-node VPN server and client. </a:t>
            </a: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r>
              <a:rPr lang="en-GB" sz="1200" b="0" strike="noStrike" spc="-1" dirty="0">
                <a:solidFill>
                  <a:srgbClr val="000000"/>
                </a:solidFill>
                <a:latin typeface="Arial"/>
                <a:ea typeface="+mn-ea"/>
              </a:rPr>
              <a:t>a remote access worker or teleworker connects to an office network over the Internet by connecting to a VPN server on the perimeter. This allows the teleworker’s system to work as if it were part of the local area network.</a:t>
            </a:r>
            <a:endParaRPr lang="en-GB" sz="1200" b="0" strike="noStrike" spc="-1" dirty="0">
              <a:latin typeface="Arial"/>
            </a:endParaRPr>
          </a:p>
          <a:p>
            <a:pPr marL="228600" indent="-228240">
              <a:lnSpc>
                <a:spcPct val="100000"/>
              </a:lnSpc>
              <a:tabLst>
                <a:tab pos="0" algn="l"/>
              </a:tabLst>
            </a:pPr>
            <a:endParaRPr lang="en-GB" sz="1200" b="0" strike="noStrike" spc="-1" dirty="0">
              <a:latin typeface="Arial"/>
            </a:endParaRPr>
          </a:p>
          <a:p>
            <a:pPr marL="228600" indent="-228240">
              <a:lnSpc>
                <a:spcPct val="100000"/>
              </a:lnSpc>
              <a:tabLst>
                <a:tab pos="0" algn="l"/>
              </a:tabLst>
            </a:pPr>
            <a:endParaRPr lang="en-GB" sz="1200" b="0" strike="noStrike" spc="-1" dirty="0">
              <a:latin typeface="Arial"/>
            </a:endParaRPr>
          </a:p>
          <a:p>
            <a:pPr marL="228600" indent="-228240">
              <a:lnSpc>
                <a:spcPct val="100000"/>
              </a:lnSpc>
              <a:tabLst>
                <a:tab pos="0" algn="l"/>
              </a:tabLst>
            </a:pPr>
            <a:endParaRPr lang="en-GB" sz="1200" b="0" strike="noStrike" spc="-1" dirty="0">
              <a:latin typeface="Arial"/>
            </a:endParaRPr>
          </a:p>
        </p:txBody>
      </p:sp>
      <p:sp>
        <p:nvSpPr>
          <p:cNvPr id="473" name="TextShape 3"/>
          <p:cNvSpPr txBox="1"/>
          <p:nvPr/>
        </p:nvSpPr>
        <p:spPr>
          <a:xfrm>
            <a:off x="3884760" y="8685360"/>
            <a:ext cx="2971440" cy="456840"/>
          </a:xfrm>
          <a:prstGeom prst="rect">
            <a:avLst/>
          </a:prstGeom>
          <a:noFill/>
          <a:ln w="0">
            <a:noFill/>
          </a:ln>
        </p:spPr>
        <p:txBody>
          <a:bodyPr anchor="b">
            <a:noAutofit/>
          </a:bodyPr>
          <a:lstStyle/>
          <a:p>
            <a:pPr algn="r">
              <a:lnSpc>
                <a:spcPct val="100000"/>
              </a:lnSpc>
            </a:pPr>
            <a:fld id="{43267C0F-40EA-4D99-8410-9772766721E6}" type="slidenum">
              <a:rPr lang="en-US" sz="1200" b="0" strike="noStrike" spc="-1">
                <a:solidFill>
                  <a:srgbClr val="000000"/>
                </a:solidFill>
                <a:latin typeface="Arial"/>
                <a:ea typeface="ＭＳ Ｐゴシック"/>
              </a:rPr>
              <a:t>19</a:t>
            </a:fld>
            <a:endParaRPr lang="en-GB" sz="1200" b="0" strike="noStrike" spc="-1">
              <a:latin typeface="Times New Roman"/>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4" name="PlaceHolder 1"/>
          <p:cNvSpPr>
            <a:spLocks noGrp="1" noRot="1" noChangeAspect="1"/>
          </p:cNvSpPr>
          <p:nvPr>
            <p:ph type="sldImg"/>
          </p:nvPr>
        </p:nvSpPr>
        <p:spPr>
          <a:xfrm>
            <a:off x="1143000" y="685800"/>
            <a:ext cx="4571640" cy="3428640"/>
          </a:xfrm>
          <a:prstGeom prst="rect">
            <a:avLst/>
          </a:prstGeom>
        </p:spPr>
      </p:sp>
      <p:sp>
        <p:nvSpPr>
          <p:cNvPr id="475" name="PlaceHolder 2"/>
          <p:cNvSpPr>
            <a:spLocks noGrp="1"/>
          </p:cNvSpPr>
          <p:nvPr>
            <p:ph type="body"/>
          </p:nvPr>
        </p:nvSpPr>
        <p:spPr>
          <a:xfrm>
            <a:off x="685800" y="4343400"/>
            <a:ext cx="5486040" cy="4114440"/>
          </a:xfrm>
          <a:prstGeom prst="rect">
            <a:avLst/>
          </a:prstGeom>
        </p:spPr>
        <p:txBody>
          <a:bodyPr>
            <a:normAutofit/>
          </a:bodyPr>
          <a:lstStyle/>
          <a:p>
            <a:pPr marL="216000" indent="-216000">
              <a:lnSpc>
                <a:spcPct val="100000"/>
              </a:lnSpc>
            </a:pPr>
            <a:r>
              <a:rPr lang="en-GB" sz="1200" b="0" strike="noStrike" spc="-1">
                <a:solidFill>
                  <a:srgbClr val="000000"/>
                </a:solidFill>
                <a:latin typeface="Arial"/>
                <a:ea typeface="+mn-ea"/>
              </a:rPr>
              <a:t>With ISA Server, an organization can establish a gateway-to-gateway tunnel, encapsulating data within the tunnel. ISA can use the Point-to-Point Tunneling Protocol </a:t>
            </a:r>
            <a:r>
              <a:rPr lang="fr-FR" sz="1200" b="0" strike="noStrike" spc="-1">
                <a:solidFill>
                  <a:srgbClr val="000000"/>
                </a:solidFill>
                <a:latin typeface="Arial"/>
                <a:ea typeface="+mn-ea"/>
              </a:rPr>
              <a:t>(PPTP), L2TP, or IPSec technologies.</a:t>
            </a:r>
            <a:endParaRPr lang="en-GB" sz="1200" b="0" strike="noStrike" spc="-1">
              <a:latin typeface="Arial"/>
            </a:endParaRPr>
          </a:p>
          <a:p>
            <a:pPr marL="216000" indent="-216000">
              <a:lnSpc>
                <a:spcPct val="100000"/>
              </a:lnSpc>
              <a:spcBef>
                <a:spcPts val="241"/>
              </a:spcBef>
            </a:pPr>
            <a:endParaRPr lang="en-GB" sz="1200" b="0" strike="noStrike" spc="-1">
              <a:latin typeface="Arial"/>
            </a:endParaRPr>
          </a:p>
          <a:p>
            <a:pPr marL="216000" indent="-216000">
              <a:lnSpc>
                <a:spcPct val="100000"/>
              </a:lnSpc>
              <a:spcBef>
                <a:spcPts val="241"/>
              </a:spcBef>
            </a:pPr>
            <a:r>
              <a:rPr lang="en-US" sz="1200" b="1" strike="noStrike" spc="-1">
                <a:solidFill>
                  <a:srgbClr val="222222"/>
                </a:solidFill>
                <a:latin typeface="Arial"/>
                <a:ea typeface="+mn-ea"/>
              </a:rPr>
              <a:t>Tunnel mode</a:t>
            </a:r>
            <a:endParaRPr lang="en-GB" sz="1200" b="0" strike="noStrike" spc="-1">
              <a:latin typeface="Arial"/>
            </a:endParaRPr>
          </a:p>
          <a:p>
            <a:pPr marL="743040" lvl="1" indent="-285480">
              <a:lnSpc>
                <a:spcPct val="100000"/>
              </a:lnSpc>
              <a:spcBef>
                <a:spcPts val="241"/>
              </a:spcBef>
              <a:buClr>
                <a:srgbClr val="222222"/>
              </a:buClr>
              <a:buFont typeface="Symbol" charset="2"/>
              <a:buChar char=""/>
            </a:pPr>
            <a:r>
              <a:rPr lang="en-US" sz="1200" b="0" strike="noStrike" spc="-1">
                <a:solidFill>
                  <a:srgbClr val="222222"/>
                </a:solidFill>
                <a:latin typeface="Arial"/>
                <a:ea typeface="+mn-ea"/>
              </a:rPr>
              <a:t>Establishes two perimeter tunnel servers to encrypt all traffic that will traverse unsecured network</a:t>
            </a:r>
            <a:endParaRPr lang="en-GB" sz="1200" b="0" strike="noStrike" spc="-1">
              <a:latin typeface="Arial"/>
            </a:endParaRPr>
          </a:p>
          <a:p>
            <a:pPr marL="743040" lvl="1" indent="-285480">
              <a:lnSpc>
                <a:spcPct val="100000"/>
              </a:lnSpc>
              <a:spcBef>
                <a:spcPts val="241"/>
              </a:spcBef>
              <a:buClr>
                <a:srgbClr val="222222"/>
              </a:buClr>
              <a:buFont typeface="Symbol" charset="2"/>
              <a:buChar char=""/>
            </a:pPr>
            <a:r>
              <a:rPr lang="en-US" sz="1200" b="0" strike="noStrike" spc="-1">
                <a:solidFill>
                  <a:srgbClr val="222222"/>
                </a:solidFill>
                <a:latin typeface="Arial"/>
                <a:ea typeface="+mn-ea"/>
              </a:rPr>
              <a:t>Entire client package encrypted and added as data portion of packet from one tunneling server to another</a:t>
            </a:r>
            <a:endParaRPr lang="en-GB" sz="1200" b="0" strike="noStrike" spc="-1">
              <a:latin typeface="Arial"/>
            </a:endParaRPr>
          </a:p>
          <a:p>
            <a:pPr marL="743040" lvl="1" indent="-285480">
              <a:lnSpc>
                <a:spcPct val="100000"/>
              </a:lnSpc>
              <a:spcBef>
                <a:spcPts val="241"/>
              </a:spcBef>
              <a:buClr>
                <a:srgbClr val="222222"/>
              </a:buClr>
              <a:buFont typeface="Symbol" charset="2"/>
              <a:buChar char=""/>
            </a:pPr>
            <a:r>
              <a:rPr lang="en-US" sz="1200" b="0" strike="noStrike" spc="-1">
                <a:solidFill>
                  <a:srgbClr val="222222"/>
                </a:solidFill>
                <a:latin typeface="Arial"/>
                <a:ea typeface="+mn-ea"/>
              </a:rPr>
              <a:t>Primary benefit to this model is that an intercepted packet reveals nothing about true destination system</a:t>
            </a:r>
            <a:endParaRPr lang="en-GB" sz="1200" b="0" strike="noStrike" spc="-1">
              <a:latin typeface="Arial"/>
            </a:endParaRPr>
          </a:p>
          <a:p>
            <a:pPr marL="743040" lvl="1" indent="-285480">
              <a:lnSpc>
                <a:spcPct val="100000"/>
              </a:lnSpc>
              <a:spcBef>
                <a:spcPts val="241"/>
              </a:spcBef>
              <a:buClr>
                <a:srgbClr val="222222"/>
              </a:buClr>
              <a:buFont typeface="Symbol" charset="2"/>
              <a:buChar char=""/>
            </a:pPr>
            <a:r>
              <a:rPr lang="en-US" sz="1200" b="0" strike="noStrike" spc="-1">
                <a:solidFill>
                  <a:srgbClr val="222222"/>
                </a:solidFill>
                <a:latin typeface="Arial"/>
                <a:ea typeface="+mn-ea"/>
              </a:rPr>
              <a:t>Example of tunnel mode VPN: Microsoft’s Internet Security and Acceleration (ISA) Server</a:t>
            </a:r>
            <a:endParaRPr lang="en-GB" sz="1200" b="0" strike="noStrike" spc="-1">
              <a:latin typeface="Arial"/>
            </a:endParaRPr>
          </a:p>
        </p:txBody>
      </p:sp>
      <p:sp>
        <p:nvSpPr>
          <p:cNvPr id="476" name="TextShape 3"/>
          <p:cNvSpPr txBox="1"/>
          <p:nvPr/>
        </p:nvSpPr>
        <p:spPr>
          <a:xfrm>
            <a:off x="3884760" y="8685360"/>
            <a:ext cx="2971440" cy="456840"/>
          </a:xfrm>
          <a:prstGeom prst="rect">
            <a:avLst/>
          </a:prstGeom>
          <a:noFill/>
          <a:ln w="0">
            <a:noFill/>
          </a:ln>
        </p:spPr>
        <p:txBody>
          <a:bodyPr anchor="b">
            <a:noAutofit/>
          </a:bodyPr>
          <a:lstStyle/>
          <a:p>
            <a:pPr algn="r">
              <a:lnSpc>
                <a:spcPct val="100000"/>
              </a:lnSpc>
            </a:pPr>
            <a:fld id="{A31B01E9-7904-465B-8CA2-FC6B1C09E51E}" type="slidenum">
              <a:rPr lang="en-US" sz="1200" b="0" strike="noStrike" spc="-1">
                <a:solidFill>
                  <a:srgbClr val="000000"/>
                </a:solidFill>
                <a:latin typeface="Arial"/>
                <a:ea typeface="ＭＳ Ｐゴシック"/>
              </a:rPr>
              <a:t>20</a:t>
            </a:fld>
            <a:endParaRPr lang="en-GB" sz="1200" b="0" strike="noStrike" spc="-1">
              <a:latin typeface="Times New Roman"/>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7" name="PlaceHolder 1"/>
          <p:cNvSpPr>
            <a:spLocks noGrp="1" noRot="1" noChangeAspect="1"/>
          </p:cNvSpPr>
          <p:nvPr>
            <p:ph type="sldImg"/>
          </p:nvPr>
        </p:nvSpPr>
        <p:spPr>
          <a:xfrm>
            <a:off x="1143000" y="685800"/>
            <a:ext cx="4571640" cy="3428640"/>
          </a:xfrm>
          <a:prstGeom prst="rect">
            <a:avLst/>
          </a:prstGeom>
        </p:spPr>
      </p:sp>
      <p:sp>
        <p:nvSpPr>
          <p:cNvPr id="478" name="PlaceHolder 2"/>
          <p:cNvSpPr>
            <a:spLocks noGrp="1"/>
          </p:cNvSpPr>
          <p:nvPr>
            <p:ph type="body"/>
          </p:nvPr>
        </p:nvSpPr>
        <p:spPr>
          <a:xfrm>
            <a:off x="685800" y="4343400"/>
            <a:ext cx="5486040" cy="4114440"/>
          </a:xfrm>
          <a:prstGeom prst="rect">
            <a:avLst/>
          </a:prstGeom>
        </p:spPr>
        <p:txBody>
          <a:bodyPr>
            <a:noAutofit/>
          </a:bodyPr>
          <a:lstStyle/>
          <a:p>
            <a:endParaRPr lang="en-GB" sz="2000" b="0" strike="noStrike" spc="-1">
              <a:latin typeface="Arial"/>
            </a:endParaRPr>
          </a:p>
        </p:txBody>
      </p:sp>
      <p:sp>
        <p:nvSpPr>
          <p:cNvPr id="479" name="TextShape 3"/>
          <p:cNvSpPr txBox="1"/>
          <p:nvPr/>
        </p:nvSpPr>
        <p:spPr>
          <a:xfrm>
            <a:off x="3884760" y="8685360"/>
            <a:ext cx="2971440" cy="456840"/>
          </a:xfrm>
          <a:prstGeom prst="rect">
            <a:avLst/>
          </a:prstGeom>
          <a:noFill/>
          <a:ln w="0">
            <a:noFill/>
          </a:ln>
        </p:spPr>
        <p:txBody>
          <a:bodyPr anchor="b">
            <a:noAutofit/>
          </a:bodyPr>
          <a:lstStyle/>
          <a:p>
            <a:pPr algn="r">
              <a:lnSpc>
                <a:spcPct val="100000"/>
              </a:lnSpc>
            </a:pPr>
            <a:fld id="{450E3DAF-C4E8-4942-A718-9F22959480B4}" type="slidenum">
              <a:rPr lang="en-US" sz="1200" b="0" strike="noStrike" spc="-1">
                <a:solidFill>
                  <a:srgbClr val="000000"/>
                </a:solidFill>
                <a:latin typeface="Arial"/>
                <a:ea typeface="ＭＳ Ｐゴシック"/>
              </a:rPr>
              <a:t>23</a:t>
            </a:fld>
            <a:endParaRPr lang="en-GB" sz="1200" b="0" strike="noStrike" spc="-1">
              <a:latin typeface="Times New Roman"/>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0" name="PlaceHolder 1"/>
          <p:cNvSpPr>
            <a:spLocks noGrp="1" noRot="1" noChangeAspect="1"/>
          </p:cNvSpPr>
          <p:nvPr>
            <p:ph type="sldImg"/>
          </p:nvPr>
        </p:nvSpPr>
        <p:spPr>
          <a:xfrm>
            <a:off x="2914560" y="531720"/>
            <a:ext cx="3542760" cy="2656800"/>
          </a:xfrm>
          <a:prstGeom prst="rect">
            <a:avLst/>
          </a:prstGeom>
        </p:spPr>
      </p:sp>
      <p:sp>
        <p:nvSpPr>
          <p:cNvPr id="481" name="PlaceHolder 2"/>
          <p:cNvSpPr>
            <a:spLocks noGrp="1"/>
          </p:cNvSpPr>
          <p:nvPr>
            <p:ph type="body"/>
          </p:nvPr>
        </p:nvSpPr>
        <p:spPr>
          <a:xfrm>
            <a:off x="937440" y="3366000"/>
            <a:ext cx="7497360" cy="3188160"/>
          </a:xfrm>
          <a:prstGeom prst="rect">
            <a:avLst/>
          </a:prstGeom>
        </p:spPr>
        <p:txBody>
          <a:bodyPr lIns="93960" tIns="47160" rIns="93960" bIns="47160">
            <a:noAutofit/>
          </a:bodyPr>
          <a:lstStyle/>
          <a:p>
            <a:endParaRPr lang="en-GB" sz="2000" b="0" strike="noStrike" spc="-1">
              <a:latin typeface="Arial"/>
            </a:endParaRPr>
          </a:p>
        </p:txBody>
      </p:sp>
      <p:sp>
        <p:nvSpPr>
          <p:cNvPr id="482" name="CustomShape 3"/>
          <p:cNvSpPr/>
          <p:nvPr/>
        </p:nvSpPr>
        <p:spPr>
          <a:xfrm>
            <a:off x="5308920" y="6730920"/>
            <a:ext cx="4060800" cy="35352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pPr>
            <a:fld id="{55EC6EC1-3836-40C1-9D9E-0450BEBBE347}" type="slidenum">
              <a:rPr lang="en-US" sz="1200" b="0" strike="noStrike" spc="-1">
                <a:solidFill>
                  <a:srgbClr val="000000"/>
                </a:solidFill>
                <a:latin typeface="Times New Roman"/>
              </a:rPr>
              <a:t>24</a:t>
            </a:fld>
            <a:endParaRPr lang="en-GB" sz="1200" b="0" strike="noStrike" spc="-1">
              <a:latin typeface="Aria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 name="PlaceHolder 2"/>
          <p:cNvSpPr>
            <a:spLocks noGrp="1"/>
          </p:cNvSpPr>
          <p:nvPr>
            <p:ph type="subTitle"/>
          </p:nvPr>
        </p:nvSpPr>
        <p:spPr>
          <a:xfrm>
            <a:off x="457200" y="1604520"/>
            <a:ext cx="8229240" cy="39772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7"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9"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10"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2" name="PlaceHolder 1"/>
          <p:cNvSpPr>
            <a:spLocks noGrp="1"/>
          </p:cNvSpPr>
          <p:nvPr>
            <p:ph type="subTitle"/>
          </p:nvPr>
        </p:nvSpPr>
        <p:spPr>
          <a:xfrm>
            <a:off x="457200" y="273600"/>
            <a:ext cx="8229240" cy="530784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3"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4"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15"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
        <p:nvSpPr>
          <p:cNvPr id="16"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8"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19"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20"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2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2"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23"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24"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5"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6"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GB" sz="3200" b="0" strike="noStrike" spc="-1">
              <a:latin typeface="Arial"/>
            </a:endParaRPr>
          </a:p>
        </p:txBody>
      </p:sp>
      <p:sp>
        <p:nvSpPr>
          <p:cNvPr id="27"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8"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9"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30"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31"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
        <p:nvSpPr>
          <p:cNvPr id="32"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3"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34"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GB" sz="3200" b="0" strike="noStrike" spc="-1">
              <a:latin typeface="Arial"/>
            </a:endParaRPr>
          </a:p>
        </p:txBody>
      </p:sp>
      <p:sp>
        <p:nvSpPr>
          <p:cNvPr id="35"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GB" sz="3200" b="0" strike="noStrike" spc="-1">
              <a:latin typeface="Arial"/>
            </a:endParaRPr>
          </a:p>
        </p:txBody>
      </p:sp>
      <p:sp>
        <p:nvSpPr>
          <p:cNvPr id="36"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GB" sz="3200" b="0" strike="noStrike" spc="-1">
              <a:latin typeface="Arial"/>
            </a:endParaRPr>
          </a:p>
        </p:txBody>
      </p:sp>
      <p:sp>
        <p:nvSpPr>
          <p:cNvPr id="37"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GB" sz="3200" b="0" strike="noStrike" spc="-1">
              <a:latin typeface="Arial"/>
            </a:endParaRPr>
          </a:p>
        </p:txBody>
      </p:sp>
      <p:sp>
        <p:nvSpPr>
          <p:cNvPr id="38"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GB" sz="3200" b="0" strike="noStrike" spc="-1">
              <a:latin typeface="Arial"/>
            </a:endParaRPr>
          </a:p>
        </p:txBody>
      </p:sp>
      <p:sp>
        <p:nvSpPr>
          <p:cNvPr id="39"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3" name="PlaceHolder 2"/>
          <p:cNvSpPr>
            <a:spLocks noGrp="1"/>
          </p:cNvSpPr>
          <p:nvPr>
            <p:ph type="subTitle"/>
          </p:nvPr>
        </p:nvSpPr>
        <p:spPr>
          <a:xfrm>
            <a:off x="457200" y="1604520"/>
            <a:ext cx="8229240" cy="39772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5"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46"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7"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48"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50" name="PlaceHolder 1"/>
          <p:cNvSpPr>
            <a:spLocks noGrp="1"/>
          </p:cNvSpPr>
          <p:nvPr>
            <p:ph type="subTitle"/>
          </p:nvPr>
        </p:nvSpPr>
        <p:spPr>
          <a:xfrm>
            <a:off x="457200" y="273600"/>
            <a:ext cx="8229240" cy="530784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5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2"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53"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
        <p:nvSpPr>
          <p:cNvPr id="54"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55"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6"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57"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58"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5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60"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61"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62"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63"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64"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GB" sz="3200" b="0" strike="noStrike" spc="-1">
              <a:latin typeface="Arial"/>
            </a:endParaRPr>
          </a:p>
        </p:txBody>
      </p:sp>
      <p:sp>
        <p:nvSpPr>
          <p:cNvPr id="65"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66"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67"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68"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69"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
        <p:nvSpPr>
          <p:cNvPr id="70"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7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72"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GB" sz="3200" b="0" strike="noStrike" spc="-1">
              <a:latin typeface="Arial"/>
            </a:endParaRPr>
          </a:p>
        </p:txBody>
      </p:sp>
      <p:sp>
        <p:nvSpPr>
          <p:cNvPr id="73"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GB" sz="3200" b="0" strike="noStrike" spc="-1">
              <a:latin typeface="Arial"/>
            </a:endParaRPr>
          </a:p>
        </p:txBody>
      </p:sp>
      <p:sp>
        <p:nvSpPr>
          <p:cNvPr id="74"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GB" sz="3200" b="0" strike="noStrike" spc="-1">
              <a:latin typeface="Arial"/>
            </a:endParaRPr>
          </a:p>
        </p:txBody>
      </p:sp>
      <p:sp>
        <p:nvSpPr>
          <p:cNvPr id="75"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GB" sz="3200" b="0" strike="noStrike" spc="-1">
              <a:latin typeface="Arial"/>
            </a:endParaRPr>
          </a:p>
        </p:txBody>
      </p:sp>
      <p:sp>
        <p:nvSpPr>
          <p:cNvPr id="76"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GB" sz="3200" b="0" strike="noStrike" spc="-1">
              <a:latin typeface="Arial"/>
            </a:endParaRPr>
          </a:p>
        </p:txBody>
      </p:sp>
      <p:sp>
        <p:nvSpPr>
          <p:cNvPr id="77"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8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82" name="PlaceHolder 2"/>
          <p:cNvSpPr>
            <a:spLocks noGrp="1"/>
          </p:cNvSpPr>
          <p:nvPr>
            <p:ph type="subTitle"/>
          </p:nvPr>
        </p:nvSpPr>
        <p:spPr>
          <a:xfrm>
            <a:off x="457200" y="1604520"/>
            <a:ext cx="8229240" cy="39772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83"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84"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85"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86"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87"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8"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89" name="PlaceHolder 1"/>
          <p:cNvSpPr>
            <a:spLocks noGrp="1"/>
          </p:cNvSpPr>
          <p:nvPr>
            <p:ph type="subTitle"/>
          </p:nvPr>
        </p:nvSpPr>
        <p:spPr>
          <a:xfrm>
            <a:off x="457200" y="273600"/>
            <a:ext cx="8229240" cy="530784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90"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91"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92"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
        <p:nvSpPr>
          <p:cNvPr id="93"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9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95"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96"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97"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98"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99"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100"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101"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10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03"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GB" sz="3200" b="0" strike="noStrike" spc="-1">
              <a:latin typeface="Arial"/>
            </a:endParaRPr>
          </a:p>
        </p:txBody>
      </p:sp>
      <p:sp>
        <p:nvSpPr>
          <p:cNvPr id="104"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105"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06"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107"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108"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
        <p:nvSpPr>
          <p:cNvPr id="109"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110"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11"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GB" sz="3200" b="0" strike="noStrike" spc="-1">
              <a:latin typeface="Arial"/>
            </a:endParaRPr>
          </a:p>
        </p:txBody>
      </p:sp>
      <p:sp>
        <p:nvSpPr>
          <p:cNvPr id="112"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GB" sz="3200" b="0" strike="noStrike" spc="-1">
              <a:latin typeface="Arial"/>
            </a:endParaRPr>
          </a:p>
        </p:txBody>
      </p:sp>
      <p:sp>
        <p:nvSpPr>
          <p:cNvPr id="113"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GB" sz="3200" b="0" strike="noStrike" spc="-1">
              <a:latin typeface="Arial"/>
            </a:endParaRPr>
          </a:p>
        </p:txBody>
      </p:sp>
      <p:sp>
        <p:nvSpPr>
          <p:cNvPr id="114"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GB" sz="3200" b="0" strike="noStrike" spc="-1">
              <a:latin typeface="Arial"/>
            </a:endParaRPr>
          </a:p>
        </p:txBody>
      </p:sp>
      <p:sp>
        <p:nvSpPr>
          <p:cNvPr id="115"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GB" sz="3200" b="0" strike="noStrike" spc="-1">
              <a:latin typeface="Arial"/>
            </a:endParaRPr>
          </a:p>
        </p:txBody>
      </p:sp>
      <p:sp>
        <p:nvSpPr>
          <p:cNvPr id="116"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11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20" name="PlaceHolder 2"/>
          <p:cNvSpPr>
            <a:spLocks noGrp="1"/>
          </p:cNvSpPr>
          <p:nvPr>
            <p:ph type="subTitle"/>
          </p:nvPr>
        </p:nvSpPr>
        <p:spPr>
          <a:xfrm>
            <a:off x="457200" y="1604520"/>
            <a:ext cx="8229240" cy="39772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12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22"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123"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24"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125"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26"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27" name="PlaceHolder 1"/>
          <p:cNvSpPr>
            <a:spLocks noGrp="1"/>
          </p:cNvSpPr>
          <p:nvPr>
            <p:ph type="subTitle"/>
          </p:nvPr>
        </p:nvSpPr>
        <p:spPr>
          <a:xfrm>
            <a:off x="457200" y="273600"/>
            <a:ext cx="8229240" cy="530784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28"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29"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130"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
        <p:nvSpPr>
          <p:cNvPr id="131"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3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33"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134"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135"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136"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37"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138"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139"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140"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41"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GB" sz="3200" b="0" strike="noStrike" spc="-1">
              <a:latin typeface="Arial"/>
            </a:endParaRPr>
          </a:p>
        </p:txBody>
      </p:sp>
      <p:sp>
        <p:nvSpPr>
          <p:cNvPr id="142"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143"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44"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145"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146"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
        <p:nvSpPr>
          <p:cNvPr id="147"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148"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49"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GB" sz="3200" b="0" strike="noStrike" spc="-1">
              <a:latin typeface="Arial"/>
            </a:endParaRPr>
          </a:p>
        </p:txBody>
      </p:sp>
      <p:sp>
        <p:nvSpPr>
          <p:cNvPr id="150"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GB" sz="3200" b="0" strike="noStrike" spc="-1">
              <a:latin typeface="Arial"/>
            </a:endParaRPr>
          </a:p>
        </p:txBody>
      </p:sp>
      <p:sp>
        <p:nvSpPr>
          <p:cNvPr id="151"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GB" sz="3200" b="0" strike="noStrike" spc="-1">
              <a:latin typeface="Arial"/>
            </a:endParaRPr>
          </a:p>
        </p:txBody>
      </p:sp>
      <p:sp>
        <p:nvSpPr>
          <p:cNvPr id="152"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GB" sz="3200" b="0" strike="noStrike" spc="-1">
              <a:latin typeface="Arial"/>
            </a:endParaRPr>
          </a:p>
        </p:txBody>
      </p:sp>
      <p:sp>
        <p:nvSpPr>
          <p:cNvPr id="153"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GB" sz="3200" b="0" strike="noStrike" spc="-1">
              <a:latin typeface="Arial"/>
            </a:endParaRPr>
          </a:p>
        </p:txBody>
      </p:sp>
      <p:sp>
        <p:nvSpPr>
          <p:cNvPr id="154"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theme" Target="../theme/theme3.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image" Target="../media/image1.jpe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4.xml"/><Relationship Id="rId13" Type="http://schemas.openxmlformats.org/officeDocument/2006/relationships/theme" Target="../theme/theme4.xml"/><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slideLayout" Target="../slideLayouts/slideLayout48.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28600"/>
            <a:ext cx="8229240" cy="622440"/>
          </a:xfrm>
          <a:prstGeom prst="rect">
            <a:avLst/>
          </a:prstGeom>
        </p:spPr>
        <p:txBody>
          <a:bodyPr>
            <a:noAutofit/>
          </a:bodyPr>
          <a:lstStyle/>
          <a:p>
            <a:pPr algn="ctr">
              <a:lnSpc>
                <a:spcPct val="100000"/>
              </a:lnSpc>
            </a:pPr>
            <a:r>
              <a:rPr lang="en-US" sz="3600" b="0" strike="noStrike" spc="-1">
                <a:solidFill>
                  <a:srgbClr val="000000"/>
                </a:solidFill>
                <a:latin typeface="Arial"/>
                <a:ea typeface="Verdana"/>
              </a:rPr>
              <a:t>Click to edit Master title style</a:t>
            </a:r>
            <a:endParaRPr lang="en-US" sz="3600" b="0" strike="noStrike" spc="-1">
              <a:solidFill>
                <a:srgbClr val="000000"/>
              </a:solidFill>
              <a:latin typeface="Arial"/>
            </a:endParaRPr>
          </a:p>
        </p:txBody>
      </p:sp>
      <p:sp>
        <p:nvSpPr>
          <p:cNvPr id="5" name="PlaceHolder 2"/>
          <p:cNvSpPr>
            <a:spLocks noGrp="1"/>
          </p:cNvSpPr>
          <p:nvPr>
            <p:ph type="body"/>
          </p:nvPr>
        </p:nvSpPr>
        <p:spPr>
          <a:xfrm>
            <a:off x="457200" y="816480"/>
            <a:ext cx="8229240" cy="478440"/>
          </a:xfrm>
          <a:prstGeom prst="rect">
            <a:avLst/>
          </a:prstGeom>
        </p:spPr>
        <p:txBody>
          <a:bodyPr>
            <a:noAutofit/>
          </a:bodyPr>
          <a:lstStyle/>
          <a:p>
            <a:pPr>
              <a:lnSpc>
                <a:spcPct val="100000"/>
              </a:lnSpc>
              <a:tabLst>
                <a:tab pos="0" algn="l"/>
              </a:tabLst>
            </a:pPr>
            <a:r>
              <a:rPr lang="en-US" sz="2400" b="0" strike="noStrike" spc="-1">
                <a:solidFill>
                  <a:srgbClr val="000000"/>
                </a:solidFill>
                <a:latin typeface="Arial"/>
                <a:ea typeface="Verdana"/>
              </a:rPr>
              <a:t>Add edition here</a:t>
            </a:r>
            <a:endParaRPr lang="en-US" sz="2400" b="0" strike="noStrike" spc="-1">
              <a:solidFill>
                <a:srgbClr val="000000"/>
              </a:solidFill>
              <a:latin typeface="Arial"/>
            </a:endParaRPr>
          </a:p>
        </p:txBody>
      </p:sp>
      <p:sp>
        <p:nvSpPr>
          <p:cNvPr id="2" name="PlaceHolder 3"/>
          <p:cNvSpPr>
            <a:spLocks noGrp="1"/>
          </p:cNvSpPr>
          <p:nvPr>
            <p:ph type="body"/>
          </p:nvPr>
        </p:nvSpPr>
        <p:spPr>
          <a:xfrm>
            <a:off x="4114800" y="1320120"/>
            <a:ext cx="4571640" cy="1599840"/>
          </a:xfrm>
          <a:prstGeom prst="rect">
            <a:avLst/>
          </a:prstGeom>
        </p:spPr>
        <p:txBody>
          <a:bodyPr anchor="b">
            <a:noAutofit/>
          </a:bodyPr>
          <a:lstStyle/>
          <a:p>
            <a:pPr>
              <a:lnSpc>
                <a:spcPct val="100000"/>
              </a:lnSpc>
              <a:tabLst>
                <a:tab pos="0" algn="l"/>
              </a:tabLst>
            </a:pPr>
            <a:r>
              <a:rPr lang="en-US" sz="4400" b="0" strike="noStrike" spc="-1">
                <a:solidFill>
                  <a:srgbClr val="000000"/>
                </a:solidFill>
                <a:latin typeface="Arial"/>
                <a:ea typeface="Verdana"/>
              </a:rPr>
              <a:t>Chapter ##</a:t>
            </a:r>
            <a:endParaRPr lang="en-US" sz="4400" b="0" strike="noStrike" spc="-1">
              <a:solidFill>
                <a:srgbClr val="000000"/>
              </a:solidFill>
              <a:latin typeface="Arial"/>
            </a:endParaRPr>
          </a:p>
        </p:txBody>
      </p:sp>
      <p:sp>
        <p:nvSpPr>
          <p:cNvPr id="3" name="PlaceHolder 4"/>
          <p:cNvSpPr>
            <a:spLocks noGrp="1"/>
          </p:cNvSpPr>
          <p:nvPr>
            <p:ph type="body"/>
          </p:nvPr>
        </p:nvSpPr>
        <p:spPr>
          <a:xfrm>
            <a:off x="5029200" y="2945520"/>
            <a:ext cx="3657240" cy="2514240"/>
          </a:xfrm>
          <a:prstGeom prst="rect">
            <a:avLst/>
          </a:prstGeom>
        </p:spPr>
        <p:txBody>
          <a:bodyPr>
            <a:noAutofit/>
          </a:bodyPr>
          <a:lstStyle/>
          <a:p>
            <a:pPr>
              <a:lnSpc>
                <a:spcPct val="100000"/>
              </a:lnSpc>
              <a:tabLst>
                <a:tab pos="0" algn="l"/>
              </a:tabLst>
            </a:pPr>
            <a:r>
              <a:rPr lang="en-US" sz="2800" b="0" strike="noStrike" spc="-1">
                <a:solidFill>
                  <a:srgbClr val="000000"/>
                </a:solidFill>
                <a:latin typeface="Arial"/>
                <a:ea typeface="Verdana"/>
              </a:rPr>
              <a:t>Chapter title</a:t>
            </a:r>
            <a:endParaRPr lang="en-US" sz="2800" b="0" strike="noStrike" spc="-1">
              <a:solidFill>
                <a:srgbClr val="000000"/>
              </a:solidFill>
              <a:latin typeface="Arial"/>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 y="27720"/>
            <a:ext cx="9052200" cy="1038600"/>
          </a:xfrm>
          <a:prstGeom prst="rect">
            <a:avLst/>
          </a:prstGeom>
        </p:spPr>
        <p:txBody>
          <a:bodyPr anchor="ctr">
            <a:normAutofit/>
          </a:bodyPr>
          <a:lstStyle/>
          <a:p>
            <a:pPr algn="ctr">
              <a:lnSpc>
                <a:spcPct val="100000"/>
              </a:lnSpc>
            </a:pPr>
            <a:r>
              <a:rPr lang="en-US" sz="3600" b="0" strike="noStrike" spc="-1">
                <a:solidFill>
                  <a:srgbClr val="000000"/>
                </a:solidFill>
                <a:latin typeface="Arial"/>
                <a:ea typeface="Verdana"/>
              </a:rPr>
              <a:t>Click to edit Master title style</a:t>
            </a:r>
            <a:endParaRPr lang="en-US" sz="3600" b="0" strike="noStrike" spc="-1">
              <a:solidFill>
                <a:srgbClr val="000000"/>
              </a:solidFill>
              <a:latin typeface="Arial"/>
            </a:endParaRPr>
          </a:p>
        </p:txBody>
      </p:sp>
      <p:sp>
        <p:nvSpPr>
          <p:cNvPr id="41" name="PlaceHolder 2"/>
          <p:cNvSpPr>
            <a:spLocks noGrp="1"/>
          </p:cNvSpPr>
          <p:nvPr>
            <p:ph type="body"/>
          </p:nvPr>
        </p:nvSpPr>
        <p:spPr>
          <a:xfrm>
            <a:off x="228600" y="1295280"/>
            <a:ext cx="8762760" cy="4830480"/>
          </a:xfrm>
          <a:prstGeom prst="rect">
            <a:avLst/>
          </a:prstGeom>
        </p:spPr>
        <p:txBody>
          <a:bodyPr>
            <a:noAutofit/>
          </a:bodyPr>
          <a:lstStyle/>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Click to edit Master text styles</a:t>
            </a:r>
            <a:endParaRPr lang="en-US" sz="26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Second level</a:t>
            </a:r>
            <a:endParaRPr lang="en-US" sz="2400" b="0" strike="noStrike" spc="-1">
              <a:solidFill>
                <a:srgbClr val="000000"/>
              </a:solidFill>
              <a:latin typeface="Arial"/>
            </a:endParaRPr>
          </a:p>
          <a:p>
            <a:pPr marL="1143000" lvl="2" indent="-228240">
              <a:lnSpc>
                <a:spcPct val="100000"/>
              </a:lnSpc>
              <a:spcBef>
                <a:spcPts val="439"/>
              </a:spcBef>
              <a:buClr>
                <a:srgbClr val="364162"/>
              </a:buClr>
              <a:buFont typeface="Wingdings" charset="2"/>
              <a:buChar char=""/>
            </a:pPr>
            <a:r>
              <a:rPr lang="en-US" sz="2200" b="0" strike="noStrike" spc="-1">
                <a:solidFill>
                  <a:srgbClr val="000000"/>
                </a:solidFill>
                <a:latin typeface="Arial"/>
                <a:ea typeface="Verdana"/>
              </a:rPr>
              <a:t>Third level</a:t>
            </a:r>
            <a:endParaRPr lang="en-US" sz="2200" b="0" strike="noStrike" spc="-1">
              <a:solidFill>
                <a:srgbClr val="000000"/>
              </a:solidFill>
              <a:latin typeface="Arial"/>
            </a:endParaRPr>
          </a:p>
          <a:p>
            <a:pPr marL="1600200" lvl="3" indent="-228240">
              <a:lnSpc>
                <a:spcPct val="100000"/>
              </a:lnSpc>
              <a:spcBef>
                <a:spcPts val="400"/>
              </a:spcBef>
              <a:buClr>
                <a:srgbClr val="364162"/>
              </a:buClr>
              <a:buFont typeface="Courier New"/>
              <a:buChar char="o"/>
            </a:pPr>
            <a:r>
              <a:rPr lang="en-US" sz="2000" b="0" strike="noStrike" spc="-1">
                <a:solidFill>
                  <a:srgbClr val="000000"/>
                </a:solidFill>
                <a:latin typeface="Arial"/>
                <a:ea typeface="Verdana"/>
              </a:rPr>
              <a:t>Fourth level</a:t>
            </a:r>
            <a:endParaRPr lang="en-US" sz="2000" b="0" strike="noStrike" spc="-1">
              <a:solidFill>
                <a:srgbClr val="000000"/>
              </a:solidFill>
              <a:latin typeface="Arial"/>
            </a:endParaRPr>
          </a:p>
          <a:p>
            <a:pPr marL="2057400" lvl="4" indent="-228240">
              <a:lnSpc>
                <a:spcPct val="100000"/>
              </a:lnSpc>
              <a:spcBef>
                <a:spcPts val="400"/>
              </a:spcBef>
              <a:buClr>
                <a:srgbClr val="364162"/>
              </a:buClr>
              <a:buFont typeface="Arial"/>
              <a:buChar char="»"/>
            </a:pPr>
            <a:r>
              <a:rPr lang="en-US" sz="2000" b="0" strike="noStrike" spc="-1">
                <a:solidFill>
                  <a:srgbClr val="000000"/>
                </a:solidFill>
                <a:latin typeface="Arial"/>
                <a:ea typeface="Verdana"/>
              </a:rPr>
              <a:t>Fifth level</a:t>
            </a:r>
            <a:endParaRPr lang="en-US" sz="2000" b="0" strike="noStrike" spc="-1">
              <a:solidFill>
                <a:srgbClr val="000000"/>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78" name="PlaceHolder 1"/>
          <p:cNvSpPr>
            <a:spLocks noGrp="1"/>
          </p:cNvSpPr>
          <p:nvPr>
            <p:ph type="title"/>
          </p:nvPr>
        </p:nvSpPr>
        <p:spPr>
          <a:xfrm>
            <a:off x="519120" y="357480"/>
            <a:ext cx="8032320" cy="1003680"/>
          </a:xfrm>
          <a:prstGeom prst="rect">
            <a:avLst/>
          </a:prstGeom>
        </p:spPr>
        <p:txBody>
          <a:bodyPr anchor="ctr">
            <a:normAutofit/>
          </a:bodyPr>
          <a:lstStyle/>
          <a:p>
            <a:pPr algn="ctr">
              <a:lnSpc>
                <a:spcPct val="100000"/>
              </a:lnSpc>
            </a:pPr>
            <a:r>
              <a:rPr lang="en-US" sz="3600" b="0" strike="noStrike" spc="-1">
                <a:solidFill>
                  <a:srgbClr val="000000"/>
                </a:solidFill>
                <a:latin typeface="Arial"/>
              </a:rPr>
              <a:t>Click to edit Master title style</a:t>
            </a:r>
          </a:p>
        </p:txBody>
      </p:sp>
      <p:sp>
        <p:nvSpPr>
          <p:cNvPr id="79" name="PlaceHolder 2"/>
          <p:cNvSpPr>
            <a:spLocks noGrp="1"/>
          </p:cNvSpPr>
          <p:nvPr>
            <p:ph type="body"/>
          </p:nvPr>
        </p:nvSpPr>
        <p:spPr>
          <a:xfrm>
            <a:off x="939240" y="4343400"/>
            <a:ext cx="8152920" cy="837720"/>
          </a:xfrm>
          <a:prstGeom prst="rect">
            <a:avLst/>
          </a:prstGeom>
        </p:spPr>
        <p:txBody>
          <a:bodyPr>
            <a:noAutofit/>
          </a:bodyPr>
          <a:lstStyle/>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Click to edit Master text styles</a:t>
            </a:r>
            <a:endParaRPr lang="en-US" sz="26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Second level</a:t>
            </a:r>
            <a:endParaRPr lang="en-US" sz="2400" b="0" strike="noStrike" spc="-1">
              <a:solidFill>
                <a:srgbClr val="000000"/>
              </a:solidFill>
              <a:latin typeface="Arial"/>
            </a:endParaRPr>
          </a:p>
          <a:p>
            <a:pPr marL="1143000" lvl="2" indent="-228240">
              <a:lnSpc>
                <a:spcPct val="100000"/>
              </a:lnSpc>
              <a:spcBef>
                <a:spcPts val="439"/>
              </a:spcBef>
              <a:buClr>
                <a:srgbClr val="364162"/>
              </a:buClr>
              <a:buFont typeface="Wingdings" charset="2"/>
              <a:buChar char=""/>
            </a:pPr>
            <a:r>
              <a:rPr lang="en-US" sz="2200" b="0" strike="noStrike" spc="-1">
                <a:solidFill>
                  <a:srgbClr val="000000"/>
                </a:solidFill>
                <a:latin typeface="Arial"/>
                <a:ea typeface="Verdana"/>
              </a:rPr>
              <a:t>Third level</a:t>
            </a:r>
            <a:endParaRPr lang="en-US" sz="2200" b="0" strike="noStrike" spc="-1">
              <a:solidFill>
                <a:srgbClr val="000000"/>
              </a:solidFill>
              <a:latin typeface="Arial"/>
            </a:endParaRPr>
          </a:p>
          <a:p>
            <a:pPr marL="1600200" lvl="3" indent="-228240">
              <a:lnSpc>
                <a:spcPct val="100000"/>
              </a:lnSpc>
              <a:spcBef>
                <a:spcPts val="400"/>
              </a:spcBef>
              <a:buClr>
                <a:srgbClr val="364162"/>
              </a:buClr>
              <a:buFont typeface="Courier New"/>
              <a:buChar char="o"/>
            </a:pPr>
            <a:r>
              <a:rPr lang="en-US" sz="2000" b="0" strike="noStrike" spc="-1">
                <a:solidFill>
                  <a:srgbClr val="000000"/>
                </a:solidFill>
                <a:latin typeface="Arial"/>
                <a:ea typeface="Verdana"/>
              </a:rPr>
              <a:t>Fourth level</a:t>
            </a:r>
            <a:endParaRPr lang="en-US" sz="2000" b="0" strike="noStrike" spc="-1">
              <a:solidFill>
                <a:srgbClr val="000000"/>
              </a:solidFill>
              <a:latin typeface="Arial"/>
            </a:endParaRPr>
          </a:p>
          <a:p>
            <a:pPr marL="2057400" lvl="4" indent="-228240">
              <a:lnSpc>
                <a:spcPct val="100000"/>
              </a:lnSpc>
              <a:spcBef>
                <a:spcPts val="400"/>
              </a:spcBef>
              <a:buClr>
                <a:srgbClr val="364162"/>
              </a:buClr>
              <a:buFont typeface="Arial"/>
              <a:buChar char="»"/>
            </a:pPr>
            <a:r>
              <a:rPr lang="en-US" sz="2000" b="0" strike="noStrike" spc="-1">
                <a:solidFill>
                  <a:srgbClr val="000000"/>
                </a:solidFill>
                <a:latin typeface="Arial"/>
                <a:ea typeface="Verdana"/>
              </a:rPr>
              <a:t>Fifth level</a:t>
            </a:r>
            <a:endParaRPr lang="en-US" sz="2000" b="0" strike="noStrike" spc="-1">
              <a:solidFill>
                <a:srgbClr val="000000"/>
              </a:solidFill>
              <a:latin typeface="Arial"/>
            </a:endParaRPr>
          </a:p>
        </p:txBody>
      </p:sp>
      <p:sp>
        <p:nvSpPr>
          <p:cNvPr id="80" name="PlaceHolder 3"/>
          <p:cNvSpPr>
            <a:spLocks noGrp="1"/>
          </p:cNvSpPr>
          <p:nvPr>
            <p:ph type="body"/>
          </p:nvPr>
        </p:nvSpPr>
        <p:spPr>
          <a:xfrm>
            <a:off x="2362320" y="1981080"/>
            <a:ext cx="5105160" cy="1447560"/>
          </a:xfrm>
          <a:prstGeom prst="rect">
            <a:avLst/>
          </a:prstGeom>
        </p:spPr>
        <p:txBody>
          <a:bodyPr>
            <a:noAutofit/>
          </a:bodyPr>
          <a:lstStyle/>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Click to edit Master text styles</a:t>
            </a:r>
            <a:endParaRPr lang="en-US" sz="26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Second level</a:t>
            </a:r>
            <a:endParaRPr lang="en-US" sz="2400" b="0" strike="noStrike" spc="-1">
              <a:solidFill>
                <a:srgbClr val="000000"/>
              </a:solidFill>
              <a:latin typeface="Arial"/>
            </a:endParaRPr>
          </a:p>
          <a:p>
            <a:pPr marL="1143000" lvl="2" indent="-228240">
              <a:lnSpc>
                <a:spcPct val="100000"/>
              </a:lnSpc>
              <a:spcBef>
                <a:spcPts val="439"/>
              </a:spcBef>
              <a:buClr>
                <a:srgbClr val="364162"/>
              </a:buClr>
              <a:buFont typeface="Wingdings" charset="2"/>
              <a:buChar char=""/>
            </a:pPr>
            <a:r>
              <a:rPr lang="en-US" sz="2200" b="0" strike="noStrike" spc="-1">
                <a:solidFill>
                  <a:srgbClr val="000000"/>
                </a:solidFill>
                <a:latin typeface="Arial"/>
                <a:ea typeface="Verdana"/>
              </a:rPr>
              <a:t>Third level</a:t>
            </a:r>
            <a:endParaRPr lang="en-US" sz="2200" b="0" strike="noStrike" spc="-1">
              <a:solidFill>
                <a:srgbClr val="000000"/>
              </a:solidFill>
              <a:latin typeface="Arial"/>
            </a:endParaRPr>
          </a:p>
          <a:p>
            <a:pPr marL="1600200" lvl="3" indent="-228240">
              <a:lnSpc>
                <a:spcPct val="100000"/>
              </a:lnSpc>
              <a:spcBef>
                <a:spcPts val="400"/>
              </a:spcBef>
              <a:buClr>
                <a:srgbClr val="364162"/>
              </a:buClr>
              <a:buFont typeface="Courier New"/>
              <a:buChar char="o"/>
            </a:pPr>
            <a:r>
              <a:rPr lang="en-US" sz="2000" b="0" strike="noStrike" spc="-1">
                <a:solidFill>
                  <a:srgbClr val="000000"/>
                </a:solidFill>
                <a:latin typeface="Arial"/>
                <a:ea typeface="Verdana"/>
              </a:rPr>
              <a:t>Fourth level</a:t>
            </a:r>
            <a:endParaRPr lang="en-US" sz="2000" b="0" strike="noStrike" spc="-1">
              <a:solidFill>
                <a:srgbClr val="000000"/>
              </a:solidFill>
              <a:latin typeface="Arial"/>
            </a:endParaRPr>
          </a:p>
          <a:p>
            <a:pPr marL="2057400" lvl="4" indent="-228240">
              <a:lnSpc>
                <a:spcPct val="100000"/>
              </a:lnSpc>
              <a:spcBef>
                <a:spcPts val="400"/>
              </a:spcBef>
              <a:buClr>
                <a:srgbClr val="364162"/>
              </a:buClr>
              <a:buFont typeface="Arial"/>
              <a:buChar char="»"/>
            </a:pPr>
            <a:r>
              <a:rPr lang="en-US" sz="2000" b="0" strike="noStrike" spc="-1">
                <a:solidFill>
                  <a:srgbClr val="000000"/>
                </a:solidFill>
                <a:latin typeface="Arial"/>
                <a:ea typeface="Verdana"/>
              </a:rPr>
              <a:t>Fifth level</a:t>
            </a:r>
            <a:endParaRPr lang="en-US" sz="2000" b="0" strike="noStrike" spc="-1">
              <a:solidFill>
                <a:srgbClr val="000000"/>
              </a:solidFill>
              <a:latin typeface="Arial"/>
            </a:endParaRPr>
          </a:p>
        </p:txBody>
      </p:sp>
    </p:spTree>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11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r>
              <a:rPr lang="en-GB" sz="4400" b="0" strike="noStrike" spc="-1">
                <a:latin typeface="Arial"/>
              </a:rPr>
              <a:t>Click to edit the title text format</a:t>
            </a:r>
          </a:p>
        </p:txBody>
      </p:sp>
      <p:sp>
        <p:nvSpPr>
          <p:cNvPr id="118" name="PlaceHolder 2"/>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 name="TextShape 1"/>
          <p:cNvSpPr txBox="1"/>
          <p:nvPr/>
        </p:nvSpPr>
        <p:spPr>
          <a:xfrm>
            <a:off x="457200" y="397080"/>
            <a:ext cx="8229240" cy="1295280"/>
          </a:xfrm>
          <a:prstGeom prst="rect">
            <a:avLst/>
          </a:prstGeom>
          <a:noFill/>
          <a:ln w="9360">
            <a:noFill/>
          </a:ln>
        </p:spPr>
        <p:txBody>
          <a:bodyPr>
            <a:noAutofit/>
          </a:bodyPr>
          <a:lstStyle/>
          <a:p>
            <a:pPr algn="ctr">
              <a:lnSpc>
                <a:spcPct val="100000"/>
              </a:lnSpc>
            </a:pPr>
            <a:r>
              <a:rPr lang="en-US" sz="3600" b="0" strike="noStrike" spc="-1">
                <a:solidFill>
                  <a:srgbClr val="000000"/>
                </a:solidFill>
                <a:latin typeface="Arial"/>
                <a:ea typeface="Verdana"/>
              </a:rPr>
              <a:t>Data Security and Compliance </a:t>
            </a:r>
            <a:br/>
            <a:r>
              <a:rPr lang="en-US" sz="3600" b="0" strike="noStrike" spc="-1">
                <a:solidFill>
                  <a:srgbClr val="000000"/>
                </a:solidFill>
                <a:latin typeface="Arial"/>
                <a:ea typeface="Verdana"/>
              </a:rPr>
              <a:t>ACCA5034</a:t>
            </a:r>
            <a:br/>
            <a:br/>
            <a:endParaRPr lang="en-US" sz="3600" b="0" strike="noStrike" spc="-1">
              <a:solidFill>
                <a:srgbClr val="000000"/>
              </a:solidFill>
              <a:latin typeface="Arial"/>
            </a:endParaRPr>
          </a:p>
        </p:txBody>
      </p:sp>
      <p:sp>
        <p:nvSpPr>
          <p:cNvPr id="162" name="TextShape 2"/>
          <p:cNvSpPr txBox="1"/>
          <p:nvPr/>
        </p:nvSpPr>
        <p:spPr>
          <a:xfrm>
            <a:off x="2666880" y="2474640"/>
            <a:ext cx="3962160" cy="958320"/>
          </a:xfrm>
          <a:prstGeom prst="rect">
            <a:avLst/>
          </a:prstGeom>
          <a:noFill/>
          <a:ln w="0">
            <a:noFill/>
          </a:ln>
        </p:spPr>
        <p:txBody>
          <a:bodyPr anchor="b">
            <a:noAutofit/>
          </a:bodyPr>
          <a:lstStyle/>
          <a:p>
            <a:pPr algn="ctr">
              <a:lnSpc>
                <a:spcPct val="100000"/>
              </a:lnSpc>
              <a:tabLst>
                <a:tab pos="0" algn="l"/>
              </a:tabLst>
            </a:pPr>
            <a:r>
              <a:rPr lang="en-US" sz="4000" b="1" strike="noStrike" spc="-1">
                <a:solidFill>
                  <a:srgbClr val="000000"/>
                </a:solidFill>
                <a:latin typeface="Arial"/>
                <a:ea typeface="Verdana"/>
              </a:rPr>
              <a:t>Lecture 6</a:t>
            </a:r>
            <a:endParaRPr lang="en-US" sz="4000" b="0" strike="noStrike" spc="-1">
              <a:solidFill>
                <a:srgbClr val="000000"/>
              </a:solidFill>
              <a:latin typeface="Arial"/>
            </a:endParaRPr>
          </a:p>
        </p:txBody>
      </p:sp>
      <p:sp>
        <p:nvSpPr>
          <p:cNvPr id="163" name="TextShape 3"/>
          <p:cNvSpPr txBox="1"/>
          <p:nvPr/>
        </p:nvSpPr>
        <p:spPr>
          <a:xfrm>
            <a:off x="2666880" y="4675320"/>
            <a:ext cx="5105160" cy="761760"/>
          </a:xfrm>
          <a:prstGeom prst="rect">
            <a:avLst/>
          </a:prstGeom>
          <a:noFill/>
          <a:ln w="0">
            <a:noFill/>
          </a:ln>
        </p:spPr>
        <p:txBody>
          <a:bodyPr>
            <a:noAutofit/>
          </a:bodyPr>
          <a:lstStyle/>
          <a:p>
            <a:pPr>
              <a:lnSpc>
                <a:spcPct val="100000"/>
              </a:lnSpc>
              <a:tabLst>
                <a:tab pos="0" algn="l"/>
              </a:tabLst>
            </a:pPr>
            <a:r>
              <a:rPr lang="en-GB" sz="2800" b="0" strike="noStrike" spc="-1">
                <a:solidFill>
                  <a:srgbClr val="000000"/>
                </a:solidFill>
                <a:latin typeface="Arial"/>
                <a:ea typeface="Verdana"/>
              </a:rPr>
              <a:t>Security Technology: Access Controls, Firewalls and VPN’s</a:t>
            </a:r>
            <a:endParaRPr lang="en-US" sz="2800" b="0" strike="noStrike" spc="-1">
              <a:solidFill>
                <a:srgbClr val="000000"/>
              </a:solidFill>
              <a:latin typeface="Arial"/>
            </a:endParaRPr>
          </a:p>
        </p:txBody>
      </p:sp>
      <p:grpSp>
        <p:nvGrpSpPr>
          <p:cNvPr id="164" name="Group 4"/>
          <p:cNvGrpSpPr/>
          <p:nvPr/>
        </p:nvGrpSpPr>
        <p:grpSpPr>
          <a:xfrm>
            <a:off x="228600" y="2057400"/>
            <a:ext cx="1828440" cy="2571840"/>
            <a:chOff x="228600" y="2057400"/>
            <a:chExt cx="1828440" cy="2571840"/>
          </a:xfrm>
        </p:grpSpPr>
        <p:pic>
          <p:nvPicPr>
            <p:cNvPr id="165"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p:nvPr/>
          </p:nvPicPr>
          <p:blipFill>
            <a:blip r:embed="rId2"/>
            <a:stretch/>
          </p:blipFill>
          <p:spPr>
            <a:xfrm>
              <a:off x="279360" y="2057400"/>
              <a:ext cx="1541520" cy="2217600"/>
            </a:xfrm>
            <a:prstGeom prst="rect">
              <a:avLst/>
            </a:prstGeom>
            <a:ln w="0">
              <a:noFill/>
            </a:ln>
          </p:spPr>
        </p:pic>
        <p:sp>
          <p:nvSpPr>
            <p:cNvPr id="166" name="CustomShape 5"/>
            <p:cNvSpPr/>
            <p:nvPr/>
          </p:nvSpPr>
          <p:spPr>
            <a:xfrm>
              <a:off x="228600" y="4264560"/>
              <a:ext cx="1828440" cy="3646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a:solidFill>
                    <a:srgbClr val="000000"/>
                  </a:solidFill>
                  <a:latin typeface="Arial"/>
                  <a:ea typeface="ＭＳ Ｐゴシック"/>
                </a:rPr>
                <a:t>Adapted Text</a:t>
              </a:r>
              <a:endParaRPr lang="en-GB" sz="1800" b="0" strike="noStrike" spc="-1">
                <a:latin typeface="Arial"/>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 name="TextShape 1"/>
          <p:cNvSpPr txBox="1"/>
          <p:nvPr/>
        </p:nvSpPr>
        <p:spPr>
          <a:xfrm>
            <a:off x="45720" y="27720"/>
            <a:ext cx="9052200" cy="657720"/>
          </a:xfrm>
          <a:prstGeom prst="rect">
            <a:avLst/>
          </a:prstGeom>
          <a:noFill/>
          <a:ln w="9360">
            <a:noFill/>
          </a:ln>
        </p:spPr>
        <p:txBody>
          <a:bodyPr anchor="ctr">
            <a:noAutofit/>
          </a:bodyPr>
          <a:lstStyle/>
          <a:p>
            <a:pPr algn="ctr">
              <a:lnSpc>
                <a:spcPct val="100000"/>
              </a:lnSpc>
              <a:tabLst>
                <a:tab pos="4176720" algn="l"/>
              </a:tabLst>
            </a:pPr>
            <a:r>
              <a:rPr lang="en-US" sz="3600" b="0" strike="noStrike" spc="-1">
                <a:solidFill>
                  <a:srgbClr val="000000"/>
                </a:solidFill>
                <a:latin typeface="Arial"/>
                <a:ea typeface="Verdana"/>
              </a:rPr>
              <a:t>Learning Objectives</a:t>
            </a:r>
            <a:endParaRPr lang="en-US" sz="3600" b="0" strike="noStrike" spc="-1">
              <a:solidFill>
                <a:srgbClr val="000000"/>
              </a:solidFill>
              <a:latin typeface="Arial"/>
            </a:endParaRPr>
          </a:p>
        </p:txBody>
      </p:sp>
      <p:sp>
        <p:nvSpPr>
          <p:cNvPr id="168" name="TextShape 2"/>
          <p:cNvSpPr txBox="1"/>
          <p:nvPr/>
        </p:nvSpPr>
        <p:spPr>
          <a:xfrm>
            <a:off x="365400" y="685800"/>
            <a:ext cx="8762760" cy="4952520"/>
          </a:xfrm>
          <a:prstGeom prst="rect">
            <a:avLst/>
          </a:prstGeom>
          <a:noFill/>
          <a:ln w="0">
            <a:noFill/>
          </a:ln>
        </p:spPr>
        <p:txBody>
          <a:bodyPr>
            <a:normAutofit/>
          </a:bodyPr>
          <a:lstStyle/>
          <a:p>
            <a:pPr marL="343080" indent="-342720" algn="just">
              <a:lnSpc>
                <a:spcPct val="100000"/>
              </a:lnSpc>
              <a:spcBef>
                <a:spcPts val="519"/>
              </a:spcBef>
              <a:buClr>
                <a:srgbClr val="364162"/>
              </a:buClr>
              <a:buFont typeface="Arial"/>
              <a:buChar char="•"/>
            </a:pPr>
            <a:r>
              <a:rPr lang="en-US" sz="2600" b="0" strike="noStrike" spc="-1">
                <a:solidFill>
                  <a:srgbClr val="000000"/>
                </a:solidFill>
                <a:latin typeface="Arial"/>
                <a:ea typeface="Verdana"/>
              </a:rPr>
              <a:t>Upon completion of this material, you should be able to:</a:t>
            </a:r>
            <a:endParaRPr lang="en-US" sz="2600" b="0" strike="noStrike" spc="-1">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a:solidFill>
                  <a:srgbClr val="000000"/>
                </a:solidFill>
                <a:latin typeface="Arial"/>
                <a:ea typeface="Verdana"/>
              </a:rPr>
              <a:t>Discuss the role of access control in information systems, and identify and discuss the four fundamental functions of access control systems</a:t>
            </a:r>
            <a:endParaRPr lang="en-US" sz="2400" b="0" strike="noStrike" spc="-1">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a:solidFill>
                  <a:srgbClr val="000000"/>
                </a:solidFill>
                <a:latin typeface="Arial"/>
                <a:ea typeface="Verdana"/>
              </a:rPr>
              <a:t>Define authentication and explain the three commonly used authentication factors</a:t>
            </a:r>
            <a:endParaRPr lang="en-US" sz="2400" b="0" strike="noStrike" spc="-1">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a:solidFill>
                  <a:srgbClr val="000000"/>
                </a:solidFill>
                <a:latin typeface="Arial"/>
                <a:ea typeface="Verdana"/>
              </a:rPr>
              <a:t>Describe firewall technologies and the various categories of firewalls</a:t>
            </a:r>
            <a:endParaRPr lang="en-US" sz="24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Discuss the various approaches to firewall implementation</a:t>
            </a:r>
            <a:endParaRPr lang="en-US" sz="24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Describe virtual private networks (VPNs) and discuss the technology that enables them</a:t>
            </a:r>
            <a:endParaRPr lang="en-US" sz="2400" b="0" strike="noStrike" spc="-1">
              <a:solidFill>
                <a:srgbClr val="000000"/>
              </a:solidFill>
              <a:latin typeface="Arial"/>
            </a:endParaRPr>
          </a:p>
          <a:p>
            <a:endParaRPr lang="en-US" sz="2400" b="0" strike="noStrike" spc="-1">
              <a:solidFill>
                <a:srgbClr val="000000"/>
              </a:solidFill>
              <a:latin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Introduction</a:t>
            </a:r>
            <a:endParaRPr lang="en-US" sz="3600" b="0" strike="noStrike" spc="-1">
              <a:solidFill>
                <a:srgbClr val="000000"/>
              </a:solidFill>
              <a:latin typeface="Arial"/>
            </a:endParaRPr>
          </a:p>
        </p:txBody>
      </p:sp>
      <p:sp>
        <p:nvSpPr>
          <p:cNvPr id="170" name="TextShape 2"/>
          <p:cNvSpPr txBox="1"/>
          <p:nvPr/>
        </p:nvSpPr>
        <p:spPr>
          <a:xfrm>
            <a:off x="228600" y="1295280"/>
            <a:ext cx="8762760" cy="4266720"/>
          </a:xfrm>
          <a:prstGeom prst="rect">
            <a:avLst/>
          </a:prstGeom>
          <a:noFill/>
          <a:ln w="0">
            <a:noFill/>
          </a:ln>
        </p:spPr>
        <p:txBody>
          <a:bodyPr>
            <a:noAutofit/>
          </a:bodyPr>
          <a:lstStyle/>
          <a:p>
            <a:pPr marL="343080" indent="-342720" algn="just">
              <a:lnSpc>
                <a:spcPct val="100000"/>
              </a:lnSpc>
              <a:spcBef>
                <a:spcPts val="519"/>
              </a:spcBef>
              <a:buClr>
                <a:srgbClr val="364162"/>
              </a:buClr>
              <a:buFont typeface="Arial"/>
              <a:buChar char="•"/>
            </a:pPr>
            <a:r>
              <a:rPr lang="en-US" sz="2600" b="0" strike="noStrike" spc="-1">
                <a:solidFill>
                  <a:srgbClr val="000000"/>
                </a:solidFill>
                <a:latin typeface="Arial"/>
                <a:ea typeface="Verdana"/>
              </a:rPr>
              <a:t>Technical controls are essential in enforcing policy for many IT functions that are not under direct human control.</a:t>
            </a:r>
            <a:endParaRPr lang="en-US" sz="2600" b="0" strike="noStrike" spc="-1">
              <a:solidFill>
                <a:srgbClr val="000000"/>
              </a:solidFill>
              <a:latin typeface="Arial"/>
            </a:endParaRPr>
          </a:p>
          <a:p>
            <a:pPr marL="343080" indent="-342720" algn="just">
              <a:lnSpc>
                <a:spcPct val="100000"/>
              </a:lnSpc>
              <a:spcBef>
                <a:spcPts val="519"/>
              </a:spcBef>
              <a:buClr>
                <a:srgbClr val="364162"/>
              </a:buClr>
              <a:buFont typeface="Arial"/>
              <a:buChar char="•"/>
            </a:pPr>
            <a:r>
              <a:rPr lang="en-US" sz="2600" b="0" strike="noStrike" spc="-1">
                <a:solidFill>
                  <a:srgbClr val="000000"/>
                </a:solidFill>
                <a:latin typeface="Arial"/>
                <a:ea typeface="Verdana"/>
              </a:rPr>
              <a:t>Technical control solutions, when properly implemented, improve an organization’s ability to balance the objectives of making information readily available and preserving the information’s confidentiality and integrity</a:t>
            </a:r>
            <a:endParaRPr lang="en-US" sz="2600" b="0" strike="noStrike" spc="-1">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7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70">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Access Control (1 of 2)</a:t>
            </a:r>
            <a:endParaRPr lang="en-US" sz="3600" b="0" strike="noStrike" spc="-1">
              <a:solidFill>
                <a:srgbClr val="000000"/>
              </a:solidFill>
              <a:latin typeface="Arial"/>
            </a:endParaRPr>
          </a:p>
        </p:txBody>
      </p:sp>
      <p:sp>
        <p:nvSpPr>
          <p:cNvPr id="172" name="TextShape 2"/>
          <p:cNvSpPr txBox="1"/>
          <p:nvPr/>
        </p:nvSpPr>
        <p:spPr>
          <a:xfrm>
            <a:off x="190440" y="838080"/>
            <a:ext cx="8762760" cy="4830480"/>
          </a:xfrm>
          <a:prstGeom prst="rect">
            <a:avLst/>
          </a:prstGeom>
          <a:noFill/>
          <a:ln w="0">
            <a:noFill/>
          </a:ln>
        </p:spPr>
        <p:txBody>
          <a:bodyPr>
            <a:normAutofit/>
          </a:bodyPr>
          <a:lstStyle/>
          <a:p>
            <a:pPr marL="343080" indent="-342720" algn="just">
              <a:lnSpc>
                <a:spcPct val="100000"/>
              </a:lnSpc>
              <a:spcBef>
                <a:spcPts val="519"/>
              </a:spcBef>
              <a:buClr>
                <a:srgbClr val="364162"/>
              </a:buClr>
              <a:buFont typeface="Arial"/>
              <a:buChar char="•"/>
            </a:pPr>
            <a:r>
              <a:rPr lang="en-US" sz="2600" b="0" strike="noStrike" spc="-1" dirty="0">
                <a:solidFill>
                  <a:srgbClr val="000000"/>
                </a:solidFill>
                <a:latin typeface="Arial"/>
                <a:ea typeface="Verdana"/>
              </a:rPr>
              <a:t>Access control: A selective method by which systems specify who may use a particular resource and how they may use it.</a:t>
            </a:r>
            <a:endParaRPr lang="en-US" sz="2600" b="0" strike="noStrike" spc="-1" dirty="0">
              <a:solidFill>
                <a:srgbClr val="000000"/>
              </a:solidFill>
              <a:latin typeface="Arial"/>
            </a:endParaRPr>
          </a:p>
          <a:p>
            <a:pPr marL="343080" indent="-342720" algn="just">
              <a:lnSpc>
                <a:spcPct val="100000"/>
              </a:lnSpc>
              <a:spcBef>
                <a:spcPts val="519"/>
              </a:spcBef>
              <a:buClr>
                <a:srgbClr val="364162"/>
              </a:buClr>
              <a:buFont typeface="Arial"/>
              <a:buChar char="•"/>
            </a:pPr>
            <a:r>
              <a:rPr lang="en-US" sz="2600" b="0" strike="noStrike" spc="-1" dirty="0">
                <a:solidFill>
                  <a:srgbClr val="000000"/>
                </a:solidFill>
                <a:latin typeface="Arial"/>
                <a:ea typeface="Verdana"/>
              </a:rPr>
              <a:t>Mandatory access controls (MACs): A required, structured data classification scheme that rates each collection of information as well as each user.</a:t>
            </a:r>
            <a:endParaRPr lang="en-US" sz="2600" b="0" strike="noStrike" spc="-1" dirty="0">
              <a:solidFill>
                <a:srgbClr val="000000"/>
              </a:solidFill>
              <a:latin typeface="Arial"/>
            </a:endParaRPr>
          </a:p>
          <a:p>
            <a:pPr marL="343080" indent="-342720" algn="just">
              <a:lnSpc>
                <a:spcPct val="100000"/>
              </a:lnSpc>
              <a:spcBef>
                <a:spcPts val="519"/>
              </a:spcBef>
              <a:buClr>
                <a:srgbClr val="364162"/>
              </a:buClr>
              <a:buFont typeface="Arial"/>
              <a:buChar char="•"/>
            </a:pPr>
            <a:r>
              <a:rPr lang="en-US" sz="2600" b="0" strike="noStrike" spc="-1" dirty="0">
                <a:solidFill>
                  <a:srgbClr val="000000"/>
                </a:solidFill>
                <a:latin typeface="Arial"/>
                <a:ea typeface="Verdana"/>
              </a:rPr>
              <a:t>Discretionary access controls (DACs): Access controls that are implemented at the discretion or option of the data user.</a:t>
            </a:r>
            <a:endParaRPr lang="en-US" sz="2600" b="0" strike="noStrike" spc="-1" dirty="0">
              <a:solidFill>
                <a:srgbClr val="000000"/>
              </a:solidFill>
              <a:latin typeface="Arial"/>
            </a:endParaRPr>
          </a:p>
          <a:p>
            <a:pPr marL="343080" indent="-342720" algn="just">
              <a:lnSpc>
                <a:spcPct val="100000"/>
              </a:lnSpc>
              <a:spcBef>
                <a:spcPts val="519"/>
              </a:spcBef>
              <a:buClr>
                <a:srgbClr val="364162"/>
              </a:buClr>
              <a:buFont typeface="Arial"/>
              <a:buChar char="•"/>
            </a:pPr>
            <a:r>
              <a:rPr lang="en-US" sz="2600" b="0" strike="noStrike" spc="-1" dirty="0">
                <a:solidFill>
                  <a:srgbClr val="000000"/>
                </a:solidFill>
                <a:latin typeface="Arial"/>
                <a:ea typeface="Verdana"/>
              </a:rPr>
              <a:t>Nondiscretionary controls: Access controls that are implemented by a central authority</a:t>
            </a:r>
            <a:endParaRPr lang="en-US" sz="2600" b="0" strike="noStrike" spc="-1" dirty="0">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17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17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Access Controls (2 of 2)</a:t>
            </a:r>
            <a:endParaRPr lang="en-US" sz="3600" b="0" strike="noStrike" spc="-1">
              <a:solidFill>
                <a:srgbClr val="000000"/>
              </a:solidFill>
              <a:latin typeface="Arial"/>
            </a:endParaRPr>
          </a:p>
        </p:txBody>
      </p:sp>
      <p:sp>
        <p:nvSpPr>
          <p:cNvPr id="174" name="TextShape 2"/>
          <p:cNvSpPr txBox="1"/>
          <p:nvPr/>
        </p:nvSpPr>
        <p:spPr>
          <a:xfrm>
            <a:off x="190440" y="1066680"/>
            <a:ext cx="8762760" cy="4378320"/>
          </a:xfrm>
          <a:prstGeom prst="rect">
            <a:avLst/>
          </a:prstGeom>
          <a:noFill/>
          <a:ln w="0">
            <a:noFill/>
          </a:ln>
        </p:spPr>
        <p:txBody>
          <a:bodyPr>
            <a:noAutofit/>
          </a:bodyPr>
          <a:lstStyle/>
          <a:p>
            <a:pPr marL="343080" indent="-342720" algn="just">
              <a:lnSpc>
                <a:spcPct val="100000"/>
              </a:lnSpc>
              <a:spcBef>
                <a:spcPts val="519"/>
              </a:spcBef>
              <a:buClr>
                <a:srgbClr val="364162"/>
              </a:buClr>
              <a:buFont typeface="Arial"/>
              <a:buChar char="•"/>
            </a:pPr>
            <a:r>
              <a:rPr lang="en-US" sz="2600" b="0" strike="noStrike" spc="-1">
                <a:solidFill>
                  <a:srgbClr val="000000"/>
                </a:solidFill>
                <a:latin typeface="Arial"/>
                <a:ea typeface="Verdana"/>
              </a:rPr>
              <a:t>In general, all access control approaches rely on the following four mechanisms, which represent the four fundamental functions of access control systems:</a:t>
            </a:r>
            <a:endParaRPr lang="en-US" sz="2600" b="0" strike="noStrike" spc="-1">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a:solidFill>
                  <a:srgbClr val="000000"/>
                </a:solidFill>
                <a:latin typeface="Arial"/>
                <a:ea typeface="Verdana"/>
              </a:rPr>
              <a:t>Identification: I am a user of the system.</a:t>
            </a:r>
            <a:endParaRPr lang="en-US" sz="2400" b="0" strike="noStrike" spc="-1">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a:solidFill>
                  <a:srgbClr val="000000"/>
                </a:solidFill>
                <a:latin typeface="Arial"/>
                <a:ea typeface="Verdana"/>
              </a:rPr>
              <a:t>Authentication: I can prove I’m a user of the system.</a:t>
            </a:r>
            <a:endParaRPr lang="en-US" sz="2400" b="0" strike="noStrike" spc="-1">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a:solidFill>
                  <a:srgbClr val="000000"/>
                </a:solidFill>
                <a:latin typeface="Arial"/>
                <a:ea typeface="Verdana"/>
              </a:rPr>
              <a:t>Authorization: Here’s what I can do with the system.</a:t>
            </a:r>
            <a:endParaRPr lang="en-US" sz="2400" b="0" strike="noStrike" spc="-1">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a:solidFill>
                  <a:srgbClr val="000000"/>
                </a:solidFill>
                <a:latin typeface="Arial"/>
                <a:ea typeface="Verdana"/>
              </a:rPr>
              <a:t>Accountability: You can track and monitor my use of the system</a:t>
            </a:r>
            <a:endParaRPr lang="en-US" sz="2400" b="0" strike="noStrike" spc="-1">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7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7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17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17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17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 name="TextShape 1"/>
          <p:cNvSpPr txBox="1"/>
          <p:nvPr/>
        </p:nvSpPr>
        <p:spPr>
          <a:xfrm>
            <a:off x="117360" y="124560"/>
            <a:ext cx="8835480" cy="78948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rPr>
              <a:t>Biometric recognition characteristics</a:t>
            </a:r>
          </a:p>
        </p:txBody>
      </p:sp>
      <p:pic>
        <p:nvPicPr>
          <p:cNvPr id="190" name="Picture 5" descr="A figure consists of three outlined images of a hand with a circle enclosing the palm and a circle in the forefinger pointing to a square inside which a finger print is shown. It is labeled as, “Fingerprint.” Two arrows points to two hands below the image with hand on the left labeled as, “Hand and palm print” and a circle is shown enclosing the palm with palm prints and the hand on the right labeled as, “Hand geometry.” A human face is shown with an oval enclosing the face, with one eye pointing to internal structure of an eye with labels, “Iris recognition” and “Retinal recognition.” The mouth points to the label, “Voice recognition.” The cheek points to the outline of the face with a triangle inside which nose and mouth are enclosed. A cross is shown on the fore head extending up to the upper lip. It is labeled as, “Facial geometry.” A hand with pencil in writing position is shown on the left of Facial geometry labeled as, “Signature recognition.”  &#10;"/>
          <p:cNvPicPr/>
          <p:nvPr/>
        </p:nvPicPr>
        <p:blipFill>
          <a:blip r:embed="rId3"/>
          <a:stretch/>
        </p:blipFill>
        <p:spPr>
          <a:xfrm>
            <a:off x="1828800" y="1066680"/>
            <a:ext cx="5015880" cy="3879000"/>
          </a:xfrm>
          <a:prstGeom prst="rect">
            <a:avLst/>
          </a:prstGeom>
          <a:ln w="0">
            <a:noFill/>
          </a:ln>
        </p:spPr>
      </p:pic>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9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Firewalls</a:t>
            </a:r>
            <a:endParaRPr lang="en-US" sz="3600" b="0" strike="noStrike" spc="-1">
              <a:solidFill>
                <a:srgbClr val="000000"/>
              </a:solidFill>
              <a:latin typeface="Arial"/>
            </a:endParaRPr>
          </a:p>
        </p:txBody>
      </p:sp>
      <p:sp>
        <p:nvSpPr>
          <p:cNvPr id="203" name="TextShape 2"/>
          <p:cNvSpPr txBox="1"/>
          <p:nvPr/>
        </p:nvSpPr>
        <p:spPr>
          <a:xfrm>
            <a:off x="228600" y="1295280"/>
            <a:ext cx="8762760" cy="4830480"/>
          </a:xfrm>
          <a:prstGeom prst="rect">
            <a:avLst/>
          </a:prstGeom>
          <a:noFill/>
          <a:ln w="0">
            <a:noFill/>
          </a:ln>
        </p:spPr>
        <p:txBody>
          <a:bodyPr>
            <a:noAutofit/>
          </a:bodyPr>
          <a:lstStyle/>
          <a:p>
            <a:pPr marL="343080" indent="-342720" algn="just">
              <a:lnSpc>
                <a:spcPct val="100000"/>
              </a:lnSpc>
              <a:spcBef>
                <a:spcPts val="519"/>
              </a:spcBef>
              <a:buClr>
                <a:srgbClr val="364162"/>
              </a:buClr>
              <a:buFont typeface="Arial"/>
              <a:buChar char="•"/>
            </a:pPr>
            <a:r>
              <a:rPr lang="en-US" sz="2600" b="0" strike="noStrike" spc="-1">
                <a:solidFill>
                  <a:srgbClr val="000000"/>
                </a:solidFill>
                <a:latin typeface="Arial"/>
                <a:ea typeface="Verdana"/>
              </a:rPr>
              <a:t>In information security, a combination of hardware and software that filters or prevents specific information from moving between the outside (untrusted) network and the inside (trusted) network.</a:t>
            </a:r>
            <a:endParaRPr lang="en-US" sz="2600" b="0" strike="noStrike" spc="-1">
              <a:solidFill>
                <a:srgbClr val="000000"/>
              </a:solidFill>
              <a:latin typeface="Arial"/>
            </a:endParaRPr>
          </a:p>
          <a:p>
            <a:pPr marL="343080" indent="-342720" algn="just">
              <a:lnSpc>
                <a:spcPct val="100000"/>
              </a:lnSpc>
              <a:spcBef>
                <a:spcPts val="519"/>
              </a:spcBef>
              <a:buClr>
                <a:srgbClr val="364162"/>
              </a:buClr>
              <a:buFont typeface="Arial"/>
              <a:buChar char="•"/>
            </a:pPr>
            <a:r>
              <a:rPr lang="en-US" sz="2600" b="0" strike="noStrike" spc="-1">
                <a:solidFill>
                  <a:srgbClr val="000000"/>
                </a:solidFill>
                <a:latin typeface="Arial"/>
                <a:ea typeface="Verdana"/>
              </a:rPr>
              <a:t>May be:</a:t>
            </a:r>
            <a:endParaRPr lang="en-US" sz="2600" b="0" strike="noStrike" spc="-1">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a:solidFill>
                  <a:srgbClr val="000000"/>
                </a:solidFill>
                <a:latin typeface="Arial"/>
                <a:ea typeface="Verdana"/>
              </a:rPr>
              <a:t>Separate computer system</a:t>
            </a:r>
            <a:endParaRPr lang="en-US" sz="2400" b="0" strike="noStrike" spc="-1">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a:solidFill>
                  <a:srgbClr val="000000"/>
                </a:solidFill>
                <a:latin typeface="Arial"/>
                <a:ea typeface="Verdana"/>
              </a:rPr>
              <a:t>Software service running on existing router or server</a:t>
            </a:r>
            <a:endParaRPr lang="en-US" sz="2400" b="0" strike="noStrike" spc="-1">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a:solidFill>
                  <a:srgbClr val="000000"/>
                </a:solidFill>
                <a:latin typeface="Arial"/>
                <a:ea typeface="Verdana"/>
              </a:rPr>
              <a:t>Separate network containing supporting </a:t>
            </a:r>
            <a:endParaRPr lang="en-US" sz="2400" b="0" strike="noStrike" spc="-1">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0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0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20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20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Firewalls Processing Modes</a:t>
            </a:r>
            <a:endParaRPr lang="en-US" sz="3600" b="0" strike="noStrike" spc="-1">
              <a:solidFill>
                <a:srgbClr val="000000"/>
              </a:solidFill>
              <a:latin typeface="Arial"/>
            </a:endParaRPr>
          </a:p>
        </p:txBody>
      </p:sp>
      <p:sp>
        <p:nvSpPr>
          <p:cNvPr id="205" name="TextShape 2"/>
          <p:cNvSpPr txBox="1"/>
          <p:nvPr/>
        </p:nvSpPr>
        <p:spPr>
          <a:xfrm>
            <a:off x="228600" y="1295280"/>
            <a:ext cx="8762760" cy="4190760"/>
          </a:xfrm>
          <a:prstGeom prst="rect">
            <a:avLst/>
          </a:prstGeom>
          <a:noFill/>
          <a:ln w="0">
            <a:noFill/>
          </a:ln>
        </p:spPr>
        <p:txBody>
          <a:bodyPr>
            <a:noAutofit/>
          </a:bodyPr>
          <a:lstStyle/>
          <a:p>
            <a:pPr marL="343080" indent="-342720" algn="just">
              <a:lnSpc>
                <a:spcPct val="100000"/>
              </a:lnSpc>
              <a:spcBef>
                <a:spcPts val="519"/>
              </a:spcBef>
              <a:buClr>
                <a:srgbClr val="364162"/>
              </a:buClr>
              <a:buFont typeface="Arial"/>
              <a:buChar char="•"/>
            </a:pPr>
            <a:r>
              <a:rPr lang="en-US" sz="2600" b="0" strike="noStrike" spc="-1" dirty="0">
                <a:solidFill>
                  <a:srgbClr val="000000"/>
                </a:solidFill>
                <a:latin typeface="Arial"/>
                <a:ea typeface="Verdana"/>
              </a:rPr>
              <a:t>Processing modes by which firewalls can be categorized:</a:t>
            </a:r>
            <a:endParaRPr lang="en-US" sz="26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Packet filtering</a:t>
            </a:r>
            <a:endParaRPr lang="en-US" sz="24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Application layer proxy</a:t>
            </a:r>
            <a:endParaRPr lang="en-US" sz="24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MAC layer firewalls</a:t>
            </a:r>
            <a:endParaRPr lang="en-US" sz="24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spc="-1" dirty="0">
                <a:solidFill>
                  <a:srgbClr val="000000"/>
                </a:solidFill>
                <a:latin typeface="Arial"/>
              </a:rPr>
              <a:t>H</a:t>
            </a:r>
            <a:r>
              <a:rPr lang="en-US" sz="2400" b="0" strike="noStrike" spc="-1" dirty="0">
                <a:solidFill>
                  <a:srgbClr val="000000"/>
                </a:solidFill>
                <a:latin typeface="Arial"/>
              </a:rPr>
              <a:t>ybrid firewall</a:t>
            </a: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0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0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0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20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20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 name="TextShape 1"/>
          <p:cNvSpPr txBox="1"/>
          <p:nvPr/>
        </p:nvSpPr>
        <p:spPr>
          <a:xfrm>
            <a:off x="519120" y="152280"/>
            <a:ext cx="8032320" cy="1003680"/>
          </a:xfrm>
          <a:prstGeom prst="rect">
            <a:avLst/>
          </a:prstGeom>
          <a:noFill/>
          <a:ln w="9360">
            <a:noFill/>
          </a:ln>
        </p:spPr>
        <p:txBody>
          <a:bodyPr anchor="ctr">
            <a:noAutofit/>
          </a:bodyPr>
          <a:lstStyle/>
          <a:p>
            <a:pPr algn="ctr">
              <a:lnSpc>
                <a:spcPct val="100000"/>
              </a:lnSpc>
              <a:spcBef>
                <a:spcPts val="1080"/>
              </a:spcBef>
            </a:pPr>
            <a:r>
              <a:rPr lang="en-US" sz="3600" b="0" strike="noStrike" spc="-1">
                <a:solidFill>
                  <a:srgbClr val="000000"/>
                </a:solidFill>
                <a:latin typeface="Arial"/>
              </a:rPr>
              <a:t>Firewall types and protocol models</a:t>
            </a:r>
          </a:p>
        </p:txBody>
      </p:sp>
      <p:pic>
        <p:nvPicPr>
          <p:cNvPr id="229" name="Picture 5" descr="An illustration consists of three sections labeled as, “OSI Layers, Included Protocols and TCP/IP Layers.” The text below the OSI layers are numbered from bottom to top and labeled as, “1 Physical, 2 Data link, 3 Network, 4 Transport, 5 Session, 6 Presentation, and 7 Application.” The included protocols for 5, 6 and 7 layers are SNMP, TFTP, NFS, DNS, and BOOTP. All these protocols follow UDP protocol in Transport layer. The TCP protocol in the transport layer consists of protocols named as, “FTP, Telnet, Finger, SMTP and POP.” The layers 5, 6 and 7 follow the above protocols. The layers 5, 6 and 7 uses Application as a TCP/IP Layers. The TCP/IP layers for Transport layer is labeled as, “Host-Host Transport. The included protocol for Network layer is IP and TCP/IP layer for it is Internet.” The included protocol for Data link layer is Network interface cards and TCP/IP layers for it is Subnet. The included protocol for Physical layer is Transmission Media and TCP/IP layers for it is Subnet. An arrow points 5, 6, and 7 layers towards the left and is labeled as, “Application layer proxy firewall.” An arrow points 3 and 4 layer towards the left and is labeled as, “SPI firewall.” An arrow points layer 3 towards the left and is labeled as, “Packet-filtering firewall.” An arrow points layer 1 and 2 towards the left and is labeled as, “MAC firewall.” &#10;"/>
          <p:cNvPicPr/>
          <p:nvPr/>
        </p:nvPicPr>
        <p:blipFill>
          <a:blip r:embed="rId3"/>
          <a:stretch/>
        </p:blipFill>
        <p:spPr>
          <a:xfrm>
            <a:off x="519120" y="1156320"/>
            <a:ext cx="8578080" cy="4374720"/>
          </a:xfrm>
          <a:prstGeom prst="rect">
            <a:avLst/>
          </a:prstGeom>
          <a:ln w="0">
            <a:noFill/>
          </a:ln>
        </p:spPr>
      </p:pic>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 name="TextShape 1"/>
          <p:cNvSpPr txBox="1"/>
          <p:nvPr/>
        </p:nvSpPr>
        <p:spPr>
          <a:xfrm>
            <a:off x="45720" y="27720"/>
            <a:ext cx="9052200" cy="65772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Firewall Architectures</a:t>
            </a:r>
            <a:endParaRPr lang="en-US" sz="3600" b="0" strike="noStrike" spc="-1">
              <a:solidFill>
                <a:srgbClr val="000000"/>
              </a:solidFill>
              <a:latin typeface="Arial"/>
            </a:endParaRPr>
          </a:p>
        </p:txBody>
      </p:sp>
      <p:sp>
        <p:nvSpPr>
          <p:cNvPr id="231" name="TextShape 2"/>
          <p:cNvSpPr txBox="1"/>
          <p:nvPr/>
        </p:nvSpPr>
        <p:spPr>
          <a:xfrm>
            <a:off x="190440" y="838080"/>
            <a:ext cx="8762760" cy="4723920"/>
          </a:xfrm>
          <a:prstGeom prst="rect">
            <a:avLst/>
          </a:prstGeom>
          <a:noFill/>
          <a:ln w="0">
            <a:noFill/>
          </a:ln>
        </p:spPr>
        <p:txBody>
          <a:bodyPr>
            <a:noAutofit/>
          </a:bodyPr>
          <a:lstStyle/>
          <a:p>
            <a:pPr marL="343080" indent="-342720" algn="just">
              <a:lnSpc>
                <a:spcPct val="100000"/>
              </a:lnSpc>
              <a:spcBef>
                <a:spcPts val="519"/>
              </a:spcBef>
              <a:buClr>
                <a:srgbClr val="364162"/>
              </a:buClr>
              <a:buFont typeface="Arial"/>
              <a:buChar char="•"/>
            </a:pPr>
            <a:r>
              <a:rPr lang="en-US" sz="2600" b="0" strike="noStrike" spc="-1" dirty="0">
                <a:solidFill>
                  <a:srgbClr val="000000"/>
                </a:solidFill>
                <a:latin typeface="Arial"/>
                <a:ea typeface="Verdana"/>
              </a:rPr>
              <a:t>Firewall devices can be configured in several network connection architectures.</a:t>
            </a:r>
            <a:endParaRPr lang="en-US" sz="2600" b="0" strike="noStrike" spc="-1" dirty="0">
              <a:solidFill>
                <a:srgbClr val="000000"/>
              </a:solidFill>
              <a:latin typeface="Arial"/>
            </a:endParaRPr>
          </a:p>
          <a:p>
            <a:pPr marL="343080" indent="-342720" algn="just">
              <a:lnSpc>
                <a:spcPct val="100000"/>
              </a:lnSpc>
              <a:spcBef>
                <a:spcPts val="519"/>
              </a:spcBef>
              <a:buClr>
                <a:srgbClr val="364162"/>
              </a:buClr>
              <a:buFont typeface="Arial"/>
              <a:buChar char="•"/>
            </a:pPr>
            <a:r>
              <a:rPr lang="en-US" sz="2600" b="0" strike="noStrike" spc="-1" dirty="0">
                <a:solidFill>
                  <a:srgbClr val="000000"/>
                </a:solidFill>
                <a:latin typeface="Arial"/>
                <a:ea typeface="Verdana"/>
              </a:rPr>
              <a:t>Best configuration depends on three factors: </a:t>
            </a:r>
            <a:endParaRPr lang="en-US" sz="26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Objectives of the network</a:t>
            </a:r>
            <a:endParaRPr lang="en-US" sz="24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Organization’s ability to develop and implement architectures</a:t>
            </a:r>
            <a:endParaRPr lang="en-US" sz="24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Budget available for function</a:t>
            </a:r>
            <a:endParaRPr lang="en-US" sz="2400" b="0" strike="noStrike" spc="-1" dirty="0">
              <a:solidFill>
                <a:srgbClr val="000000"/>
              </a:solidFill>
              <a:latin typeface="Arial"/>
            </a:endParaRPr>
          </a:p>
          <a:p>
            <a:pPr marL="343080" indent="-342720" algn="just">
              <a:lnSpc>
                <a:spcPct val="100000"/>
              </a:lnSpc>
              <a:spcBef>
                <a:spcPts val="519"/>
              </a:spcBef>
              <a:buClr>
                <a:srgbClr val="364162"/>
              </a:buClr>
              <a:buFont typeface="Arial"/>
              <a:buChar char="•"/>
            </a:pPr>
            <a:r>
              <a:rPr lang="en-US" sz="2600" b="0" strike="noStrike" spc="-1" dirty="0">
                <a:solidFill>
                  <a:srgbClr val="000000"/>
                </a:solidFill>
                <a:latin typeface="Arial"/>
                <a:ea typeface="Verdana"/>
              </a:rPr>
              <a:t>Three common architectural implementations of firewalls: single bastion hosts, screened host, and screened subnet (with DMZ)</a:t>
            </a:r>
            <a:endParaRPr lang="en-US" sz="2600" b="0" strike="noStrike" spc="-1" dirty="0">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2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23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fill="hold" nodeType="clickEffect">
                                  <p:stCondLst>
                                    <p:cond delay="0"/>
                                  </p:stCondLst>
                                  <p:childTnLst>
                                    <p:set>
                                      <p:cBhvr>
                                        <p:cTn id="26" dur="1" fill="hold">
                                          <p:stCondLst>
                                            <p:cond delay="0"/>
                                          </p:stCondLst>
                                        </p:cTn>
                                        <p:tgtEl>
                                          <p:spTgt spid="23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7" name="TextShape 1"/>
          <p:cNvSpPr txBox="1"/>
          <p:nvPr/>
        </p:nvSpPr>
        <p:spPr>
          <a:xfrm>
            <a:off x="76320" y="152280"/>
            <a:ext cx="8915040" cy="1142640"/>
          </a:xfrm>
          <a:prstGeom prst="rect">
            <a:avLst/>
          </a:prstGeom>
          <a:noFill/>
          <a:ln w="9360">
            <a:noFill/>
          </a:ln>
        </p:spPr>
        <p:txBody>
          <a:bodyPr>
            <a:noAutofit/>
          </a:bodyPr>
          <a:lstStyle/>
          <a:p>
            <a:pPr algn="ctr">
              <a:lnSpc>
                <a:spcPct val="100000"/>
              </a:lnSpc>
            </a:pPr>
            <a:r>
              <a:rPr lang="en-US" sz="3600" b="0" strike="noStrike" spc="-1">
                <a:solidFill>
                  <a:srgbClr val="000000"/>
                </a:solidFill>
                <a:latin typeface="Arial"/>
              </a:rPr>
              <a:t>Screened subnet (DMZ)</a:t>
            </a:r>
          </a:p>
        </p:txBody>
      </p:sp>
      <p:pic>
        <p:nvPicPr>
          <p:cNvPr id="248" name="Picture 2" descr="An illustration consists of a label “Untrusted network.” A dotted line connects the “Untrusted network” and three routers labeled as, “External filtering router, outbound data and internal filtering router.” The Outbound data is connected to an oval inside which three servers are shown. An arrow pointing to the Servers is enclosed inside an oval and is labeled as, “Demilitarized zone (DMZ).” A double headed arrow labeled as, “Controlled access” is shown towards the left and “Proxy access” is shown towards the right of Servers. The Internal filtering router connects to a server and four computers with one computer above the dotted line and three computers below the dotted line. It is labeled as, “Trusted Network.”&#10;"/>
          <p:cNvPicPr/>
          <p:nvPr/>
        </p:nvPicPr>
        <p:blipFill>
          <a:blip r:embed="rId3"/>
          <a:stretch/>
        </p:blipFill>
        <p:spPr>
          <a:xfrm>
            <a:off x="533520" y="990720"/>
            <a:ext cx="8251560" cy="4571640"/>
          </a:xfrm>
          <a:prstGeom prst="rect">
            <a:avLst/>
          </a:prstGeom>
          <a:ln w="0">
            <a:noFill/>
          </a:ln>
        </p:spPr>
      </p:pic>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4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1"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Selecting the Right Firewall (1 of 2)</a:t>
            </a:r>
            <a:endParaRPr lang="en-US" sz="3600" b="0" strike="noStrike" spc="-1">
              <a:solidFill>
                <a:srgbClr val="000000"/>
              </a:solidFill>
              <a:latin typeface="Arial"/>
            </a:endParaRPr>
          </a:p>
        </p:txBody>
      </p:sp>
      <p:sp>
        <p:nvSpPr>
          <p:cNvPr id="252" name="TextShape 2"/>
          <p:cNvSpPr txBox="1"/>
          <p:nvPr/>
        </p:nvSpPr>
        <p:spPr>
          <a:xfrm>
            <a:off x="228600" y="1295280"/>
            <a:ext cx="8762760" cy="4830480"/>
          </a:xfrm>
          <a:prstGeom prst="rect">
            <a:avLst/>
          </a:prstGeom>
          <a:noFill/>
          <a:ln w="0">
            <a:noFill/>
          </a:ln>
        </p:spPr>
        <p:txBody>
          <a:bodyPr>
            <a:normAutofit/>
          </a:bodyPr>
          <a:lstStyle/>
          <a:p>
            <a:pPr marL="343080" indent="-342720" algn="just">
              <a:lnSpc>
                <a:spcPct val="100000"/>
              </a:lnSpc>
              <a:spcBef>
                <a:spcPts val="519"/>
              </a:spcBef>
              <a:buClr>
                <a:srgbClr val="364162"/>
              </a:buClr>
              <a:buFont typeface="Arial"/>
              <a:buChar char="•"/>
            </a:pPr>
            <a:r>
              <a:rPr lang="en-US" sz="2600" b="0" strike="noStrike" spc="-1">
                <a:solidFill>
                  <a:srgbClr val="000000"/>
                </a:solidFill>
                <a:latin typeface="Arial"/>
                <a:ea typeface="Verdana"/>
              </a:rPr>
              <a:t>When selecting the firewall, consider the following factors: </a:t>
            </a:r>
            <a:endParaRPr lang="en-US" sz="2600" b="0" strike="noStrike" spc="-1">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a:solidFill>
                  <a:srgbClr val="000000"/>
                </a:solidFill>
                <a:latin typeface="Arial"/>
                <a:ea typeface="Verdana"/>
              </a:rPr>
              <a:t>Which type of firewall technology offers the right balance between protection and cost for the needs of the organization?</a:t>
            </a:r>
            <a:endParaRPr lang="en-US" sz="2400" b="0" strike="noStrike" spc="-1">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a:solidFill>
                  <a:srgbClr val="000000"/>
                </a:solidFill>
                <a:latin typeface="Arial"/>
                <a:ea typeface="Verdana"/>
              </a:rPr>
              <a:t>What features are included in the base price? What features are available at extra cost? Are all cost factors known</a:t>
            </a:r>
            <a:endParaRPr lang="en-US" sz="2400" b="0" strike="noStrike" spc="-1">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5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5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5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3"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Selecting the Right Firewall (2 of 2)</a:t>
            </a:r>
            <a:endParaRPr lang="en-US" sz="3600" b="0" strike="noStrike" spc="-1">
              <a:solidFill>
                <a:srgbClr val="000000"/>
              </a:solidFill>
              <a:latin typeface="Arial"/>
            </a:endParaRPr>
          </a:p>
        </p:txBody>
      </p:sp>
      <p:sp>
        <p:nvSpPr>
          <p:cNvPr id="254" name="TextShape 2"/>
          <p:cNvSpPr txBox="1"/>
          <p:nvPr/>
        </p:nvSpPr>
        <p:spPr>
          <a:xfrm>
            <a:off x="228600" y="1295280"/>
            <a:ext cx="8762760" cy="4114440"/>
          </a:xfrm>
          <a:prstGeom prst="rect">
            <a:avLst/>
          </a:prstGeom>
          <a:noFill/>
          <a:ln w="0">
            <a:noFill/>
          </a:ln>
        </p:spPr>
        <p:txBody>
          <a:bodyPr>
            <a:noAutofit/>
          </a:bodyPr>
          <a:lstStyle/>
          <a:p>
            <a:pPr marL="743040" lvl="1" indent="-285480" algn="just">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How easy is it to set up and configure the firewall? Does the organization have staff on hand that are trained to configure the firewall, or would the hiring of additional employees be required?</a:t>
            </a:r>
            <a:endParaRPr lang="en-US" sz="24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Can the firewall adapt to the growing network in the target organization?</a:t>
            </a:r>
            <a:endParaRPr lang="en-US" sz="2400" b="0" strike="noStrike" spc="-1" dirty="0">
              <a:solidFill>
                <a:srgbClr val="000000"/>
              </a:solidFill>
              <a:latin typeface="Arial"/>
            </a:endParaRPr>
          </a:p>
          <a:p>
            <a:pPr marL="343080" indent="-342720" algn="just">
              <a:lnSpc>
                <a:spcPct val="100000"/>
              </a:lnSpc>
              <a:spcBef>
                <a:spcPts val="519"/>
              </a:spcBef>
              <a:buClr>
                <a:srgbClr val="364162"/>
              </a:buClr>
              <a:buFont typeface="Arial"/>
              <a:buChar char="•"/>
            </a:pPr>
            <a:r>
              <a:rPr lang="en-US" sz="2600" b="0" strike="noStrike" spc="-1" dirty="0">
                <a:solidFill>
                  <a:srgbClr val="000000"/>
                </a:solidFill>
                <a:latin typeface="Arial"/>
                <a:ea typeface="Verdana"/>
              </a:rPr>
              <a:t>Most important factor is provision of required protection</a:t>
            </a:r>
            <a:endParaRPr lang="en-US" sz="2600" b="0" strike="noStrike" spc="-1" dirty="0">
              <a:solidFill>
                <a:srgbClr val="000000"/>
              </a:solidFill>
              <a:latin typeface="Arial"/>
            </a:endParaRPr>
          </a:p>
          <a:p>
            <a:pPr marL="343080" indent="-342720" algn="just">
              <a:lnSpc>
                <a:spcPct val="100000"/>
              </a:lnSpc>
              <a:spcBef>
                <a:spcPts val="519"/>
              </a:spcBef>
              <a:buClr>
                <a:srgbClr val="364162"/>
              </a:buClr>
              <a:buFont typeface="Arial"/>
              <a:buChar char="•"/>
            </a:pPr>
            <a:r>
              <a:rPr lang="en-US" sz="2600" b="0" strike="noStrike" spc="-1" dirty="0">
                <a:solidFill>
                  <a:srgbClr val="000000"/>
                </a:solidFill>
                <a:latin typeface="Arial"/>
                <a:ea typeface="Verdana"/>
              </a:rPr>
              <a:t>Second most important issue is Cost </a:t>
            </a:r>
            <a:endParaRPr lang="en-US" sz="2600" b="0" strike="noStrike" spc="-1" dirty="0">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5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5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5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25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Content Filters</a:t>
            </a:r>
            <a:endParaRPr lang="en-US" sz="3600" b="0" strike="noStrike" spc="-1">
              <a:solidFill>
                <a:srgbClr val="000000"/>
              </a:solidFill>
              <a:latin typeface="Arial"/>
            </a:endParaRPr>
          </a:p>
        </p:txBody>
      </p:sp>
      <p:sp>
        <p:nvSpPr>
          <p:cNvPr id="270" name="TextShape 2"/>
          <p:cNvSpPr txBox="1"/>
          <p:nvPr/>
        </p:nvSpPr>
        <p:spPr>
          <a:xfrm>
            <a:off x="228600" y="995760"/>
            <a:ext cx="8686440" cy="4794840"/>
          </a:xfrm>
          <a:prstGeom prst="rect">
            <a:avLst/>
          </a:prstGeom>
          <a:noFill/>
          <a:ln w="0">
            <a:noFill/>
          </a:ln>
        </p:spPr>
        <p:txBody>
          <a:bodyPr>
            <a:noAutofit/>
          </a:bodyPr>
          <a:lstStyle/>
          <a:p>
            <a:pPr marL="343080" indent="-342720" algn="just">
              <a:lnSpc>
                <a:spcPct val="100000"/>
              </a:lnSpc>
              <a:spcBef>
                <a:spcPts val="519"/>
              </a:spcBef>
              <a:buClr>
                <a:srgbClr val="364162"/>
              </a:buClr>
              <a:buFont typeface="Arial"/>
              <a:buChar char="•"/>
            </a:pPr>
            <a:r>
              <a:rPr lang="en-US" sz="2600" b="0" strike="noStrike" spc="-1">
                <a:solidFill>
                  <a:srgbClr val="000000"/>
                </a:solidFill>
                <a:latin typeface="Arial"/>
                <a:ea typeface="Verdana"/>
              </a:rPr>
              <a:t>A software program or hardware/software appliance that allows administrators to restrict content that comes into or leaves a network</a:t>
            </a:r>
            <a:endParaRPr lang="en-US" sz="2600" b="0" strike="noStrike" spc="-1">
              <a:solidFill>
                <a:srgbClr val="000000"/>
              </a:solidFill>
              <a:latin typeface="Arial"/>
            </a:endParaRPr>
          </a:p>
          <a:p>
            <a:pPr marL="343080" indent="-342720" algn="just">
              <a:lnSpc>
                <a:spcPct val="100000"/>
              </a:lnSpc>
              <a:spcBef>
                <a:spcPts val="519"/>
              </a:spcBef>
              <a:buClr>
                <a:srgbClr val="364162"/>
              </a:buClr>
              <a:buFont typeface="Arial"/>
              <a:buChar char="•"/>
            </a:pPr>
            <a:r>
              <a:rPr lang="en-US" sz="2600" b="0" strike="noStrike" spc="-1">
                <a:solidFill>
                  <a:srgbClr val="000000"/>
                </a:solidFill>
                <a:latin typeface="Arial"/>
                <a:ea typeface="Verdana"/>
              </a:rPr>
              <a:t>Essentially a set of scripts or programs restricting user access to certain networking protocols/Internet locations</a:t>
            </a:r>
            <a:endParaRPr lang="en-US" sz="2600" b="0" strike="noStrike" spc="-1">
              <a:solidFill>
                <a:srgbClr val="000000"/>
              </a:solidFill>
              <a:latin typeface="Arial"/>
            </a:endParaRPr>
          </a:p>
          <a:p>
            <a:pPr marL="343080" indent="-342720" algn="just">
              <a:lnSpc>
                <a:spcPct val="100000"/>
              </a:lnSpc>
              <a:spcBef>
                <a:spcPts val="519"/>
              </a:spcBef>
              <a:buClr>
                <a:srgbClr val="364162"/>
              </a:buClr>
              <a:buFont typeface="Arial"/>
              <a:buChar char="•"/>
            </a:pPr>
            <a:r>
              <a:rPr lang="en-US" sz="2600" b="0" strike="noStrike" spc="-1">
                <a:solidFill>
                  <a:srgbClr val="000000"/>
                </a:solidFill>
                <a:latin typeface="Arial"/>
                <a:ea typeface="Verdana"/>
              </a:rPr>
              <a:t>Primary purpose to restrict internal access to external material</a:t>
            </a:r>
            <a:endParaRPr lang="en-US" sz="2600" b="0" strike="noStrike" spc="-1">
              <a:solidFill>
                <a:srgbClr val="000000"/>
              </a:solidFill>
              <a:latin typeface="Arial"/>
            </a:endParaRPr>
          </a:p>
          <a:p>
            <a:pPr marL="343080" indent="-342720" algn="just">
              <a:lnSpc>
                <a:spcPct val="100000"/>
              </a:lnSpc>
              <a:spcBef>
                <a:spcPts val="519"/>
              </a:spcBef>
              <a:buClr>
                <a:srgbClr val="364162"/>
              </a:buClr>
              <a:buFont typeface="Arial"/>
              <a:buChar char="•"/>
            </a:pPr>
            <a:r>
              <a:rPr lang="en-US" sz="2600" b="0" strike="noStrike" spc="-1">
                <a:solidFill>
                  <a:srgbClr val="000000"/>
                </a:solidFill>
                <a:latin typeface="Arial"/>
                <a:ea typeface="Verdana"/>
              </a:rPr>
              <a:t>Most common content filters restrict users from accessing non-business Web sites or deny incoming </a:t>
            </a:r>
            <a:endParaRPr lang="en-US" sz="2600" b="0" strike="noStrike" spc="-1">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7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7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7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27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Protecting Remote Connections</a:t>
            </a:r>
            <a:endParaRPr lang="en-US" sz="3600" b="0" strike="noStrike" spc="-1">
              <a:solidFill>
                <a:srgbClr val="000000"/>
              </a:solidFill>
              <a:latin typeface="Arial"/>
            </a:endParaRPr>
          </a:p>
        </p:txBody>
      </p:sp>
      <p:sp>
        <p:nvSpPr>
          <p:cNvPr id="272" name="TextShape 2"/>
          <p:cNvSpPr txBox="1"/>
          <p:nvPr/>
        </p:nvSpPr>
        <p:spPr>
          <a:xfrm>
            <a:off x="228600" y="1295280"/>
            <a:ext cx="8762760" cy="4266720"/>
          </a:xfrm>
          <a:prstGeom prst="rect">
            <a:avLst/>
          </a:prstGeom>
          <a:noFill/>
          <a:ln w="0">
            <a:noFill/>
          </a:ln>
        </p:spPr>
        <p:txBody>
          <a:bodyPr>
            <a:normAutofit/>
          </a:bodyPr>
          <a:lstStyle/>
          <a:p>
            <a:pPr marL="343080" indent="-342720" algn="just">
              <a:lnSpc>
                <a:spcPct val="100000"/>
              </a:lnSpc>
              <a:spcBef>
                <a:spcPts val="519"/>
              </a:spcBef>
              <a:buClr>
                <a:srgbClr val="364162"/>
              </a:buClr>
              <a:buFont typeface="Arial"/>
              <a:buChar char="•"/>
            </a:pPr>
            <a:r>
              <a:rPr lang="en-US" sz="2600" b="0" strike="noStrike" spc="-1">
                <a:solidFill>
                  <a:srgbClr val="000000"/>
                </a:solidFill>
                <a:latin typeface="Arial"/>
                <a:ea typeface="Verdana"/>
              </a:rPr>
              <a:t>Installing Internetwork connections requires leased lines or other data channels; these connections are usually secured under the requirements of a formal service agreement.</a:t>
            </a:r>
            <a:endParaRPr lang="en-US" sz="2600" b="0" strike="noStrike" spc="-1">
              <a:solidFill>
                <a:srgbClr val="000000"/>
              </a:solidFill>
              <a:latin typeface="Arial"/>
            </a:endParaRPr>
          </a:p>
          <a:p>
            <a:pPr marL="343080" indent="-342720" algn="just">
              <a:lnSpc>
                <a:spcPct val="100000"/>
              </a:lnSpc>
              <a:spcBef>
                <a:spcPts val="519"/>
              </a:spcBef>
              <a:buClr>
                <a:srgbClr val="364162"/>
              </a:buClr>
              <a:buFont typeface="Arial"/>
              <a:buChar char="•"/>
            </a:pPr>
            <a:r>
              <a:rPr lang="en-US" sz="2600" b="0" strike="noStrike" spc="-1">
                <a:solidFill>
                  <a:srgbClr val="000000"/>
                </a:solidFill>
                <a:latin typeface="Arial"/>
                <a:ea typeface="Verdana"/>
              </a:rPr>
              <a:t>When individuals seek to connect to an organization’s network, a more flexible option must be provided.</a:t>
            </a:r>
            <a:endParaRPr lang="en-US" sz="2600" b="0" strike="noStrike" spc="-1">
              <a:solidFill>
                <a:srgbClr val="000000"/>
              </a:solidFill>
              <a:latin typeface="Arial"/>
            </a:endParaRPr>
          </a:p>
          <a:p>
            <a:pPr marL="343080" indent="-342720" algn="just">
              <a:lnSpc>
                <a:spcPct val="100000"/>
              </a:lnSpc>
              <a:spcBef>
                <a:spcPts val="519"/>
              </a:spcBef>
              <a:buClr>
                <a:srgbClr val="364162"/>
              </a:buClr>
              <a:buFont typeface="Arial"/>
              <a:buChar char="•"/>
            </a:pPr>
            <a:r>
              <a:rPr lang="en-US" sz="2600" b="0" strike="noStrike" spc="-1">
                <a:solidFill>
                  <a:srgbClr val="000000"/>
                </a:solidFill>
                <a:latin typeface="Arial"/>
                <a:ea typeface="Verdana"/>
              </a:rPr>
              <a:t>Options such as virtual private networks (VPNs) have become more popular due to the spread of Internet</a:t>
            </a:r>
            <a:endParaRPr lang="en-US" sz="2600" b="0" strike="noStrike" spc="-1">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7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 name="TextShape 1"/>
          <p:cNvSpPr txBox="1"/>
          <p:nvPr/>
        </p:nvSpPr>
        <p:spPr>
          <a:xfrm>
            <a:off x="45720" y="152280"/>
            <a:ext cx="9052200" cy="858240"/>
          </a:xfrm>
          <a:prstGeom prst="rect">
            <a:avLst/>
          </a:prstGeom>
          <a:noFill/>
          <a:ln w="9360">
            <a:noFill/>
          </a:ln>
        </p:spPr>
        <p:txBody>
          <a:bodyPr anchor="ctr">
            <a:normAutofit/>
          </a:bodyPr>
          <a:lstStyle/>
          <a:p>
            <a:pPr algn="ctr">
              <a:lnSpc>
                <a:spcPct val="100000"/>
              </a:lnSpc>
            </a:pPr>
            <a:r>
              <a:rPr lang="en-US" sz="3600" b="0" strike="noStrike" spc="-1">
                <a:solidFill>
                  <a:srgbClr val="000000"/>
                </a:solidFill>
                <a:latin typeface="Arial"/>
                <a:ea typeface="Verdana"/>
              </a:rPr>
              <a:t>Remote Access </a:t>
            </a:r>
            <a:endParaRPr lang="en-US" sz="3600" b="0" strike="noStrike" spc="-1">
              <a:solidFill>
                <a:srgbClr val="000000"/>
              </a:solidFill>
              <a:latin typeface="Arial"/>
            </a:endParaRPr>
          </a:p>
        </p:txBody>
      </p:sp>
      <p:sp>
        <p:nvSpPr>
          <p:cNvPr id="274" name="TextShape 2"/>
          <p:cNvSpPr txBox="1"/>
          <p:nvPr/>
        </p:nvSpPr>
        <p:spPr>
          <a:xfrm>
            <a:off x="190440" y="975600"/>
            <a:ext cx="8762760" cy="4830480"/>
          </a:xfrm>
          <a:prstGeom prst="rect">
            <a:avLst/>
          </a:prstGeom>
          <a:noFill/>
          <a:ln w="0">
            <a:noFill/>
          </a:ln>
        </p:spPr>
        <p:txBody>
          <a:bodyPr>
            <a:normAutofit/>
          </a:bodyPr>
          <a:lstStyle/>
          <a:p>
            <a:pPr marL="343080" indent="-342720" algn="just">
              <a:lnSpc>
                <a:spcPct val="100000"/>
              </a:lnSpc>
              <a:spcBef>
                <a:spcPts val="519"/>
              </a:spcBef>
              <a:buClr>
                <a:srgbClr val="364162"/>
              </a:buClr>
              <a:buFont typeface="Arial"/>
              <a:buChar char="•"/>
            </a:pPr>
            <a:r>
              <a:rPr lang="en-US" sz="2600" b="0" strike="noStrike" spc="-1">
                <a:solidFill>
                  <a:srgbClr val="000000"/>
                </a:solidFill>
                <a:latin typeface="Arial"/>
                <a:ea typeface="Verdana"/>
              </a:rPr>
              <a:t>Unsecured, dial-up connection points represent a substantial exposure to attack.</a:t>
            </a:r>
            <a:endParaRPr lang="en-US" sz="2600" b="0" strike="noStrike" spc="-1">
              <a:solidFill>
                <a:srgbClr val="000000"/>
              </a:solidFill>
              <a:latin typeface="Arial"/>
            </a:endParaRPr>
          </a:p>
          <a:p>
            <a:pPr marL="343080" indent="-342720" algn="just">
              <a:lnSpc>
                <a:spcPct val="100000"/>
              </a:lnSpc>
              <a:spcBef>
                <a:spcPts val="519"/>
              </a:spcBef>
              <a:buClr>
                <a:srgbClr val="364162"/>
              </a:buClr>
              <a:buFont typeface="Arial"/>
              <a:buChar char="•"/>
            </a:pPr>
            <a:r>
              <a:rPr lang="en-US" sz="2600" b="0" strike="noStrike" spc="-1">
                <a:solidFill>
                  <a:srgbClr val="000000"/>
                </a:solidFill>
                <a:latin typeface="Arial"/>
                <a:ea typeface="Verdana"/>
              </a:rPr>
              <a:t>Attacker can use a device called a war dialer to locate the connection points.</a:t>
            </a:r>
            <a:endParaRPr lang="en-US" sz="2600" b="0" strike="noStrike" spc="-1">
              <a:solidFill>
                <a:srgbClr val="000000"/>
              </a:solidFill>
              <a:latin typeface="Arial"/>
            </a:endParaRPr>
          </a:p>
          <a:p>
            <a:pPr marL="343080" indent="-342720" algn="just">
              <a:lnSpc>
                <a:spcPct val="100000"/>
              </a:lnSpc>
              <a:spcBef>
                <a:spcPts val="519"/>
              </a:spcBef>
              <a:buClr>
                <a:srgbClr val="364162"/>
              </a:buClr>
              <a:buFont typeface="Arial"/>
              <a:buChar char="•"/>
            </a:pPr>
            <a:r>
              <a:rPr lang="en-US" sz="2600" b="0" strike="noStrike" spc="-1">
                <a:solidFill>
                  <a:srgbClr val="000000"/>
                </a:solidFill>
                <a:latin typeface="Arial"/>
                <a:ea typeface="Verdana"/>
              </a:rPr>
              <a:t>War dialer: automatic phone-dialing program that dials every number in a configured range and records number if a modem picks up.</a:t>
            </a:r>
            <a:endParaRPr lang="en-US" sz="2600" b="0" strike="noStrike" spc="-1">
              <a:solidFill>
                <a:srgbClr val="000000"/>
              </a:solidFill>
              <a:latin typeface="Arial"/>
            </a:endParaRPr>
          </a:p>
          <a:p>
            <a:pPr marL="343080" indent="-342720" algn="just">
              <a:lnSpc>
                <a:spcPct val="100000"/>
              </a:lnSpc>
              <a:spcBef>
                <a:spcPts val="519"/>
              </a:spcBef>
              <a:buClr>
                <a:srgbClr val="364162"/>
              </a:buClr>
              <a:buFont typeface="Arial"/>
              <a:buChar char="•"/>
            </a:pPr>
            <a:r>
              <a:rPr lang="en-US" sz="2600" b="0" strike="noStrike" spc="-1">
                <a:solidFill>
                  <a:srgbClr val="000000"/>
                </a:solidFill>
                <a:latin typeface="Arial"/>
                <a:ea typeface="Verdana"/>
              </a:rPr>
              <a:t>Some technologies (Kerberos; RADIUS systems; TACACS; CHAP password systems) have improved the authentication process</a:t>
            </a:r>
            <a:endParaRPr lang="en-US" sz="2600" b="0" strike="noStrike" spc="-1">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7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7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7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27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 name="TextShape 1"/>
          <p:cNvSpPr txBox="1"/>
          <p:nvPr/>
        </p:nvSpPr>
        <p:spPr>
          <a:xfrm>
            <a:off x="45720" y="27720"/>
            <a:ext cx="9052200" cy="1038600"/>
          </a:xfrm>
          <a:prstGeom prst="rect">
            <a:avLst/>
          </a:prstGeom>
          <a:noFill/>
          <a:ln w="9360">
            <a:noFill/>
          </a:ln>
        </p:spPr>
        <p:txBody>
          <a:bodyPr anchor="ctr">
            <a:normAutofit/>
          </a:bodyPr>
          <a:lstStyle/>
          <a:p>
            <a:pPr algn="ctr">
              <a:lnSpc>
                <a:spcPct val="100000"/>
              </a:lnSpc>
            </a:pPr>
            <a:r>
              <a:rPr lang="en-US" sz="3600" b="0" strike="noStrike" spc="-1">
                <a:solidFill>
                  <a:srgbClr val="000000"/>
                </a:solidFill>
                <a:latin typeface="Arial"/>
                <a:ea typeface="Verdana"/>
              </a:rPr>
              <a:t>Virtual Private Networks (VPNs) (1 of 4)</a:t>
            </a:r>
            <a:endParaRPr lang="en-US" sz="3600" b="0" strike="noStrike" spc="-1">
              <a:solidFill>
                <a:srgbClr val="000000"/>
              </a:solidFill>
              <a:latin typeface="Arial"/>
            </a:endParaRPr>
          </a:p>
        </p:txBody>
      </p:sp>
      <p:sp>
        <p:nvSpPr>
          <p:cNvPr id="293" name="TextShape 2"/>
          <p:cNvSpPr txBox="1"/>
          <p:nvPr/>
        </p:nvSpPr>
        <p:spPr>
          <a:xfrm>
            <a:off x="370440" y="1066680"/>
            <a:ext cx="8762760" cy="4830480"/>
          </a:xfrm>
          <a:prstGeom prst="rect">
            <a:avLst/>
          </a:prstGeom>
          <a:noFill/>
          <a:ln w="0">
            <a:noFill/>
          </a:ln>
        </p:spPr>
        <p:txBody>
          <a:bodyPr>
            <a:noAutofit/>
          </a:bodyPr>
          <a:lstStyle/>
          <a:p>
            <a:pPr marL="343080" indent="-342720" algn="just">
              <a:lnSpc>
                <a:spcPct val="100000"/>
              </a:lnSpc>
              <a:spcBef>
                <a:spcPts val="519"/>
              </a:spcBef>
              <a:buClr>
                <a:srgbClr val="364162"/>
              </a:buClr>
              <a:buFont typeface="Arial"/>
              <a:buChar char="•"/>
            </a:pPr>
            <a:r>
              <a:rPr lang="en-US" sz="2600" b="0" strike="noStrike" spc="-1">
                <a:solidFill>
                  <a:srgbClr val="000000"/>
                </a:solidFill>
                <a:latin typeface="Arial"/>
                <a:ea typeface="Verdana"/>
              </a:rPr>
              <a:t>Private and secure network connection between systems; uses data communication capability of unsecured and public network</a:t>
            </a:r>
            <a:endParaRPr lang="en-US" sz="2600" b="0" strike="noStrike" spc="-1">
              <a:solidFill>
                <a:srgbClr val="000000"/>
              </a:solidFill>
              <a:latin typeface="Arial"/>
            </a:endParaRPr>
          </a:p>
          <a:p>
            <a:pPr marL="343080" indent="-342720" algn="just">
              <a:lnSpc>
                <a:spcPct val="100000"/>
              </a:lnSpc>
              <a:spcBef>
                <a:spcPts val="519"/>
              </a:spcBef>
              <a:buClr>
                <a:srgbClr val="364162"/>
              </a:buClr>
              <a:buFont typeface="Arial"/>
              <a:buChar char="•"/>
            </a:pPr>
            <a:r>
              <a:rPr lang="en-US" sz="2600" b="0" strike="noStrike" spc="-1">
                <a:solidFill>
                  <a:srgbClr val="000000"/>
                </a:solidFill>
                <a:latin typeface="Arial"/>
                <a:ea typeface="Verdana"/>
              </a:rPr>
              <a:t>Securely extends organization’s internal network connections to remote locations </a:t>
            </a:r>
            <a:endParaRPr lang="en-US" sz="2600" b="0" strike="noStrike" spc="-1">
              <a:solidFill>
                <a:srgbClr val="000000"/>
              </a:solidFill>
              <a:latin typeface="Arial"/>
            </a:endParaRPr>
          </a:p>
          <a:p>
            <a:pPr marL="343080" indent="-342720" algn="just">
              <a:lnSpc>
                <a:spcPct val="100000"/>
              </a:lnSpc>
              <a:spcBef>
                <a:spcPts val="519"/>
              </a:spcBef>
              <a:buClr>
                <a:srgbClr val="364162"/>
              </a:buClr>
              <a:buFont typeface="Arial"/>
              <a:buChar char="•"/>
            </a:pPr>
            <a:r>
              <a:rPr lang="en-US" sz="2600" b="0" strike="noStrike" spc="-1">
                <a:solidFill>
                  <a:srgbClr val="000000"/>
                </a:solidFill>
                <a:latin typeface="Arial"/>
                <a:ea typeface="Verdana"/>
              </a:rPr>
              <a:t>Three VPN technologies defined: </a:t>
            </a:r>
            <a:endParaRPr lang="en-US" sz="2600" b="0" strike="noStrike" spc="-1">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a:solidFill>
                  <a:srgbClr val="000000"/>
                </a:solidFill>
                <a:latin typeface="Arial"/>
                <a:ea typeface="Verdana"/>
              </a:rPr>
              <a:t>Trusted VPN</a:t>
            </a:r>
            <a:endParaRPr lang="en-US" sz="2400" b="0" strike="noStrike" spc="-1">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a:solidFill>
                  <a:srgbClr val="000000"/>
                </a:solidFill>
                <a:latin typeface="Arial"/>
                <a:ea typeface="Verdana"/>
              </a:rPr>
              <a:t>Secure VPN</a:t>
            </a:r>
            <a:endParaRPr lang="en-US" sz="2400" b="0" strike="noStrike" spc="-1">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a:solidFill>
                  <a:srgbClr val="000000"/>
                </a:solidFill>
                <a:latin typeface="Arial"/>
                <a:ea typeface="Verdana"/>
              </a:rPr>
              <a:t>Hybrid VPN (combines trusted and secure</a:t>
            </a:r>
            <a:endParaRPr lang="en-US" sz="2400" b="0" strike="noStrike" spc="-1">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9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9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9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29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29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fill="hold" nodeType="clickEffect">
                                  <p:stCondLst>
                                    <p:cond delay="0"/>
                                  </p:stCondLst>
                                  <p:childTnLst>
                                    <p:set>
                                      <p:cBhvr>
                                        <p:cTn id="26" dur="1" fill="hold">
                                          <p:stCondLst>
                                            <p:cond delay="0"/>
                                          </p:stCondLst>
                                        </p:cTn>
                                        <p:tgtEl>
                                          <p:spTgt spid="29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4"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Virtual Private Networks (VPNs) (2 of 4)</a:t>
            </a:r>
            <a:endParaRPr lang="en-US" sz="3600" b="0" strike="noStrike" spc="-1">
              <a:solidFill>
                <a:srgbClr val="000000"/>
              </a:solidFill>
              <a:latin typeface="Arial"/>
            </a:endParaRPr>
          </a:p>
        </p:txBody>
      </p:sp>
      <p:sp>
        <p:nvSpPr>
          <p:cNvPr id="295" name="TextShape 2"/>
          <p:cNvSpPr txBox="1"/>
          <p:nvPr/>
        </p:nvSpPr>
        <p:spPr>
          <a:xfrm>
            <a:off x="228600" y="1295280"/>
            <a:ext cx="8762760" cy="4114440"/>
          </a:xfrm>
          <a:prstGeom prst="rect">
            <a:avLst/>
          </a:prstGeom>
          <a:noFill/>
          <a:ln w="0">
            <a:noFill/>
          </a:ln>
        </p:spPr>
        <p:txBody>
          <a:bodyPr>
            <a:noAutofit/>
          </a:bodyPr>
          <a:lstStyle/>
          <a:p>
            <a:pPr marL="343080" indent="-342720" algn="just">
              <a:lnSpc>
                <a:spcPct val="100000"/>
              </a:lnSpc>
              <a:spcBef>
                <a:spcPts val="519"/>
              </a:spcBef>
              <a:buClr>
                <a:srgbClr val="364162"/>
              </a:buClr>
              <a:buFont typeface="Arial"/>
              <a:buChar char="•"/>
            </a:pPr>
            <a:r>
              <a:rPr lang="en-US" sz="2600" b="0" strike="noStrike" spc="-1" dirty="0">
                <a:solidFill>
                  <a:srgbClr val="000000"/>
                </a:solidFill>
                <a:latin typeface="Arial"/>
                <a:ea typeface="Verdana"/>
              </a:rPr>
              <a:t>VPN must accomplish:</a:t>
            </a:r>
            <a:endParaRPr lang="en-US" sz="26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Encapsulation of incoming and outgoing data</a:t>
            </a:r>
            <a:endParaRPr lang="en-US" sz="24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Encryption of incoming and outgoing data </a:t>
            </a:r>
            <a:endParaRPr lang="en-US" sz="24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Authentication of remote computer and perhaps remote user as well</a:t>
            </a:r>
            <a:endParaRPr lang="en-US" sz="2400" b="0" strike="noStrike" spc="-1" dirty="0">
              <a:solidFill>
                <a:srgbClr val="000000"/>
              </a:solidFill>
              <a:latin typeface="Arial"/>
            </a:endParaRPr>
          </a:p>
          <a:p>
            <a:pPr marL="343080" indent="-342720" algn="just">
              <a:spcBef>
                <a:spcPts val="519"/>
              </a:spcBef>
              <a:buClr>
                <a:srgbClr val="364162"/>
              </a:buClr>
              <a:buFont typeface="Arial"/>
              <a:buChar char="•"/>
            </a:pPr>
            <a:r>
              <a:rPr lang="en-US" sz="2600" b="0" strike="noStrike" spc="-1" dirty="0">
                <a:solidFill>
                  <a:srgbClr val="000000"/>
                </a:solidFill>
                <a:latin typeface="Arial"/>
              </a:rPr>
              <a:t> </a:t>
            </a:r>
            <a:r>
              <a:rPr lang="en-US" sz="2800" spc="-1" dirty="0">
                <a:solidFill>
                  <a:srgbClr val="222222"/>
                </a:solidFill>
              </a:rPr>
              <a:t>In most common implementation, allows user to turn Internet into a private network </a:t>
            </a:r>
            <a:endParaRPr lang="en-GB" sz="2800" spc="-1" dirty="0"/>
          </a:p>
          <a:p>
            <a:pPr marL="343080" indent="-342720" algn="just">
              <a:lnSpc>
                <a:spcPct val="100000"/>
              </a:lnSpc>
              <a:spcBef>
                <a:spcPts val="519"/>
              </a:spcBef>
              <a:buClr>
                <a:srgbClr val="364162"/>
              </a:buClr>
              <a:buFont typeface="Arial"/>
              <a:buChar char="•"/>
            </a:pPr>
            <a:endParaRPr lang="en-US" sz="2600" b="0" strike="noStrike" spc="-1" dirty="0">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29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29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 name="TextShape 1"/>
          <p:cNvSpPr txBox="1"/>
          <p:nvPr/>
        </p:nvSpPr>
        <p:spPr>
          <a:xfrm>
            <a:off x="502920" y="76320"/>
            <a:ext cx="8229240" cy="94428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Virtual Private Networks (VPNs) (3 of 4)</a:t>
            </a:r>
            <a:endParaRPr lang="en-US" sz="3600" b="0" strike="noStrike" spc="-1">
              <a:solidFill>
                <a:srgbClr val="000000"/>
              </a:solidFill>
              <a:latin typeface="Arial"/>
            </a:endParaRPr>
          </a:p>
        </p:txBody>
      </p:sp>
      <p:sp>
        <p:nvSpPr>
          <p:cNvPr id="297" name="TextShape 2"/>
          <p:cNvSpPr txBox="1"/>
          <p:nvPr/>
        </p:nvSpPr>
        <p:spPr>
          <a:xfrm>
            <a:off x="228600" y="1295280"/>
            <a:ext cx="8762760" cy="4343040"/>
          </a:xfrm>
          <a:prstGeom prst="rect">
            <a:avLst/>
          </a:prstGeom>
          <a:noFill/>
          <a:ln w="0">
            <a:noFill/>
          </a:ln>
        </p:spPr>
        <p:txBody>
          <a:bodyPr>
            <a:noAutofit/>
          </a:bodyPr>
          <a:lstStyle/>
          <a:p>
            <a:pPr marL="343080" indent="-342720" algn="just">
              <a:lnSpc>
                <a:spcPct val="100000"/>
              </a:lnSpc>
              <a:spcBef>
                <a:spcPts val="519"/>
              </a:spcBef>
              <a:buClr>
                <a:srgbClr val="364162"/>
              </a:buClr>
              <a:buFont typeface="Arial"/>
              <a:buChar char="•"/>
            </a:pPr>
            <a:r>
              <a:rPr lang="en-US" sz="2600" b="0" strike="noStrike" spc="-1" dirty="0">
                <a:solidFill>
                  <a:srgbClr val="000000"/>
                </a:solidFill>
                <a:latin typeface="Arial"/>
                <a:ea typeface="Verdana"/>
              </a:rPr>
              <a:t>Transport mode</a:t>
            </a:r>
            <a:endParaRPr lang="en-US" sz="26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Data within IP packet are encrypted, but header information is not</a:t>
            </a:r>
            <a:endParaRPr lang="en-US" sz="24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Allows user to establish secure link directly with remote host, encrypting only data contents of packet</a:t>
            </a:r>
            <a:endParaRPr lang="en-US" sz="2400" b="0" strike="noStrike" spc="-1" dirty="0">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Two popular uses:</a:t>
            </a:r>
            <a:endParaRPr lang="en-US" sz="2400" b="0" strike="noStrike" spc="-1" dirty="0">
              <a:solidFill>
                <a:srgbClr val="000000"/>
              </a:solidFill>
              <a:latin typeface="Arial"/>
            </a:endParaRPr>
          </a:p>
          <a:p>
            <a:pPr marL="1143000" lvl="2" indent="-228240" algn="just">
              <a:lnSpc>
                <a:spcPct val="100000"/>
              </a:lnSpc>
              <a:spcBef>
                <a:spcPts val="439"/>
              </a:spcBef>
              <a:buClr>
                <a:srgbClr val="364162"/>
              </a:buClr>
              <a:buFont typeface="Wingdings" charset="2"/>
              <a:buChar char=""/>
            </a:pPr>
            <a:r>
              <a:rPr lang="en-US" sz="2200" b="0" strike="noStrike" spc="-1" dirty="0">
                <a:solidFill>
                  <a:srgbClr val="000000"/>
                </a:solidFill>
                <a:latin typeface="Arial"/>
                <a:ea typeface="Verdana"/>
              </a:rPr>
              <a:t>End-to-end transport of encrypted data</a:t>
            </a:r>
            <a:endParaRPr lang="en-US" sz="2200" b="0" strike="noStrike" spc="-1" dirty="0">
              <a:solidFill>
                <a:srgbClr val="000000"/>
              </a:solidFill>
              <a:latin typeface="Arial"/>
            </a:endParaRPr>
          </a:p>
          <a:p>
            <a:pPr marL="1143000" lvl="2" indent="-228240" algn="just">
              <a:lnSpc>
                <a:spcPct val="100000"/>
              </a:lnSpc>
              <a:spcBef>
                <a:spcPts val="439"/>
              </a:spcBef>
              <a:buClr>
                <a:srgbClr val="364162"/>
              </a:buClr>
              <a:buFont typeface="Wingdings" charset="2"/>
              <a:buChar char=""/>
            </a:pPr>
            <a:r>
              <a:rPr lang="en-US" sz="2200" b="0" strike="noStrike" spc="-1" dirty="0">
                <a:solidFill>
                  <a:srgbClr val="000000"/>
                </a:solidFill>
                <a:latin typeface="Arial"/>
                <a:ea typeface="Verdana"/>
              </a:rPr>
              <a:t>Remote access worker connects to an office network over Internet by connecting to a VPN server on </a:t>
            </a:r>
            <a:r>
              <a:rPr lang="en-US" sz="2400" spc="-1" dirty="0">
                <a:solidFill>
                  <a:srgbClr val="222222"/>
                </a:solidFill>
              </a:rPr>
              <a:t>the perimeter</a:t>
            </a:r>
            <a:endParaRPr lang="en-US" sz="2200" b="0" strike="noStrike" spc="-1" dirty="0">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9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9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9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29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29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fill="hold" nodeType="clickEffect">
                                  <p:stCondLst>
                                    <p:cond delay="0"/>
                                  </p:stCondLst>
                                  <p:childTnLst>
                                    <p:set>
                                      <p:cBhvr>
                                        <p:cTn id="26" dur="1" fill="hold">
                                          <p:stCondLst>
                                            <p:cond delay="0"/>
                                          </p:stCondLst>
                                        </p:cTn>
                                        <p:tgtEl>
                                          <p:spTgt spid="29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8"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Virtual Private Networks (VPNs) (4 of 4)</a:t>
            </a:r>
            <a:endParaRPr lang="en-US" sz="3600" b="0" strike="noStrike" spc="-1">
              <a:solidFill>
                <a:srgbClr val="000000"/>
              </a:solidFill>
              <a:latin typeface="Arial"/>
            </a:endParaRPr>
          </a:p>
        </p:txBody>
      </p:sp>
      <p:sp>
        <p:nvSpPr>
          <p:cNvPr id="299" name="TextShape 2"/>
          <p:cNvSpPr txBox="1"/>
          <p:nvPr/>
        </p:nvSpPr>
        <p:spPr>
          <a:xfrm>
            <a:off x="228600" y="1295280"/>
            <a:ext cx="8762760" cy="4266720"/>
          </a:xfrm>
          <a:prstGeom prst="rect">
            <a:avLst/>
          </a:prstGeom>
          <a:noFill/>
          <a:ln w="0">
            <a:noFill/>
          </a:ln>
        </p:spPr>
        <p:txBody>
          <a:bodyPr>
            <a:noAutofit/>
          </a:bodyPr>
          <a:lstStyle/>
          <a:p>
            <a:pPr marL="343080" indent="-342720" algn="just">
              <a:lnSpc>
                <a:spcPct val="100000"/>
              </a:lnSpc>
              <a:spcBef>
                <a:spcPts val="519"/>
              </a:spcBef>
              <a:buClr>
                <a:srgbClr val="364162"/>
              </a:buClr>
              <a:buFont typeface="Arial"/>
              <a:buChar char="•"/>
            </a:pPr>
            <a:r>
              <a:rPr lang="en-US" sz="2600" b="0" strike="noStrike" spc="-1">
                <a:solidFill>
                  <a:srgbClr val="000000"/>
                </a:solidFill>
                <a:latin typeface="Arial"/>
                <a:ea typeface="Verdana"/>
              </a:rPr>
              <a:t>Tunnel mode</a:t>
            </a:r>
            <a:endParaRPr lang="en-US" sz="2600" b="0" strike="noStrike" spc="-1">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a:solidFill>
                  <a:srgbClr val="000000"/>
                </a:solidFill>
                <a:latin typeface="Arial"/>
                <a:ea typeface="Verdana"/>
              </a:rPr>
              <a:t>Establishes two perimeter tunnel servers to encrypt all traffic that will traverse an unsecured network</a:t>
            </a:r>
            <a:endParaRPr lang="en-US" sz="2400" b="0" strike="noStrike" spc="-1">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a:solidFill>
                  <a:srgbClr val="000000"/>
                </a:solidFill>
                <a:latin typeface="Arial"/>
                <a:ea typeface="Verdana"/>
              </a:rPr>
              <a:t>Entire client package encrypted and added as data portion of packet from one tunneling server to another</a:t>
            </a:r>
            <a:endParaRPr lang="en-US" sz="2400" b="0" strike="noStrike" spc="-1">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a:solidFill>
                  <a:srgbClr val="000000"/>
                </a:solidFill>
                <a:latin typeface="Arial"/>
                <a:ea typeface="Verdana"/>
              </a:rPr>
              <a:t>Primary benefit to this model is that an intercepted packet reveals nothing about the true destination system</a:t>
            </a:r>
            <a:endParaRPr lang="en-US" sz="2400" b="0" strike="noStrike" spc="-1">
              <a:solidFill>
                <a:srgbClr val="000000"/>
              </a:solidFill>
              <a:latin typeface="Arial"/>
            </a:endParaRPr>
          </a:p>
          <a:p>
            <a:pPr marL="743040" lvl="1" indent="-285480" algn="just">
              <a:lnSpc>
                <a:spcPct val="100000"/>
              </a:lnSpc>
              <a:spcBef>
                <a:spcPts val="479"/>
              </a:spcBef>
              <a:buClr>
                <a:srgbClr val="364162"/>
              </a:buClr>
              <a:buFont typeface="Arial"/>
              <a:buChar char="–"/>
            </a:pPr>
            <a:r>
              <a:rPr lang="en-US" sz="2400" b="0" strike="noStrike" spc="-1">
                <a:solidFill>
                  <a:srgbClr val="000000"/>
                </a:solidFill>
                <a:latin typeface="Arial"/>
              </a:rPr>
              <a:t> </a:t>
            </a: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29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29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4"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GB" sz="3600" b="0" strike="noStrike" spc="-1">
                <a:solidFill>
                  <a:srgbClr val="000000"/>
                </a:solidFill>
                <a:latin typeface="Arial"/>
                <a:ea typeface="Verdana"/>
              </a:rPr>
              <a:t>Next Class</a:t>
            </a:r>
            <a:endParaRPr lang="en-US" sz="3600" b="0" strike="noStrike" spc="-1">
              <a:solidFill>
                <a:srgbClr val="000000"/>
              </a:solidFill>
              <a:latin typeface="Arial"/>
            </a:endParaRPr>
          </a:p>
        </p:txBody>
      </p:sp>
      <p:sp>
        <p:nvSpPr>
          <p:cNvPr id="305" name="TextShape 2"/>
          <p:cNvSpPr txBox="1"/>
          <p:nvPr/>
        </p:nvSpPr>
        <p:spPr>
          <a:xfrm>
            <a:off x="228600" y="1295280"/>
            <a:ext cx="8762760" cy="4343040"/>
          </a:xfrm>
          <a:prstGeom prst="rect">
            <a:avLst/>
          </a:prstGeom>
          <a:noFill/>
          <a:ln w="0">
            <a:noFill/>
          </a:ln>
        </p:spPr>
        <p:txBody>
          <a:bodyPr>
            <a:noAutofit/>
          </a:bodyPr>
          <a:lstStyle/>
          <a:p>
            <a:pPr marL="343080" indent="-342720">
              <a:lnSpc>
                <a:spcPct val="100000"/>
              </a:lnSpc>
              <a:spcBef>
                <a:spcPts val="519"/>
              </a:spcBef>
              <a:buClr>
                <a:srgbClr val="364162"/>
              </a:buClr>
              <a:buFont typeface="Arial"/>
              <a:buChar char="•"/>
            </a:pPr>
            <a:r>
              <a:rPr lang="en-GB" sz="2600" b="0" strike="noStrike" spc="-1">
                <a:solidFill>
                  <a:srgbClr val="000000"/>
                </a:solidFill>
                <a:latin typeface="Arial"/>
                <a:ea typeface="Verdana"/>
              </a:rPr>
              <a:t>Focus on:</a:t>
            </a:r>
            <a:endParaRPr lang="en-US" sz="26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Security Technology: Intrusion Detection and Prevention Systems, and Other Security Tools </a:t>
            </a:r>
            <a:endParaRPr lang="en-US" sz="2400" b="0" strike="noStrike" spc="-1">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30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30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6"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Summary (1 of 2)</a:t>
            </a:r>
            <a:endParaRPr lang="en-US" sz="3600" b="0" strike="noStrike" spc="-1">
              <a:solidFill>
                <a:srgbClr val="000000"/>
              </a:solidFill>
              <a:latin typeface="Arial"/>
            </a:endParaRPr>
          </a:p>
        </p:txBody>
      </p:sp>
      <p:sp>
        <p:nvSpPr>
          <p:cNvPr id="307" name="TextShape 2"/>
          <p:cNvSpPr txBox="1"/>
          <p:nvPr/>
        </p:nvSpPr>
        <p:spPr>
          <a:xfrm>
            <a:off x="190440" y="914400"/>
            <a:ext cx="8762760" cy="4830480"/>
          </a:xfrm>
          <a:prstGeom prst="rect">
            <a:avLst/>
          </a:prstGeom>
          <a:noFill/>
          <a:ln w="0">
            <a:noFill/>
          </a:ln>
        </p:spPr>
        <p:txBody>
          <a:bodyPr>
            <a:normAutofit lnSpcReduction="10000"/>
          </a:bodyPr>
          <a:lstStyle/>
          <a:p>
            <a:pPr marL="343080" indent="-342720" algn="just">
              <a:lnSpc>
                <a:spcPct val="100000"/>
              </a:lnSpc>
              <a:spcBef>
                <a:spcPts val="519"/>
              </a:spcBef>
              <a:buClr>
                <a:srgbClr val="364162"/>
              </a:buClr>
              <a:buFont typeface="Arial"/>
              <a:buChar char="•"/>
            </a:pPr>
            <a:r>
              <a:rPr lang="en-US" sz="2600" b="0" strike="noStrike" spc="-1">
                <a:solidFill>
                  <a:srgbClr val="000000"/>
                </a:solidFill>
                <a:latin typeface="Arial"/>
                <a:ea typeface="Verdana"/>
              </a:rPr>
              <a:t>Access control is a process by which systems determine if and how to admit a user into a trusted area of the organization.</a:t>
            </a:r>
            <a:endParaRPr lang="en-US" sz="2600" b="0" strike="noStrike" spc="-1">
              <a:solidFill>
                <a:srgbClr val="000000"/>
              </a:solidFill>
              <a:latin typeface="Arial"/>
            </a:endParaRPr>
          </a:p>
          <a:p>
            <a:pPr marL="343080" indent="-342720" algn="just">
              <a:lnSpc>
                <a:spcPct val="100000"/>
              </a:lnSpc>
              <a:spcBef>
                <a:spcPts val="519"/>
              </a:spcBef>
              <a:buClr>
                <a:srgbClr val="364162"/>
              </a:buClr>
              <a:buFont typeface="Arial"/>
              <a:buChar char="•"/>
            </a:pPr>
            <a:r>
              <a:rPr lang="en-US" sz="2600" b="0" strike="noStrike" spc="-1">
                <a:solidFill>
                  <a:srgbClr val="000000"/>
                </a:solidFill>
                <a:latin typeface="Arial"/>
                <a:ea typeface="Verdana"/>
              </a:rPr>
              <a:t>All access control approaches rely on identification, authentication, authorization, and accountability.</a:t>
            </a:r>
            <a:endParaRPr lang="en-US" sz="2600" b="0" strike="noStrike" spc="-1">
              <a:solidFill>
                <a:srgbClr val="000000"/>
              </a:solidFill>
              <a:latin typeface="Arial"/>
            </a:endParaRPr>
          </a:p>
          <a:p>
            <a:pPr marL="343080" indent="-342720" algn="just">
              <a:lnSpc>
                <a:spcPct val="100000"/>
              </a:lnSpc>
              <a:spcBef>
                <a:spcPts val="519"/>
              </a:spcBef>
              <a:buClr>
                <a:srgbClr val="364162"/>
              </a:buClr>
              <a:buFont typeface="Arial"/>
              <a:buChar char="•"/>
            </a:pPr>
            <a:r>
              <a:rPr lang="en-US" sz="2600" b="0" strike="noStrike" spc="-1">
                <a:solidFill>
                  <a:srgbClr val="000000"/>
                </a:solidFill>
                <a:latin typeface="Arial"/>
                <a:ea typeface="Verdana"/>
              </a:rPr>
              <a:t>A firewall is any device that prevents a specific type of information from moving between the outside network, known as the untrusted network, and the inside network, known as the trusted network.</a:t>
            </a:r>
            <a:endParaRPr lang="en-US" sz="2600" b="0" strike="noStrike" spc="-1">
              <a:solidFill>
                <a:srgbClr val="000000"/>
              </a:solidFill>
              <a:latin typeface="Arial"/>
            </a:endParaRPr>
          </a:p>
          <a:p>
            <a:pPr marL="343080" indent="-342720" algn="just">
              <a:lnSpc>
                <a:spcPct val="100000"/>
              </a:lnSpc>
              <a:spcBef>
                <a:spcPts val="519"/>
              </a:spcBef>
              <a:buClr>
                <a:srgbClr val="364162"/>
              </a:buClr>
              <a:buFont typeface="Arial"/>
              <a:buChar char="•"/>
            </a:pPr>
            <a:r>
              <a:rPr lang="en-US" sz="2600" b="0" strike="noStrike" spc="-1">
                <a:solidFill>
                  <a:srgbClr val="000000"/>
                </a:solidFill>
                <a:latin typeface="Arial"/>
                <a:ea typeface="Verdana"/>
              </a:rPr>
              <a:t>Firewalls can be categorized into four groups: packet filtering, MAC layers, application gateways, and hybrid firewalls.</a:t>
            </a:r>
            <a:endParaRPr lang="en-US" sz="2600" b="0" strike="noStrike" spc="-1">
              <a:solidFill>
                <a:srgbClr val="000000"/>
              </a:solidFill>
              <a:latin typeface="Aria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Summary (2 of 2)</a:t>
            </a:r>
            <a:endParaRPr lang="en-US" sz="3600" b="0" strike="noStrike" spc="-1">
              <a:solidFill>
                <a:srgbClr val="000000"/>
              </a:solidFill>
              <a:latin typeface="Arial"/>
            </a:endParaRPr>
          </a:p>
        </p:txBody>
      </p:sp>
      <p:sp>
        <p:nvSpPr>
          <p:cNvPr id="309" name="TextShape 2"/>
          <p:cNvSpPr txBox="1"/>
          <p:nvPr/>
        </p:nvSpPr>
        <p:spPr>
          <a:xfrm>
            <a:off x="301680" y="1054440"/>
            <a:ext cx="8762760" cy="4583880"/>
          </a:xfrm>
          <a:prstGeom prst="rect">
            <a:avLst/>
          </a:prstGeom>
          <a:noFill/>
          <a:ln w="0">
            <a:noFill/>
          </a:ln>
        </p:spPr>
        <p:txBody>
          <a:bodyPr>
            <a:noAutofit/>
          </a:bodyPr>
          <a:lstStyle/>
          <a:p>
            <a:pPr marL="343080" indent="-342720" algn="just">
              <a:lnSpc>
                <a:spcPct val="100000"/>
              </a:lnSpc>
              <a:spcBef>
                <a:spcPts val="519"/>
              </a:spcBef>
              <a:buClr>
                <a:srgbClr val="364162"/>
              </a:buClr>
              <a:buFont typeface="Arial"/>
              <a:buChar char="•"/>
            </a:pPr>
            <a:r>
              <a:rPr lang="en-US" sz="2600" b="0" strike="noStrike" spc="-1">
                <a:solidFill>
                  <a:srgbClr val="000000"/>
                </a:solidFill>
                <a:latin typeface="Arial"/>
                <a:ea typeface="Verdana"/>
              </a:rPr>
              <a:t>Packet-filtering firewalls can be implemented as static filtering, dynamic filtering, and stateful inspection firewalls.</a:t>
            </a:r>
            <a:endParaRPr lang="en-US" sz="2600" b="0" strike="noStrike" spc="-1">
              <a:solidFill>
                <a:srgbClr val="000000"/>
              </a:solidFill>
              <a:latin typeface="Arial"/>
            </a:endParaRPr>
          </a:p>
          <a:p>
            <a:pPr marL="343080" indent="-342720" algn="just">
              <a:lnSpc>
                <a:spcPct val="100000"/>
              </a:lnSpc>
              <a:spcBef>
                <a:spcPts val="519"/>
              </a:spcBef>
              <a:buClr>
                <a:srgbClr val="364162"/>
              </a:buClr>
              <a:buFont typeface="Arial"/>
              <a:buChar char="•"/>
            </a:pPr>
            <a:r>
              <a:rPr lang="en-US" sz="2600" b="0" strike="noStrike" spc="-1">
                <a:solidFill>
                  <a:srgbClr val="000000"/>
                </a:solidFill>
                <a:latin typeface="Arial"/>
                <a:ea typeface="Verdana"/>
              </a:rPr>
              <a:t>The three common architectural implementations of firewalls are single bastion hosts, screened hosts, and screened subnets.</a:t>
            </a:r>
            <a:endParaRPr lang="en-US" sz="2600" b="0" strike="noStrike" spc="-1">
              <a:solidFill>
                <a:srgbClr val="000000"/>
              </a:solidFill>
              <a:latin typeface="Arial"/>
            </a:endParaRPr>
          </a:p>
          <a:p>
            <a:pPr marL="343080" indent="-342720" algn="just">
              <a:lnSpc>
                <a:spcPct val="100000"/>
              </a:lnSpc>
              <a:spcBef>
                <a:spcPts val="519"/>
              </a:spcBef>
              <a:buClr>
                <a:srgbClr val="364162"/>
              </a:buClr>
              <a:buFont typeface="Arial"/>
              <a:buChar char="•"/>
            </a:pPr>
            <a:r>
              <a:rPr lang="en-US" sz="2600" b="0" strike="noStrike" spc="-1">
                <a:solidFill>
                  <a:srgbClr val="000000"/>
                </a:solidFill>
                <a:latin typeface="Arial"/>
                <a:ea typeface="Verdana"/>
              </a:rPr>
              <a:t>Dial-up protection mechanisms help secure organizations that use modems for remote connectivity.</a:t>
            </a:r>
            <a:endParaRPr lang="en-US" sz="2600" b="0" strike="noStrike" spc="-1">
              <a:solidFill>
                <a:srgbClr val="000000"/>
              </a:solidFill>
              <a:latin typeface="Arial"/>
            </a:endParaRPr>
          </a:p>
          <a:p>
            <a:pPr marL="343080" indent="-342720" algn="just">
              <a:lnSpc>
                <a:spcPct val="100000"/>
              </a:lnSpc>
              <a:spcBef>
                <a:spcPts val="519"/>
              </a:spcBef>
              <a:buClr>
                <a:srgbClr val="364162"/>
              </a:buClr>
              <a:buFont typeface="Arial"/>
              <a:buChar char="•"/>
            </a:pPr>
            <a:r>
              <a:rPr lang="en-US" sz="2600" b="0" strike="noStrike" spc="-1">
                <a:solidFill>
                  <a:srgbClr val="000000"/>
                </a:solidFill>
                <a:latin typeface="Arial"/>
                <a:ea typeface="Verdana"/>
              </a:rPr>
              <a:t>VPNs enable remote offices and users to connect to private networks securely over public networks.</a:t>
            </a:r>
            <a:endParaRPr lang="en-US" sz="2600" b="0" strike="noStrike" spc="-1">
              <a:solidFill>
                <a:srgbClr val="000000"/>
              </a:solidFill>
              <a:latin typeface="Aria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0" name="CustomShape 1"/>
          <p:cNvSpPr/>
          <p:nvPr/>
        </p:nvSpPr>
        <p:spPr>
          <a:xfrm>
            <a:off x="45720" y="27720"/>
            <a:ext cx="9051840" cy="103824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600" b="0" strike="noStrike" spc="-1">
                <a:solidFill>
                  <a:srgbClr val="000000"/>
                </a:solidFill>
                <a:latin typeface="Arial"/>
                <a:ea typeface="Verdana"/>
              </a:rPr>
              <a:t>References</a:t>
            </a:r>
            <a:endParaRPr lang="en-GB" sz="3600" b="0" strike="noStrike" spc="-1">
              <a:latin typeface="Arial"/>
            </a:endParaRPr>
          </a:p>
        </p:txBody>
      </p:sp>
      <p:sp>
        <p:nvSpPr>
          <p:cNvPr id="311" name="CustomShape 2"/>
          <p:cNvSpPr/>
          <p:nvPr/>
        </p:nvSpPr>
        <p:spPr>
          <a:xfrm>
            <a:off x="228600" y="1295280"/>
            <a:ext cx="8762400" cy="42663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432000" indent="-323640">
              <a:lnSpc>
                <a:spcPct val="100000"/>
              </a:lnSpc>
              <a:spcBef>
                <a:spcPts val="1417"/>
              </a:spcBef>
              <a:buClr>
                <a:srgbClr val="000000"/>
              </a:buClr>
              <a:buSzPct val="45000"/>
              <a:buFont typeface="Wingdings" charset="2"/>
              <a:buChar char=""/>
            </a:pPr>
            <a:r>
              <a:rPr lang="en-US" sz="2600" b="0" strike="noStrike" spc="-1">
                <a:solidFill>
                  <a:srgbClr val="000000"/>
                </a:solidFill>
                <a:latin typeface="Arial"/>
              </a:rPr>
              <a:t>Whitman, M.E.,Mattord, H.J., 2018. Principles of Information Security . Cengage Learning 658. </a:t>
            </a:r>
            <a:endParaRPr lang="en-GB" sz="2600" b="0" strike="noStrike" spc="-1">
              <a:latin typeface="Arial"/>
            </a:endParaRPr>
          </a:p>
          <a:p>
            <a:pPr marL="432000" indent="-323640">
              <a:lnSpc>
                <a:spcPct val="100000"/>
              </a:lnSpc>
              <a:spcBef>
                <a:spcPts val="1417"/>
              </a:spcBef>
              <a:buClr>
                <a:srgbClr val="000000"/>
              </a:buClr>
              <a:buSzPct val="45000"/>
              <a:buFont typeface="Wingdings" charset="2"/>
              <a:buChar char=""/>
            </a:pPr>
            <a:r>
              <a:rPr lang="en-US" sz="2600" b="0" strike="noStrike" spc="-1">
                <a:solidFill>
                  <a:srgbClr val="000000"/>
                </a:solidFill>
                <a:latin typeface="Arial"/>
              </a:rPr>
              <a:t> Whitman, ME., Mattord H.J., 2011. Readings and Cases in Information Security Law and Ethics. Cengage </a:t>
            </a:r>
            <a:endParaRPr lang="en-GB" sz="2600" b="0" strike="noStrike" spc="-1">
              <a:latin typeface="Aria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Russell_4e_ch03</Template>
  <TotalTime>6653</TotalTime>
  <Words>3474</Words>
  <Application>Microsoft Office PowerPoint</Application>
  <PresentationFormat>On-screen Show (4:3)</PresentationFormat>
  <Paragraphs>260</Paragraphs>
  <Slides>24</Slides>
  <Notes>20</Notes>
  <HiddenSlides>0</HiddenSlides>
  <MMClips>0</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24</vt:i4>
      </vt:variant>
    </vt:vector>
  </HeadingPairs>
  <TitlesOfParts>
    <vt:vector size="33" baseType="lpstr">
      <vt:lpstr>Arial</vt:lpstr>
      <vt:lpstr>Courier New</vt:lpstr>
      <vt:lpstr>Symbol</vt:lpstr>
      <vt:lpstr>Times New Roman</vt:lpstr>
      <vt:lpstr>Wingdings</vt:lpstr>
      <vt:lpstr>Office Theme</vt:lpstr>
      <vt:lpstr>Office Theme</vt: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6 Security Technology: Access Controls, Firewalls and VPNs</dc:title>
  <dc:subject/>
  <dc:creator>Whitman</dc:creator>
  <dc:description/>
  <cp:lastModifiedBy>Abida Perveen</cp:lastModifiedBy>
  <cp:revision>423</cp:revision>
  <dcterms:created xsi:type="dcterms:W3CDTF">2008-12-13T17:52:47Z</dcterms:created>
  <dcterms:modified xsi:type="dcterms:W3CDTF">2022-06-25T17:24:36Z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HiddenSlides">
    <vt:i4>48</vt:i4>
  </property>
  <property fmtid="{D5CDD505-2E9C-101B-9397-08002B2CF9AE}" pid="3" name="Notes">
    <vt:i4>56</vt:i4>
  </property>
  <property fmtid="{D5CDD505-2E9C-101B-9397-08002B2CF9AE}" pid="4" name="PresentationFormat">
    <vt:lpwstr>On-screen Show (4:3)</vt:lpwstr>
  </property>
  <property fmtid="{D5CDD505-2E9C-101B-9397-08002B2CF9AE}" pid="5" name="Slides">
    <vt:i4>71</vt:i4>
  </property>
</Properties>
</file>