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F8E0AF-F569-3747-B2B9-DD8670178673}" v="96" dt="2025-11-27T02:56:22.945"/>
    <p1510:client id="{742A9814-EE99-8771-FF83-19131FF9A8DA}" v="31" dt="2025-11-27T03:18:46.356"/>
    <p1510:client id="{C3FB8CE0-E0B5-A8C4-5EAD-1F37C113133F}" v="14" dt="2025-11-27T03:09:35.762"/>
    <p1510:client id="{DA34F0A3-256D-6362-C9AD-22B410992DC9}" v="8" dt="2025-11-27T03:22:22.446"/>
    <p1510:client id="{E356B21B-A2B4-9F82-C669-6C99DA56F2C6}" v="463" dt="2025-11-26T04:30:27.8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21" Type="http://schemas.microsoft.com/office/2015/10/relationships/revisionInfo" Target="revisionInfo.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20" Type="http://schemas.microsoft.com/office/2016/11/relationships/changesInfo" Target="changesInfos/changesInfo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a Shahed (2421314)" userId="S::2421314@student.uwtsd.ac.uk::72cc272b-4aa4-4930-afe9-84508f906f11" providerId="AD" clId="Web-{742A9814-EE99-8771-FF83-19131FF9A8DA}"/>
    <pc:docChg chg="modSld">
      <pc:chgData name="Ema Shahed (2421314)" userId="S::2421314@student.uwtsd.ac.uk::72cc272b-4aa4-4930-afe9-84508f906f11" providerId="AD" clId="Web-{742A9814-EE99-8771-FF83-19131FF9A8DA}" dt="2025-11-27T03:18:46.356" v="33" actId="20577"/>
      <pc:docMkLst>
        <pc:docMk/>
      </pc:docMkLst>
      <pc:sldChg chg="modSp">
        <pc:chgData name="Ema Shahed (2421314)" userId="S::2421314@student.uwtsd.ac.uk::72cc272b-4aa4-4930-afe9-84508f906f11" providerId="AD" clId="Web-{742A9814-EE99-8771-FF83-19131FF9A8DA}" dt="2025-11-27T03:18:46.356" v="33" actId="20577"/>
        <pc:sldMkLst>
          <pc:docMk/>
          <pc:sldMk cId="4054365237" sldId="269"/>
        </pc:sldMkLst>
        <pc:spChg chg="mod">
          <ac:chgData name="Ema Shahed (2421314)" userId="S::2421314@student.uwtsd.ac.uk::72cc272b-4aa4-4930-afe9-84508f906f11" providerId="AD" clId="Web-{742A9814-EE99-8771-FF83-19131FF9A8DA}" dt="2025-11-27T03:18:46.356" v="33" actId="20577"/>
          <ac:spMkLst>
            <pc:docMk/>
            <pc:sldMk cId="4054365237" sldId="269"/>
            <ac:spMk id="3" creationId="{21443270-057F-F7A1-8D69-591328454CB1}"/>
          </ac:spMkLst>
        </pc:spChg>
      </pc:sldChg>
    </pc:docChg>
  </pc:docChgLst>
  <pc:docChgLst>
    <pc:chgData name="Ema Shahed (2421314)" userId="S::2421314@student.uwtsd.ac.uk::72cc272b-4aa4-4930-afe9-84508f906f11" providerId="AD" clId="Web-{C3FB8CE0-E0B5-A8C4-5EAD-1F37C113133F}"/>
    <pc:docChg chg="modSld sldOrd">
      <pc:chgData name="Ema Shahed (2421314)" userId="S::2421314@student.uwtsd.ac.uk::72cc272b-4aa4-4930-afe9-84508f906f11" providerId="AD" clId="Web-{C3FB8CE0-E0B5-A8C4-5EAD-1F37C113133F}" dt="2025-11-27T03:09:36.684" v="16" actId="20577"/>
      <pc:docMkLst>
        <pc:docMk/>
      </pc:docMkLst>
      <pc:sldChg chg="ord">
        <pc:chgData name="Ema Shahed (2421314)" userId="S::2421314@student.uwtsd.ac.uk::72cc272b-4aa4-4930-afe9-84508f906f11" providerId="AD" clId="Web-{C3FB8CE0-E0B5-A8C4-5EAD-1F37C113133F}" dt="2025-11-27T03:06:26.112" v="1"/>
        <pc:sldMkLst>
          <pc:docMk/>
          <pc:sldMk cId="4057359802" sldId="268"/>
        </pc:sldMkLst>
      </pc:sldChg>
      <pc:sldChg chg="modSp">
        <pc:chgData name="Ema Shahed (2421314)" userId="S::2421314@student.uwtsd.ac.uk::72cc272b-4aa4-4930-afe9-84508f906f11" providerId="AD" clId="Web-{C3FB8CE0-E0B5-A8C4-5EAD-1F37C113133F}" dt="2025-11-27T03:09:36.684" v="16" actId="20577"/>
        <pc:sldMkLst>
          <pc:docMk/>
          <pc:sldMk cId="4054365237" sldId="269"/>
        </pc:sldMkLst>
        <pc:spChg chg="mod">
          <ac:chgData name="Ema Shahed (2421314)" userId="S::2421314@student.uwtsd.ac.uk::72cc272b-4aa4-4930-afe9-84508f906f11" providerId="AD" clId="Web-{C3FB8CE0-E0B5-A8C4-5EAD-1F37C113133F}" dt="2025-11-27T03:09:36.684" v="16" actId="20577"/>
          <ac:spMkLst>
            <pc:docMk/>
            <pc:sldMk cId="4054365237" sldId="269"/>
            <ac:spMk id="3" creationId="{21443270-057F-F7A1-8D69-591328454CB1}"/>
          </ac:spMkLst>
        </pc:spChg>
      </pc:sldChg>
    </pc:docChg>
  </pc:docChgLst>
  <pc:docChgLst>
    <pc:chgData name="Ema Shahed (2421314)" userId="72cc272b-4aa4-4930-afe9-84508f906f11" providerId="ADAL" clId="{BB1C44EF-14CC-38FF-ACAD-18E3DD510E75}"/>
    <pc:docChg chg="undo redo custSel mod addSld delSld modSld addMainMaster delMainMaster">
      <pc:chgData name="Ema Shahed (2421314)" userId="72cc272b-4aa4-4930-afe9-84508f906f11" providerId="ADAL" clId="{BB1C44EF-14CC-38FF-ACAD-18E3DD510E75}" dt="2025-11-27T04:02:49.546" v="430" actId="122"/>
      <pc:docMkLst>
        <pc:docMk/>
      </pc:docMkLst>
      <pc:sldChg chg="modSp mod">
        <pc:chgData name="Ema Shahed (2421314)" userId="72cc272b-4aa4-4930-afe9-84508f906f11" providerId="ADAL" clId="{BB1C44EF-14CC-38FF-ACAD-18E3DD510E75}" dt="2025-11-27T03:50:05.839" v="352" actId="122"/>
        <pc:sldMkLst>
          <pc:docMk/>
          <pc:sldMk cId="356289708" sldId="257"/>
        </pc:sldMkLst>
        <pc:spChg chg="mod">
          <ac:chgData name="Ema Shahed (2421314)" userId="72cc272b-4aa4-4930-afe9-84508f906f11" providerId="ADAL" clId="{BB1C44EF-14CC-38FF-ACAD-18E3DD510E75}" dt="2025-11-27T03:50:05.839" v="352" actId="122"/>
          <ac:spMkLst>
            <pc:docMk/>
            <pc:sldMk cId="356289708" sldId="257"/>
            <ac:spMk id="2" creationId="{1E108B47-268D-9E4F-29E7-5642887C02E4}"/>
          </ac:spMkLst>
        </pc:spChg>
      </pc:sldChg>
      <pc:sldChg chg="modSp mod">
        <pc:chgData name="Ema Shahed (2421314)" userId="72cc272b-4aa4-4930-afe9-84508f906f11" providerId="ADAL" clId="{BB1C44EF-14CC-38FF-ACAD-18E3DD510E75}" dt="2025-11-27T03:50:05.851" v="353" actId="27636"/>
        <pc:sldMkLst>
          <pc:docMk/>
          <pc:sldMk cId="3543250438" sldId="258"/>
        </pc:sldMkLst>
        <pc:spChg chg="mod">
          <ac:chgData name="Ema Shahed (2421314)" userId="72cc272b-4aa4-4930-afe9-84508f906f11" providerId="ADAL" clId="{BB1C44EF-14CC-38FF-ACAD-18E3DD510E75}" dt="2025-11-27T03:50:05.851" v="353" actId="27636"/>
          <ac:spMkLst>
            <pc:docMk/>
            <pc:sldMk cId="3543250438" sldId="258"/>
            <ac:spMk id="2" creationId="{D348185E-CEAA-D5AF-DA7F-CD83C6469CE4}"/>
          </ac:spMkLst>
        </pc:spChg>
      </pc:sldChg>
      <pc:sldChg chg="modSp mod">
        <pc:chgData name="Ema Shahed (2421314)" userId="72cc272b-4aa4-4930-afe9-84508f906f11" providerId="ADAL" clId="{BB1C44EF-14CC-38FF-ACAD-18E3DD510E75}" dt="2025-11-27T03:50:20.055" v="364" actId="1076"/>
        <pc:sldMkLst>
          <pc:docMk/>
          <pc:sldMk cId="258630087" sldId="259"/>
        </pc:sldMkLst>
        <pc:spChg chg="mod">
          <ac:chgData name="Ema Shahed (2421314)" userId="72cc272b-4aa4-4930-afe9-84508f906f11" providerId="ADAL" clId="{BB1C44EF-14CC-38FF-ACAD-18E3DD510E75}" dt="2025-11-27T03:50:20.055" v="364" actId="1076"/>
          <ac:spMkLst>
            <pc:docMk/>
            <pc:sldMk cId="258630087" sldId="259"/>
            <ac:spMk id="3" creationId="{F0E72F60-D2E3-0A5C-E27A-F9B3FFFA3F7E}"/>
          </ac:spMkLst>
        </pc:spChg>
      </pc:sldChg>
      <pc:sldChg chg="modSp mod">
        <pc:chgData name="Ema Shahed (2421314)" userId="72cc272b-4aa4-4930-afe9-84508f906f11" providerId="ADAL" clId="{BB1C44EF-14CC-38FF-ACAD-18E3DD510E75}" dt="2025-11-27T03:50:05.871" v="355" actId="27636"/>
        <pc:sldMkLst>
          <pc:docMk/>
          <pc:sldMk cId="3364107769" sldId="260"/>
        </pc:sldMkLst>
        <pc:spChg chg="mod">
          <ac:chgData name="Ema Shahed (2421314)" userId="72cc272b-4aa4-4930-afe9-84508f906f11" providerId="ADAL" clId="{BB1C44EF-14CC-38FF-ACAD-18E3DD510E75}" dt="2025-11-27T03:50:05.871" v="355" actId="27636"/>
          <ac:spMkLst>
            <pc:docMk/>
            <pc:sldMk cId="3364107769" sldId="260"/>
            <ac:spMk id="2" creationId="{4F07AF9D-B12F-44A4-8919-EB20AEC32734}"/>
          </ac:spMkLst>
        </pc:spChg>
        <pc:spChg chg="mod">
          <ac:chgData name="Ema Shahed (2421314)" userId="72cc272b-4aa4-4930-afe9-84508f906f11" providerId="ADAL" clId="{BB1C44EF-14CC-38FF-ACAD-18E3DD510E75}" dt="2025-11-27T03:49:37.162" v="349" actId="14100"/>
          <ac:spMkLst>
            <pc:docMk/>
            <pc:sldMk cId="3364107769" sldId="260"/>
            <ac:spMk id="3" creationId="{F9AE6097-1FDA-4D3D-8B01-EEF9F97E3E31}"/>
          </ac:spMkLst>
        </pc:spChg>
      </pc:sldChg>
      <pc:sldChg chg="modSp new mod">
        <pc:chgData name="Ema Shahed (2421314)" userId="72cc272b-4aa4-4930-afe9-84508f906f11" providerId="ADAL" clId="{BB1C44EF-14CC-38FF-ACAD-18E3DD510E75}" dt="2025-11-27T03:59:43.078" v="420" actId="255"/>
        <pc:sldMkLst>
          <pc:docMk/>
          <pc:sldMk cId="2625115101" sldId="261"/>
        </pc:sldMkLst>
        <pc:spChg chg="mod">
          <ac:chgData name="Ema Shahed (2421314)" userId="72cc272b-4aa4-4930-afe9-84508f906f11" providerId="ADAL" clId="{BB1C44EF-14CC-38FF-ACAD-18E3DD510E75}" dt="2025-11-27T03:59:43.078" v="420" actId="255"/>
          <ac:spMkLst>
            <pc:docMk/>
            <pc:sldMk cId="2625115101" sldId="261"/>
            <ac:spMk id="2" creationId="{500E1324-D936-50AD-112C-E3B17B7173D3}"/>
          </ac:spMkLst>
        </pc:spChg>
        <pc:spChg chg="mod">
          <ac:chgData name="Ema Shahed (2421314)" userId="72cc272b-4aa4-4930-afe9-84508f906f11" providerId="ADAL" clId="{BB1C44EF-14CC-38FF-ACAD-18E3DD510E75}" dt="2025-11-27T03:50:05.882" v="357" actId="27636"/>
          <ac:spMkLst>
            <pc:docMk/>
            <pc:sldMk cId="2625115101" sldId="261"/>
            <ac:spMk id="3" creationId="{8BA24BEF-01E8-6043-4586-767F4DD5E434}"/>
          </ac:spMkLst>
        </pc:spChg>
      </pc:sldChg>
      <pc:sldChg chg="new del">
        <pc:chgData name="Ema Shahed (2421314)" userId="72cc272b-4aa4-4930-afe9-84508f906f11" providerId="ADAL" clId="{BB1C44EF-14CC-38FF-ACAD-18E3DD510E75}" dt="2025-11-27T02:08:52.579" v="1" actId="680"/>
        <pc:sldMkLst>
          <pc:docMk/>
          <pc:sldMk cId="3597298535" sldId="261"/>
        </pc:sldMkLst>
      </pc:sldChg>
      <pc:sldChg chg="addSp delSp modSp new mod">
        <pc:chgData name="Ema Shahed (2421314)" userId="72cc272b-4aa4-4930-afe9-84508f906f11" providerId="ADAL" clId="{BB1C44EF-14CC-38FF-ACAD-18E3DD510E75}" dt="2025-11-27T04:00:24.220" v="421" actId="122"/>
        <pc:sldMkLst>
          <pc:docMk/>
          <pc:sldMk cId="1655407318" sldId="262"/>
        </pc:sldMkLst>
        <pc:spChg chg="mod">
          <ac:chgData name="Ema Shahed (2421314)" userId="72cc272b-4aa4-4930-afe9-84508f906f11" providerId="ADAL" clId="{BB1C44EF-14CC-38FF-ACAD-18E3DD510E75}" dt="2025-11-27T04:00:24.220" v="421" actId="122"/>
          <ac:spMkLst>
            <pc:docMk/>
            <pc:sldMk cId="1655407318" sldId="262"/>
            <ac:spMk id="2" creationId="{25E0C1AF-E69D-1083-5CA7-4AF17EBF41E4}"/>
          </ac:spMkLst>
        </pc:spChg>
        <pc:spChg chg="mod">
          <ac:chgData name="Ema Shahed (2421314)" userId="72cc272b-4aa4-4930-afe9-84508f906f11" providerId="ADAL" clId="{BB1C44EF-14CC-38FF-ACAD-18E3DD510E75}" dt="2025-11-27T03:50:54.665" v="369" actId="1076"/>
          <ac:spMkLst>
            <pc:docMk/>
            <pc:sldMk cId="1655407318" sldId="262"/>
            <ac:spMk id="3" creationId="{36158E26-2F68-DE34-0EAD-3F8320B11E70}"/>
          </ac:spMkLst>
        </pc:spChg>
        <pc:graphicFrameChg chg="add del modGraphic">
          <ac:chgData name="Ema Shahed (2421314)" userId="72cc272b-4aa4-4930-afe9-84508f906f11" providerId="ADAL" clId="{BB1C44EF-14CC-38FF-ACAD-18E3DD510E75}" dt="2025-11-27T02:20:28.442" v="81" actId="3680"/>
          <ac:graphicFrameMkLst>
            <pc:docMk/>
            <pc:sldMk cId="1655407318" sldId="262"/>
            <ac:graphicFrameMk id="4" creationId="{F57B1D61-B5FA-1B75-C7D8-B8C0C8406079}"/>
          </ac:graphicFrameMkLst>
        </pc:graphicFrameChg>
        <pc:graphicFrameChg chg="add del">
          <ac:chgData name="Ema Shahed (2421314)" userId="72cc272b-4aa4-4930-afe9-84508f906f11" providerId="ADAL" clId="{BB1C44EF-14CC-38FF-ACAD-18E3DD510E75}" dt="2025-11-27T02:20:45.927" v="85" actId="3680"/>
          <ac:graphicFrameMkLst>
            <pc:docMk/>
            <pc:sldMk cId="1655407318" sldId="262"/>
            <ac:graphicFrameMk id="5" creationId="{4BA6C955-31BC-3698-730B-7855A85335AF}"/>
          </ac:graphicFrameMkLst>
        </pc:graphicFrameChg>
        <pc:picChg chg="add mod">
          <ac:chgData name="Ema Shahed (2421314)" userId="72cc272b-4aa4-4930-afe9-84508f906f11" providerId="ADAL" clId="{BB1C44EF-14CC-38FF-ACAD-18E3DD510E75}" dt="2025-11-27T03:50:49.527" v="367" actId="1076"/>
          <ac:picMkLst>
            <pc:docMk/>
            <pc:sldMk cId="1655407318" sldId="262"/>
            <ac:picMk id="6" creationId="{A4FD28CC-1ABE-9766-FBB8-A82EBBD6FA3E}"/>
          </ac:picMkLst>
        </pc:picChg>
      </pc:sldChg>
      <pc:sldChg chg="addSp delSp modSp new mod">
        <pc:chgData name="Ema Shahed (2421314)" userId="72cc272b-4aa4-4930-afe9-84508f906f11" providerId="ADAL" clId="{BB1C44EF-14CC-38FF-ACAD-18E3DD510E75}" dt="2025-11-27T04:00:50.500" v="422" actId="122"/>
        <pc:sldMkLst>
          <pc:docMk/>
          <pc:sldMk cId="2903544597" sldId="263"/>
        </pc:sldMkLst>
        <pc:spChg chg="mod">
          <ac:chgData name="Ema Shahed (2421314)" userId="72cc272b-4aa4-4930-afe9-84508f906f11" providerId="ADAL" clId="{BB1C44EF-14CC-38FF-ACAD-18E3DD510E75}" dt="2025-11-27T04:00:50.500" v="422" actId="122"/>
          <ac:spMkLst>
            <pc:docMk/>
            <pc:sldMk cId="2903544597" sldId="263"/>
            <ac:spMk id="2" creationId="{D0BDEB99-EA81-64A4-3D29-8F35B8F24171}"/>
          </ac:spMkLst>
        </pc:spChg>
        <pc:spChg chg="del">
          <ac:chgData name="Ema Shahed (2421314)" userId="72cc272b-4aa4-4930-afe9-84508f906f11" providerId="ADAL" clId="{BB1C44EF-14CC-38FF-ACAD-18E3DD510E75}" dt="2025-11-27T02:30:12.976" v="100" actId="931"/>
          <ac:spMkLst>
            <pc:docMk/>
            <pc:sldMk cId="2903544597" sldId="263"/>
            <ac:spMk id="3" creationId="{B120C89B-131A-126A-98A4-C2D7C785D01C}"/>
          </ac:spMkLst>
        </pc:spChg>
        <pc:picChg chg="add mod ord">
          <ac:chgData name="Ema Shahed (2421314)" userId="72cc272b-4aa4-4930-afe9-84508f906f11" providerId="ADAL" clId="{BB1C44EF-14CC-38FF-ACAD-18E3DD510E75}" dt="2025-11-27T03:51:24.148" v="374" actId="1076"/>
          <ac:picMkLst>
            <pc:docMk/>
            <pc:sldMk cId="2903544597" sldId="263"/>
            <ac:picMk id="4" creationId="{556A9254-4AAD-688A-734F-C2849E2AA55F}"/>
          </ac:picMkLst>
        </pc:picChg>
      </pc:sldChg>
      <pc:sldChg chg="addSp modSp new mod">
        <pc:chgData name="Ema Shahed (2421314)" userId="72cc272b-4aa4-4930-afe9-84508f906f11" providerId="ADAL" clId="{BB1C44EF-14CC-38FF-ACAD-18E3DD510E75}" dt="2025-11-27T04:01:12.060" v="423" actId="122"/>
        <pc:sldMkLst>
          <pc:docMk/>
          <pc:sldMk cId="2326786500" sldId="264"/>
        </pc:sldMkLst>
        <pc:spChg chg="mod">
          <ac:chgData name="Ema Shahed (2421314)" userId="72cc272b-4aa4-4930-afe9-84508f906f11" providerId="ADAL" clId="{BB1C44EF-14CC-38FF-ACAD-18E3DD510E75}" dt="2025-11-27T04:01:12.060" v="423" actId="122"/>
          <ac:spMkLst>
            <pc:docMk/>
            <pc:sldMk cId="2326786500" sldId="264"/>
            <ac:spMk id="2" creationId="{28566ABC-A01F-DE40-4FD5-E45D62E2C76E}"/>
          </ac:spMkLst>
        </pc:spChg>
        <pc:spChg chg="mod">
          <ac:chgData name="Ema Shahed (2421314)" userId="72cc272b-4aa4-4930-afe9-84508f906f11" providerId="ADAL" clId="{BB1C44EF-14CC-38FF-ACAD-18E3DD510E75}" dt="2025-11-27T03:51:32.616" v="375" actId="1076"/>
          <ac:spMkLst>
            <pc:docMk/>
            <pc:sldMk cId="2326786500" sldId="264"/>
            <ac:spMk id="3" creationId="{A9C876EC-66B5-0986-5EA4-477770C850A0}"/>
          </ac:spMkLst>
        </pc:spChg>
        <pc:picChg chg="add mod">
          <ac:chgData name="Ema Shahed (2421314)" userId="72cc272b-4aa4-4930-afe9-84508f906f11" providerId="ADAL" clId="{BB1C44EF-14CC-38FF-ACAD-18E3DD510E75}" dt="2025-11-27T03:51:36.177" v="376" actId="1076"/>
          <ac:picMkLst>
            <pc:docMk/>
            <pc:sldMk cId="2326786500" sldId="264"/>
            <ac:picMk id="4" creationId="{14E56531-302E-56BC-C569-3C8FD8F94D98}"/>
          </ac:picMkLst>
        </pc:picChg>
      </pc:sldChg>
      <pc:sldChg chg="modSp new mod">
        <pc:chgData name="Ema Shahed (2421314)" userId="72cc272b-4aa4-4930-afe9-84508f906f11" providerId="ADAL" clId="{BB1C44EF-14CC-38FF-ACAD-18E3DD510E75}" dt="2025-11-27T04:01:35.425" v="425" actId="122"/>
        <pc:sldMkLst>
          <pc:docMk/>
          <pc:sldMk cId="3296718762" sldId="265"/>
        </pc:sldMkLst>
        <pc:spChg chg="mod">
          <ac:chgData name="Ema Shahed (2421314)" userId="72cc272b-4aa4-4930-afe9-84508f906f11" providerId="ADAL" clId="{BB1C44EF-14CC-38FF-ACAD-18E3DD510E75}" dt="2025-11-27T04:01:35.425" v="425" actId="122"/>
          <ac:spMkLst>
            <pc:docMk/>
            <pc:sldMk cId="3296718762" sldId="265"/>
            <ac:spMk id="2" creationId="{0F0C520F-29C4-9369-569A-BCEFCCF7E937}"/>
          </ac:spMkLst>
        </pc:spChg>
        <pc:spChg chg="mod">
          <ac:chgData name="Ema Shahed (2421314)" userId="72cc272b-4aa4-4930-afe9-84508f906f11" providerId="ADAL" clId="{BB1C44EF-14CC-38FF-ACAD-18E3DD510E75}" dt="2025-11-27T03:51:41.996" v="377" actId="1076"/>
          <ac:spMkLst>
            <pc:docMk/>
            <pc:sldMk cId="3296718762" sldId="265"/>
            <ac:spMk id="3" creationId="{35BD59D1-C130-1C74-07D4-4909887F0F25}"/>
          </ac:spMkLst>
        </pc:spChg>
      </pc:sldChg>
      <pc:sldChg chg="addSp modSp new mod">
        <pc:chgData name="Ema Shahed (2421314)" userId="72cc272b-4aa4-4930-afe9-84508f906f11" providerId="ADAL" clId="{BB1C44EF-14CC-38FF-ACAD-18E3DD510E75}" dt="2025-11-27T03:51:57.217" v="381" actId="1076"/>
        <pc:sldMkLst>
          <pc:docMk/>
          <pc:sldMk cId="2492693962" sldId="266"/>
        </pc:sldMkLst>
        <pc:spChg chg="mod">
          <ac:chgData name="Ema Shahed (2421314)" userId="72cc272b-4aa4-4930-afe9-84508f906f11" providerId="ADAL" clId="{BB1C44EF-14CC-38FF-ACAD-18E3DD510E75}" dt="2025-11-27T02:43:45.621" v="202" actId="27636"/>
          <ac:spMkLst>
            <pc:docMk/>
            <pc:sldMk cId="2492693962" sldId="266"/>
            <ac:spMk id="2" creationId="{3683333C-B987-3D66-94A8-4C543B34A514}"/>
          </ac:spMkLst>
        </pc:spChg>
        <pc:spChg chg="mod">
          <ac:chgData name="Ema Shahed (2421314)" userId="72cc272b-4aa4-4930-afe9-84508f906f11" providerId="ADAL" clId="{BB1C44EF-14CC-38FF-ACAD-18E3DD510E75}" dt="2025-11-27T03:51:50.540" v="378" actId="1076"/>
          <ac:spMkLst>
            <pc:docMk/>
            <pc:sldMk cId="2492693962" sldId="266"/>
            <ac:spMk id="3" creationId="{A5C6462F-A6B6-E50A-7E88-D8C8777184F5}"/>
          </ac:spMkLst>
        </pc:spChg>
        <pc:picChg chg="add mod">
          <ac:chgData name="Ema Shahed (2421314)" userId="72cc272b-4aa4-4930-afe9-84508f906f11" providerId="ADAL" clId="{BB1C44EF-14CC-38FF-ACAD-18E3DD510E75}" dt="2025-11-27T03:51:57.217" v="381" actId="1076"/>
          <ac:picMkLst>
            <pc:docMk/>
            <pc:sldMk cId="2492693962" sldId="266"/>
            <ac:picMk id="4" creationId="{CC95E29D-D6F1-8121-AF91-F28CCDE5E169}"/>
          </ac:picMkLst>
        </pc:picChg>
      </pc:sldChg>
      <pc:sldChg chg="modSp new mod">
        <pc:chgData name="Ema Shahed (2421314)" userId="72cc272b-4aa4-4930-afe9-84508f906f11" providerId="ADAL" clId="{BB1C44EF-14CC-38FF-ACAD-18E3DD510E75}" dt="2025-11-27T02:51:45.390" v="269" actId="255"/>
        <pc:sldMkLst>
          <pc:docMk/>
          <pc:sldMk cId="1260436368" sldId="267"/>
        </pc:sldMkLst>
        <pc:spChg chg="mod">
          <ac:chgData name="Ema Shahed (2421314)" userId="72cc272b-4aa4-4930-afe9-84508f906f11" providerId="ADAL" clId="{BB1C44EF-14CC-38FF-ACAD-18E3DD510E75}" dt="2025-11-27T02:50:30.670" v="248" actId="113"/>
          <ac:spMkLst>
            <pc:docMk/>
            <pc:sldMk cId="1260436368" sldId="267"/>
            <ac:spMk id="2" creationId="{C674CE40-939A-6EBF-6458-C58049729057}"/>
          </ac:spMkLst>
        </pc:spChg>
        <pc:spChg chg="mod">
          <ac:chgData name="Ema Shahed (2421314)" userId="72cc272b-4aa4-4930-afe9-84508f906f11" providerId="ADAL" clId="{BB1C44EF-14CC-38FF-ACAD-18E3DD510E75}" dt="2025-11-27T02:51:45.390" v="269" actId="255"/>
          <ac:spMkLst>
            <pc:docMk/>
            <pc:sldMk cId="1260436368" sldId="267"/>
            <ac:spMk id="3" creationId="{B44B9967-81E0-2598-2AE8-4A870A08FA35}"/>
          </ac:spMkLst>
        </pc:spChg>
      </pc:sldChg>
      <pc:sldChg chg="modSp new mod">
        <pc:chgData name="Ema Shahed (2421314)" userId="72cc272b-4aa4-4930-afe9-84508f906f11" providerId="ADAL" clId="{BB1C44EF-14CC-38FF-ACAD-18E3DD510E75}" dt="2025-11-27T04:02:49.546" v="430" actId="122"/>
        <pc:sldMkLst>
          <pc:docMk/>
          <pc:sldMk cId="4057359802" sldId="268"/>
        </pc:sldMkLst>
        <pc:spChg chg="mod">
          <ac:chgData name="Ema Shahed (2421314)" userId="72cc272b-4aa4-4930-afe9-84508f906f11" providerId="ADAL" clId="{BB1C44EF-14CC-38FF-ACAD-18E3DD510E75}" dt="2025-11-27T04:02:49.546" v="430" actId="122"/>
          <ac:spMkLst>
            <pc:docMk/>
            <pc:sldMk cId="4057359802" sldId="268"/>
            <ac:spMk id="2" creationId="{9C28D986-2A4F-05AE-4681-03974DCFE428}"/>
          </ac:spMkLst>
        </pc:spChg>
        <pc:spChg chg="mod">
          <ac:chgData name="Ema Shahed (2421314)" userId="72cc272b-4aa4-4930-afe9-84508f906f11" providerId="ADAL" clId="{BB1C44EF-14CC-38FF-ACAD-18E3DD510E75}" dt="2025-11-27T03:52:03.825" v="382" actId="1076"/>
          <ac:spMkLst>
            <pc:docMk/>
            <pc:sldMk cId="4057359802" sldId="268"/>
            <ac:spMk id="3" creationId="{EF06B6E8-8C41-04E5-4D83-6C7D52726FED}"/>
          </ac:spMkLst>
        </pc:spChg>
      </pc:sldChg>
      <pc:sldChg chg="addSp modSp new mod setBg">
        <pc:chgData name="Ema Shahed (2421314)" userId="72cc272b-4aa4-4930-afe9-84508f906f11" providerId="ADAL" clId="{BB1C44EF-14CC-38FF-ACAD-18E3DD510E75}" dt="2025-11-27T03:57:22.938" v="417" actId="255"/>
        <pc:sldMkLst>
          <pc:docMk/>
          <pc:sldMk cId="4054365237" sldId="269"/>
        </pc:sldMkLst>
        <pc:spChg chg="mod">
          <ac:chgData name="Ema Shahed (2421314)" userId="72cc272b-4aa4-4930-afe9-84508f906f11" providerId="ADAL" clId="{BB1C44EF-14CC-38FF-ACAD-18E3DD510E75}" dt="2025-11-27T03:55:13.590" v="401" actId="26606"/>
          <ac:spMkLst>
            <pc:docMk/>
            <pc:sldMk cId="4054365237" sldId="269"/>
            <ac:spMk id="2" creationId="{74430E71-7603-7C31-D3DA-500FABA87678}"/>
          </ac:spMkLst>
        </pc:spChg>
        <pc:spChg chg="mod">
          <ac:chgData name="Ema Shahed (2421314)" userId="72cc272b-4aa4-4930-afe9-84508f906f11" providerId="ADAL" clId="{BB1C44EF-14CC-38FF-ACAD-18E3DD510E75}" dt="2025-11-27T03:57:22.938" v="417" actId="255"/>
          <ac:spMkLst>
            <pc:docMk/>
            <pc:sldMk cId="4054365237" sldId="269"/>
            <ac:spMk id="3" creationId="{21443270-057F-F7A1-8D69-591328454CB1}"/>
          </ac:spMkLst>
        </pc:spChg>
        <pc:spChg chg="add">
          <ac:chgData name="Ema Shahed (2421314)" userId="72cc272b-4aa4-4930-afe9-84508f906f11" providerId="ADAL" clId="{BB1C44EF-14CC-38FF-ACAD-18E3DD510E75}" dt="2025-11-27T03:55:13.590" v="401" actId="26606"/>
          <ac:spMkLst>
            <pc:docMk/>
            <pc:sldMk cId="4054365237" sldId="269"/>
            <ac:spMk id="8" creationId="{29C51009-A09A-4689-8E6C-F8FC99E6A840}"/>
          </ac:spMkLst>
        </pc:spChg>
        <pc:cxnChg chg="add">
          <ac:chgData name="Ema Shahed (2421314)" userId="72cc272b-4aa4-4930-afe9-84508f906f11" providerId="ADAL" clId="{BB1C44EF-14CC-38FF-ACAD-18E3DD510E75}" dt="2025-11-27T03:55:13.590" v="401" actId="26606"/>
          <ac:cxnSpMkLst>
            <pc:docMk/>
            <pc:sldMk cId="4054365237" sldId="269"/>
            <ac:cxnSpMk id="10" creationId="{9EC65442-F244-409C-BF44-C5D6472E810A}"/>
          </ac:cxnSpMkLst>
        </pc:cxnChg>
      </pc:sldChg>
    </pc:docChg>
  </pc:docChgLst>
  <pc:docChgLst>
    <pc:chgData name="Ema Shahed (2421314)" userId="S::2421314@student.uwtsd.ac.uk::72cc272b-4aa4-4930-afe9-84508f906f11" providerId="AD" clId="Web-{E356B21B-A2B4-9F82-C669-6C99DA56F2C6}"/>
    <pc:docChg chg="mod addSld modSld addMainMaster delMainMaster">
      <pc:chgData name="Ema Shahed (2421314)" userId="S::2421314@student.uwtsd.ac.uk::72cc272b-4aa4-4930-afe9-84508f906f11" providerId="AD" clId="Web-{E356B21B-A2B4-9F82-C669-6C99DA56F2C6}" dt="2025-11-26T04:30:27.800" v="462" actId="1076"/>
      <pc:docMkLst>
        <pc:docMk/>
      </pc:docMkLst>
      <pc:sldChg chg="addSp delSp modSp mod setBg modClrScheme setClrOvrMap delDesignElem chgLayout">
        <pc:chgData name="Ema Shahed (2421314)" userId="S::2421314@student.uwtsd.ac.uk::72cc272b-4aa4-4930-afe9-84508f906f11" providerId="AD" clId="Web-{E356B21B-A2B4-9F82-C669-6C99DA56F2C6}" dt="2025-11-26T04:12:35.009" v="319" actId="20577"/>
        <pc:sldMkLst>
          <pc:docMk/>
          <pc:sldMk cId="109857222" sldId="256"/>
        </pc:sldMkLst>
        <pc:spChg chg="del mod ord">
          <ac:chgData name="Ema Shahed (2421314)" userId="S::2421314@student.uwtsd.ac.uk::72cc272b-4aa4-4930-afe9-84508f906f11" providerId="AD" clId="Web-{E356B21B-A2B4-9F82-C669-6C99DA56F2C6}" dt="2025-11-26T03:36:14.815" v="37"/>
          <ac:spMkLst>
            <pc:docMk/>
            <pc:sldMk cId="109857222" sldId="256"/>
            <ac:spMk id="2" creationId="{00000000-0000-0000-0000-000000000000}"/>
          </ac:spMkLst>
        </pc:spChg>
        <pc:spChg chg="mod ord">
          <ac:chgData name="Ema Shahed (2421314)" userId="S::2421314@student.uwtsd.ac.uk::72cc272b-4aa4-4930-afe9-84508f906f11" providerId="AD" clId="Web-{E356B21B-A2B4-9F82-C669-6C99DA56F2C6}" dt="2025-11-26T04:12:35.009" v="319" actId="20577"/>
          <ac:spMkLst>
            <pc:docMk/>
            <pc:sldMk cId="109857222" sldId="256"/>
            <ac:spMk id="3" creationId="{00000000-0000-0000-0000-000000000000}"/>
          </ac:spMkLst>
        </pc:spChg>
        <pc:spChg chg="add del mod">
          <ac:chgData name="Ema Shahed (2421314)" userId="S::2421314@student.uwtsd.ac.uk::72cc272b-4aa4-4930-afe9-84508f906f11" providerId="AD" clId="Web-{E356B21B-A2B4-9F82-C669-6C99DA56F2C6}" dt="2025-11-26T03:45:24.116" v="107"/>
          <ac:spMkLst>
            <pc:docMk/>
            <pc:sldMk cId="109857222" sldId="256"/>
            <ac:spMk id="5" creationId="{374AC00C-0913-2DC2-C3C6-7B330F2C9B5E}"/>
          </ac:spMkLst>
        </pc:spChg>
        <pc:spChg chg="add del">
          <ac:chgData name="Ema Shahed (2421314)" userId="S::2421314@student.uwtsd.ac.uk::72cc272b-4aa4-4930-afe9-84508f906f11" providerId="AD" clId="Web-{E356B21B-A2B4-9F82-C669-6C99DA56F2C6}" dt="2025-11-26T03:32:11.028" v="15"/>
          <ac:spMkLst>
            <pc:docMk/>
            <pc:sldMk cId="109857222" sldId="256"/>
            <ac:spMk id="6" creationId="{9B347087-DEE1-4F23-8486-A2690AA195E5}"/>
          </ac:spMkLst>
        </pc:spChg>
        <pc:spChg chg="add del">
          <ac:chgData name="Ema Shahed (2421314)" userId="S::2421314@student.uwtsd.ac.uk::72cc272b-4aa4-4930-afe9-84508f906f11" providerId="AD" clId="Web-{E356B21B-A2B4-9F82-C669-6C99DA56F2C6}" dt="2025-11-26T03:32:11.028" v="15"/>
          <ac:spMkLst>
            <pc:docMk/>
            <pc:sldMk cId="109857222" sldId="256"/>
            <ac:spMk id="7" creationId="{44BB81AE-EE4A-4AA4-8941-104B6C943598}"/>
          </ac:spMkLst>
        </pc:spChg>
        <pc:spChg chg="add del">
          <ac:chgData name="Ema Shahed (2421314)" userId="S::2421314@student.uwtsd.ac.uk::72cc272b-4aa4-4930-afe9-84508f906f11" providerId="AD" clId="Web-{E356B21B-A2B4-9F82-C669-6C99DA56F2C6}" dt="2025-11-26T03:30:43.541" v="2"/>
          <ac:spMkLst>
            <pc:docMk/>
            <pc:sldMk cId="109857222" sldId="256"/>
            <ac:spMk id="9" creationId="{19F9BF86-FE94-4517-B97D-026C7515E589}"/>
          </ac:spMkLst>
        </pc:spChg>
        <pc:spChg chg="add del mod">
          <ac:chgData name="Ema Shahed (2421314)" userId="S::2421314@student.uwtsd.ac.uk::72cc272b-4aa4-4930-afe9-84508f906f11" providerId="AD" clId="Web-{E356B21B-A2B4-9F82-C669-6C99DA56F2C6}" dt="2025-11-26T03:45:47.445" v="113"/>
          <ac:spMkLst>
            <pc:docMk/>
            <pc:sldMk cId="109857222" sldId="256"/>
            <ac:spMk id="10" creationId="{10BD0FB1-65B4-98B6-9F9B-2841191A0D4C}"/>
          </ac:spMkLst>
        </pc:spChg>
        <pc:spChg chg="add del">
          <ac:chgData name="Ema Shahed (2421314)" userId="S::2421314@student.uwtsd.ac.uk::72cc272b-4aa4-4930-afe9-84508f906f11" providerId="AD" clId="Web-{E356B21B-A2B4-9F82-C669-6C99DA56F2C6}" dt="2025-11-26T03:30:43.541" v="2"/>
          <ac:spMkLst>
            <pc:docMk/>
            <pc:sldMk cId="109857222" sldId="256"/>
            <ac:spMk id="11" creationId="{05DEC45B-BA77-21C0-3869-05DE7C92376D}"/>
          </ac:spMkLst>
        </pc:spChg>
        <pc:spChg chg="add del mod">
          <ac:chgData name="Ema Shahed (2421314)" userId="S::2421314@student.uwtsd.ac.uk::72cc272b-4aa4-4930-afe9-84508f906f11" providerId="AD" clId="Web-{E356B21B-A2B4-9F82-C669-6C99DA56F2C6}" dt="2025-11-26T03:46:14.524" v="116"/>
          <ac:spMkLst>
            <pc:docMk/>
            <pc:sldMk cId="109857222" sldId="256"/>
            <ac:spMk id="12" creationId="{3875F26F-BA75-ABCE-DA34-141095D5D853}"/>
          </ac:spMkLst>
        </pc:spChg>
        <pc:spChg chg="add del mod">
          <ac:chgData name="Ema Shahed (2421314)" userId="S::2421314@student.uwtsd.ac.uk::72cc272b-4aa4-4930-afe9-84508f906f11" providerId="AD" clId="Web-{E356B21B-A2B4-9F82-C669-6C99DA56F2C6}" dt="2025-11-26T03:46:25.665" v="119"/>
          <ac:spMkLst>
            <pc:docMk/>
            <pc:sldMk cId="109857222" sldId="256"/>
            <ac:spMk id="14" creationId="{D1B99516-A2F5-9A2D-2D84-3151B8AC53A9}"/>
          </ac:spMkLst>
        </pc:spChg>
        <pc:spChg chg="add del">
          <ac:chgData name="Ema Shahed (2421314)" userId="S::2421314@student.uwtsd.ac.uk::72cc272b-4aa4-4930-afe9-84508f906f11" providerId="AD" clId="Web-{E356B21B-A2B4-9F82-C669-6C99DA56F2C6}" dt="2025-11-26T03:32:11.028" v="15"/>
          <ac:spMkLst>
            <pc:docMk/>
            <pc:sldMk cId="109857222" sldId="256"/>
            <ac:spMk id="15" creationId="{AAA2202F-2A68-464D-8E53-CEBE9303D848}"/>
          </ac:spMkLst>
        </pc:spChg>
        <pc:spChg chg="add del">
          <ac:chgData name="Ema Shahed (2421314)" userId="S::2421314@student.uwtsd.ac.uk::72cc272b-4aa4-4930-afe9-84508f906f11" providerId="AD" clId="Web-{E356B21B-A2B4-9F82-C669-6C99DA56F2C6}" dt="2025-11-26T03:46:41.947" v="121"/>
          <ac:spMkLst>
            <pc:docMk/>
            <pc:sldMk cId="109857222" sldId="256"/>
            <ac:spMk id="16" creationId="{6392996A-3523-50EB-A490-EE73F329EBFE}"/>
          </ac:spMkLst>
        </pc:spChg>
        <pc:spChg chg="add del mod">
          <ac:chgData name="Ema Shahed (2421314)" userId="S::2421314@student.uwtsd.ac.uk::72cc272b-4aa4-4930-afe9-84508f906f11" providerId="AD" clId="Web-{E356B21B-A2B4-9F82-C669-6C99DA56F2C6}" dt="2025-11-26T03:46:54.385" v="124"/>
          <ac:spMkLst>
            <pc:docMk/>
            <pc:sldMk cId="109857222" sldId="256"/>
            <ac:spMk id="22" creationId="{7D9C0C78-3111-F732-2CE1-20F7BFC02813}"/>
          </ac:spMkLst>
        </pc:spChg>
        <pc:spChg chg="add del mod">
          <ac:chgData name="Ema Shahed (2421314)" userId="S::2421314@student.uwtsd.ac.uk::72cc272b-4aa4-4930-afe9-84508f906f11" providerId="AD" clId="Web-{E356B21B-A2B4-9F82-C669-6C99DA56F2C6}" dt="2025-11-26T03:47:22.042" v="128"/>
          <ac:spMkLst>
            <pc:docMk/>
            <pc:sldMk cId="109857222" sldId="256"/>
            <ac:spMk id="23" creationId="{4577230F-3324-3839-7E7C-F4B978616E72}"/>
          </ac:spMkLst>
        </pc:spChg>
        <pc:spChg chg="add del mod">
          <ac:chgData name="Ema Shahed (2421314)" userId="S::2421314@student.uwtsd.ac.uk::72cc272b-4aa4-4930-afe9-84508f906f11" providerId="AD" clId="Web-{E356B21B-A2B4-9F82-C669-6C99DA56F2C6}" dt="2025-11-26T03:48:19.325" v="131"/>
          <ac:spMkLst>
            <pc:docMk/>
            <pc:sldMk cId="109857222" sldId="256"/>
            <ac:spMk id="24" creationId="{8F8DA4B6-57DE-8EFE-C1F3-6250E160051E}"/>
          </ac:spMkLst>
        </pc:spChg>
        <pc:grpChg chg="add del">
          <ac:chgData name="Ema Shahed (2421314)" userId="S::2421314@student.uwtsd.ac.uk::72cc272b-4aa4-4930-afe9-84508f906f11" providerId="AD" clId="Web-{E356B21B-A2B4-9F82-C669-6C99DA56F2C6}" dt="2025-11-26T03:32:11.028" v="15"/>
          <ac:grpSpMkLst>
            <pc:docMk/>
            <pc:sldMk cId="109857222" sldId="256"/>
            <ac:grpSpMk id="17" creationId="{5B129734-DF6D-46B8-A0E0-4F178B3AD2FC}"/>
          </ac:grpSpMkLst>
        </pc:grpChg>
        <pc:picChg chg="add del mod">
          <ac:chgData name="Ema Shahed (2421314)" userId="S::2421314@student.uwtsd.ac.uk::72cc272b-4aa4-4930-afe9-84508f906f11" providerId="AD" clId="Web-{E356B21B-A2B4-9F82-C669-6C99DA56F2C6}" dt="2025-11-26T03:31:39.793" v="11"/>
          <ac:picMkLst>
            <pc:docMk/>
            <pc:sldMk cId="109857222" sldId="256"/>
            <ac:picMk id="4" creationId="{B953E11C-9AD7-8E16-9C58-3E783D48DEF7}"/>
          </ac:picMkLst>
        </pc:picChg>
        <pc:cxnChg chg="add del">
          <ac:chgData name="Ema Shahed (2421314)" userId="S::2421314@student.uwtsd.ac.uk::72cc272b-4aa4-4930-afe9-84508f906f11" providerId="AD" clId="Web-{E356B21B-A2B4-9F82-C669-6C99DA56F2C6}" dt="2025-11-26T03:32:11.028" v="15"/>
          <ac:cxnSpMkLst>
            <pc:docMk/>
            <pc:sldMk cId="109857222" sldId="256"/>
            <ac:cxnSpMk id="8" creationId="{4AA791FC-1AEF-4561-93B5-6B9E981BBB74}"/>
          </ac:cxnSpMkLst>
        </pc:cxnChg>
        <pc:cxnChg chg="add del">
          <ac:chgData name="Ema Shahed (2421314)" userId="S::2421314@student.uwtsd.ac.uk::72cc272b-4aa4-4930-afe9-84508f906f11" providerId="AD" clId="Web-{E356B21B-A2B4-9F82-C669-6C99DA56F2C6}" dt="2025-11-26T03:30:43.541" v="2"/>
          <ac:cxnSpMkLst>
            <pc:docMk/>
            <pc:sldMk cId="109857222" sldId="256"/>
            <ac:cxnSpMk id="13" creationId="{6E25B8EB-C8DD-E579-2093-D182FC5B0F46}"/>
          </ac:cxnSpMkLst>
        </pc:cxnChg>
      </pc:sldChg>
      <pc:sldChg chg="delSp modSp new">
        <pc:chgData name="Ema Shahed (2421314)" userId="S::2421314@student.uwtsd.ac.uk::72cc272b-4aa4-4930-afe9-84508f906f11" providerId="AD" clId="Web-{E356B21B-A2B4-9F82-C669-6C99DA56F2C6}" dt="2025-11-26T04:00:56.970" v="248" actId="1076"/>
        <pc:sldMkLst>
          <pc:docMk/>
          <pc:sldMk cId="356289708" sldId="257"/>
        </pc:sldMkLst>
        <pc:spChg chg="mod">
          <ac:chgData name="Ema Shahed (2421314)" userId="S::2421314@student.uwtsd.ac.uk::72cc272b-4aa4-4930-afe9-84508f906f11" providerId="AD" clId="Web-{E356B21B-A2B4-9F82-C669-6C99DA56F2C6}" dt="2025-11-26T04:00:56.970" v="248" actId="1076"/>
          <ac:spMkLst>
            <pc:docMk/>
            <pc:sldMk cId="356289708" sldId="257"/>
            <ac:spMk id="2" creationId="{1E108B47-268D-9E4F-29E7-5642887C02E4}"/>
          </ac:spMkLst>
        </pc:spChg>
        <pc:spChg chg="del mod">
          <ac:chgData name="Ema Shahed (2421314)" userId="S::2421314@student.uwtsd.ac.uk::72cc272b-4aa4-4930-afe9-84508f906f11" providerId="AD" clId="Web-{E356B21B-A2B4-9F82-C669-6C99DA56F2C6}" dt="2025-11-26T03:59:52.151" v="231"/>
          <ac:spMkLst>
            <pc:docMk/>
            <pc:sldMk cId="356289708" sldId="257"/>
            <ac:spMk id="3" creationId="{1D757446-8778-4C47-6A61-6D5AE65F38C5}"/>
          </ac:spMkLst>
        </pc:spChg>
      </pc:sldChg>
      <pc:sldChg chg="addSp delSp modSp new mod setBg">
        <pc:chgData name="Ema Shahed (2421314)" userId="S::2421314@student.uwtsd.ac.uk::72cc272b-4aa4-4930-afe9-84508f906f11" providerId="AD" clId="Web-{E356B21B-A2B4-9F82-C669-6C99DA56F2C6}" dt="2025-11-26T04:09:33.584" v="299"/>
        <pc:sldMkLst>
          <pc:docMk/>
          <pc:sldMk cId="3543250438" sldId="258"/>
        </pc:sldMkLst>
        <pc:spChg chg="mod">
          <ac:chgData name="Ema Shahed (2421314)" userId="S::2421314@student.uwtsd.ac.uk::72cc272b-4aa4-4930-afe9-84508f906f11" providerId="AD" clId="Web-{E356B21B-A2B4-9F82-C669-6C99DA56F2C6}" dt="2025-11-26T04:09:33.584" v="299"/>
          <ac:spMkLst>
            <pc:docMk/>
            <pc:sldMk cId="3543250438" sldId="258"/>
            <ac:spMk id="2" creationId="{D348185E-CEAA-D5AF-DA7F-CD83C6469CE4}"/>
          </ac:spMkLst>
        </pc:spChg>
        <pc:spChg chg="mod ord">
          <ac:chgData name="Ema Shahed (2421314)" userId="S::2421314@student.uwtsd.ac.uk::72cc272b-4aa4-4930-afe9-84508f906f11" providerId="AD" clId="Web-{E356B21B-A2B4-9F82-C669-6C99DA56F2C6}" dt="2025-11-26T04:09:33.584" v="299"/>
          <ac:spMkLst>
            <pc:docMk/>
            <pc:sldMk cId="3543250438" sldId="258"/>
            <ac:spMk id="3" creationId="{FFDA8B3E-3E07-78E0-8AE6-3948F75D1822}"/>
          </ac:spMkLst>
        </pc:spChg>
        <pc:spChg chg="add del">
          <ac:chgData name="Ema Shahed (2421314)" userId="S::2421314@student.uwtsd.ac.uk::72cc272b-4aa4-4930-afe9-84508f906f11" providerId="AD" clId="Web-{E356B21B-A2B4-9F82-C669-6C99DA56F2C6}" dt="2025-11-26T04:09:33.552" v="298"/>
          <ac:spMkLst>
            <pc:docMk/>
            <pc:sldMk cId="3543250438" sldId="258"/>
            <ac:spMk id="9" creationId="{22AC0F86-9A78-4E84-A4B4-ADB8B2629A0C}"/>
          </ac:spMkLst>
        </pc:spChg>
        <pc:spChg chg="add del">
          <ac:chgData name="Ema Shahed (2421314)" userId="S::2421314@student.uwtsd.ac.uk::72cc272b-4aa4-4930-afe9-84508f906f11" providerId="AD" clId="Web-{E356B21B-A2B4-9F82-C669-6C99DA56F2C6}" dt="2025-11-26T04:09:33.552" v="298"/>
          <ac:spMkLst>
            <pc:docMk/>
            <pc:sldMk cId="3543250438" sldId="258"/>
            <ac:spMk id="17" creationId="{69A54E25-1C05-48E5-A5CC-3778C1D3632D}"/>
          </ac:spMkLst>
        </pc:spChg>
        <pc:grpChg chg="add del">
          <ac:chgData name="Ema Shahed (2421314)" userId="S::2421314@student.uwtsd.ac.uk::72cc272b-4aa4-4930-afe9-84508f906f11" providerId="AD" clId="Web-{E356B21B-A2B4-9F82-C669-6C99DA56F2C6}" dt="2025-11-26T04:09:33.552" v="298"/>
          <ac:grpSpMkLst>
            <pc:docMk/>
            <pc:sldMk cId="3543250438" sldId="258"/>
            <ac:grpSpMk id="11" creationId="{4AF78B9E-8BE2-4706-9377-A05FA25ABABF}"/>
          </ac:grpSpMkLst>
        </pc:grpChg>
        <pc:picChg chg="add mod">
          <ac:chgData name="Ema Shahed (2421314)" userId="S::2421314@student.uwtsd.ac.uk::72cc272b-4aa4-4930-afe9-84508f906f11" providerId="AD" clId="Web-{E356B21B-A2B4-9F82-C669-6C99DA56F2C6}" dt="2025-11-26T04:09:33.584" v="299"/>
          <ac:picMkLst>
            <pc:docMk/>
            <pc:sldMk cId="3543250438" sldId="258"/>
            <ac:picMk id="4" creationId="{16506907-25B3-FCFE-7D6C-443F9DD22C78}"/>
          </ac:picMkLst>
        </pc:picChg>
        <pc:cxnChg chg="add del">
          <ac:chgData name="Ema Shahed (2421314)" userId="S::2421314@student.uwtsd.ac.uk::72cc272b-4aa4-4930-afe9-84508f906f11" providerId="AD" clId="Web-{E356B21B-A2B4-9F82-C669-6C99DA56F2C6}" dt="2025-11-26T04:09:33.552" v="298"/>
          <ac:cxnSpMkLst>
            <pc:docMk/>
            <pc:sldMk cId="3543250438" sldId="258"/>
            <ac:cxnSpMk id="19" creationId="{0E5D0023-B23E-4823-8D72-B07FFF8CAE96}"/>
          </ac:cxnSpMkLst>
        </pc:cxnChg>
      </pc:sldChg>
      <pc:sldChg chg="modSp new">
        <pc:chgData name="Ema Shahed (2421314)" userId="S::2421314@student.uwtsd.ac.uk::72cc272b-4aa4-4930-afe9-84508f906f11" providerId="AD" clId="Web-{E356B21B-A2B4-9F82-C669-6C99DA56F2C6}" dt="2025-11-26T04:18:57.104" v="413" actId="20577"/>
        <pc:sldMkLst>
          <pc:docMk/>
          <pc:sldMk cId="258630087" sldId="259"/>
        </pc:sldMkLst>
        <pc:spChg chg="mod">
          <ac:chgData name="Ema Shahed (2421314)" userId="S::2421314@student.uwtsd.ac.uk::72cc272b-4aa4-4930-afe9-84508f906f11" providerId="AD" clId="Web-{E356B21B-A2B4-9F82-C669-6C99DA56F2C6}" dt="2025-11-26T04:10:18.241" v="302" actId="20577"/>
          <ac:spMkLst>
            <pc:docMk/>
            <pc:sldMk cId="258630087" sldId="259"/>
            <ac:spMk id="2" creationId="{97FEC6BB-B693-725F-9FD4-223178C4EF79}"/>
          </ac:spMkLst>
        </pc:spChg>
        <pc:spChg chg="mod">
          <ac:chgData name="Ema Shahed (2421314)" userId="S::2421314@student.uwtsd.ac.uk::72cc272b-4aa4-4930-afe9-84508f906f11" providerId="AD" clId="Web-{E356B21B-A2B4-9F82-C669-6C99DA56F2C6}" dt="2025-11-26T04:18:57.104" v="413" actId="20577"/>
          <ac:spMkLst>
            <pc:docMk/>
            <pc:sldMk cId="258630087" sldId="259"/>
            <ac:spMk id="3" creationId="{F0E72F60-D2E3-0A5C-E27A-F9B3FFFA3F7E}"/>
          </ac:spMkLst>
        </pc:spChg>
      </pc:sldChg>
      <pc:sldChg chg="addSp modSp new mod setBg">
        <pc:chgData name="Ema Shahed (2421314)" userId="S::2421314@student.uwtsd.ac.uk::72cc272b-4aa4-4930-afe9-84508f906f11" providerId="AD" clId="Web-{E356B21B-A2B4-9F82-C669-6C99DA56F2C6}" dt="2025-11-26T04:30:27.800" v="462" actId="1076"/>
        <pc:sldMkLst>
          <pc:docMk/>
          <pc:sldMk cId="3364107769" sldId="260"/>
        </pc:sldMkLst>
        <pc:spChg chg="mod">
          <ac:chgData name="Ema Shahed (2421314)" userId="S::2421314@student.uwtsd.ac.uk::72cc272b-4aa4-4930-afe9-84508f906f11" providerId="AD" clId="Web-{E356B21B-A2B4-9F82-C669-6C99DA56F2C6}" dt="2025-11-26T04:26:57.569" v="443"/>
          <ac:spMkLst>
            <pc:docMk/>
            <pc:sldMk cId="3364107769" sldId="260"/>
            <ac:spMk id="2" creationId="{4F07AF9D-B12F-44A4-8919-EB20AEC32734}"/>
          </ac:spMkLst>
        </pc:spChg>
        <pc:spChg chg="mod">
          <ac:chgData name="Ema Shahed (2421314)" userId="S::2421314@student.uwtsd.ac.uk::72cc272b-4aa4-4930-afe9-84508f906f11" providerId="AD" clId="Web-{E356B21B-A2B4-9F82-C669-6C99DA56F2C6}" dt="2025-11-26T04:26:57.569" v="443"/>
          <ac:spMkLst>
            <pc:docMk/>
            <pc:sldMk cId="3364107769" sldId="260"/>
            <ac:spMk id="3" creationId="{F9AE6097-1FDA-4D3D-8B01-EEF9F97E3E31}"/>
          </ac:spMkLst>
        </pc:spChg>
        <pc:spChg chg="add mod">
          <ac:chgData name="Ema Shahed (2421314)" userId="S::2421314@student.uwtsd.ac.uk::72cc272b-4aa4-4930-afe9-84508f906f11" providerId="AD" clId="Web-{E356B21B-A2B4-9F82-C669-6C99DA56F2C6}" dt="2025-11-26T04:30:27.800" v="462" actId="1076"/>
          <ac:spMkLst>
            <pc:docMk/>
            <pc:sldMk cId="3364107769" sldId="260"/>
            <ac:spMk id="5" creationId="{B80F089E-5A5F-D46F-7C86-6881F15D3465}"/>
          </ac:spMkLst>
        </pc:spChg>
        <pc:picChg chg="add mod">
          <ac:chgData name="Ema Shahed (2421314)" userId="S::2421314@student.uwtsd.ac.uk::72cc272b-4aa4-4930-afe9-84508f906f11" providerId="AD" clId="Web-{E356B21B-A2B4-9F82-C669-6C99DA56F2C6}" dt="2025-11-26T04:27:16.217" v="445" actId="14100"/>
          <ac:picMkLst>
            <pc:docMk/>
            <pc:sldMk cId="3364107769" sldId="260"/>
            <ac:picMk id="4" creationId="{6078E3BA-39FD-38AD-34A6-87B086695362}"/>
          </ac:picMkLst>
        </pc:picChg>
      </pc:sldChg>
      <pc:sldMasterChg chg="del delSldLayout">
        <pc:chgData name="Ema Shahed (2421314)" userId="S::2421314@student.uwtsd.ac.uk::72cc272b-4aa4-4930-afe9-84508f906f11" providerId="AD" clId="Web-{E356B21B-A2B4-9F82-C669-6C99DA56F2C6}" dt="2025-11-26T03:30:24.103" v="0"/>
        <pc:sldMasterMkLst>
          <pc:docMk/>
          <pc:sldMasterMk cId="2460954070" sldId="2147483660"/>
        </pc:sldMasterMkLst>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2385387890" sldId="2147483661"/>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949138452" sldId="2147483662"/>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2591524520" sldId="2147483663"/>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1203092039" sldId="2147483664"/>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3733172339" sldId="2147483665"/>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3210312558" sldId="2147483666"/>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3146388984" sldId="2147483667"/>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3171841454" sldId="2147483668"/>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1718958274" sldId="2147483669"/>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2202905451" sldId="2147483670"/>
          </pc:sldLayoutMkLst>
        </pc:sldLayoutChg>
        <pc:sldLayoutChg chg="del">
          <pc:chgData name="Ema Shahed (2421314)" userId="S::2421314@student.uwtsd.ac.uk::72cc272b-4aa4-4930-afe9-84508f906f11" providerId="AD" clId="Web-{E356B21B-A2B4-9F82-C669-6C99DA56F2C6}" dt="2025-11-26T03:30:24.103" v="0"/>
          <pc:sldLayoutMkLst>
            <pc:docMk/>
            <pc:sldMasterMk cId="2460954070" sldId="2147483660"/>
            <pc:sldLayoutMk cId="3479445657" sldId="2147483671"/>
          </pc:sldLayoutMkLst>
        </pc:sldLayoutChg>
      </pc:sldMasterChg>
      <pc:sldMasterChg chg="add del addSldLayout delSldLayout modSldLayout">
        <pc:chgData name="Ema Shahed (2421314)" userId="S::2421314@student.uwtsd.ac.uk::72cc272b-4aa4-4930-afe9-84508f906f11" providerId="AD" clId="Web-{E356B21B-A2B4-9F82-C669-6C99DA56F2C6}" dt="2025-11-26T03:30:35.260" v="1"/>
        <pc:sldMasterMkLst>
          <pc:docMk/>
          <pc:sldMasterMk cId="3775779624" sldId="2147483672"/>
        </pc:sldMasterMkLst>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3023728881" sldId="2147483673"/>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628244767" sldId="2147483674"/>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2443384807" sldId="2147483675"/>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4089086405" sldId="2147483676"/>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412724601" sldId="2147483677"/>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2289194730" sldId="2147483678"/>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3382388932" sldId="2147483679"/>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318144780" sldId="2147483680"/>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2970623884" sldId="2147483681"/>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1104255752" sldId="2147483682"/>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1524667240" sldId="2147483683"/>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1328802726" sldId="2147483684"/>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2445219531" sldId="2147483685"/>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2451602726" sldId="2147483686"/>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1360745612" sldId="2147483687"/>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4211826033" sldId="2147483688"/>
          </pc:sldLayoutMkLst>
        </pc:sldLayoutChg>
        <pc:sldLayoutChg chg="add del mod replId">
          <pc:chgData name="Ema Shahed (2421314)" userId="S::2421314@student.uwtsd.ac.uk::72cc272b-4aa4-4930-afe9-84508f906f11" providerId="AD" clId="Web-{E356B21B-A2B4-9F82-C669-6C99DA56F2C6}" dt="2025-11-26T03:30:35.260" v="1"/>
          <pc:sldLayoutMkLst>
            <pc:docMk/>
            <pc:sldMasterMk cId="3775779624" sldId="2147483672"/>
            <pc:sldLayoutMk cId="1023867938" sldId="2147483689"/>
          </pc:sldLayoutMkLst>
        </pc:sldLayoutChg>
      </pc:sldMasterChg>
      <pc:sldMasterChg chg="add del addSldLayout delSldLayout">
        <pc:chgData name="Ema Shahed (2421314)" userId="S::2421314@student.uwtsd.ac.uk::72cc272b-4aa4-4930-afe9-84508f906f11" providerId="AD" clId="Web-{E356B21B-A2B4-9F82-C669-6C99DA56F2C6}" dt="2025-11-26T03:30:43.541" v="2"/>
        <pc:sldMasterMkLst>
          <pc:docMk/>
          <pc:sldMasterMk cId="1968709024" sldId="2147483697"/>
        </pc:sldMasterMkLst>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715643529" sldId="2147483690"/>
          </pc:sldLayoutMkLst>
        </pc:sldLayoutChg>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1948443214" sldId="2147483691"/>
          </pc:sldLayoutMkLst>
        </pc:sldLayoutChg>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2360900019" sldId="2147483692"/>
          </pc:sldLayoutMkLst>
        </pc:sldLayoutChg>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3018282282" sldId="2147483693"/>
          </pc:sldLayoutMkLst>
        </pc:sldLayoutChg>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2704199151" sldId="2147483694"/>
          </pc:sldLayoutMkLst>
        </pc:sldLayoutChg>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2869476424" sldId="2147483695"/>
          </pc:sldLayoutMkLst>
        </pc:sldLayoutChg>
        <pc:sldLayoutChg chg="add del">
          <pc:chgData name="Ema Shahed (2421314)" userId="S::2421314@student.uwtsd.ac.uk::72cc272b-4aa4-4930-afe9-84508f906f11" providerId="AD" clId="Web-{E356B21B-A2B4-9F82-C669-6C99DA56F2C6}" dt="2025-11-26T03:30:43.541" v="2"/>
          <pc:sldLayoutMkLst>
            <pc:docMk/>
            <pc:sldMasterMk cId="1968709024" sldId="2147483697"/>
            <pc:sldLayoutMk cId="2786263731" sldId="2147483696"/>
          </pc:sldLayoutMkLst>
        </pc:sldLayoutChg>
        <pc:sldLayoutChg chg="add del replId">
          <pc:chgData name="Ema Shahed (2421314)" userId="S::2421314@student.uwtsd.ac.uk::72cc272b-4aa4-4930-afe9-84508f906f11" providerId="AD" clId="Web-{E356B21B-A2B4-9F82-C669-6C99DA56F2C6}" dt="2025-11-26T03:30:43.541" v="2"/>
          <pc:sldLayoutMkLst>
            <pc:docMk/>
            <pc:sldMasterMk cId="1968709024" sldId="2147483697"/>
            <pc:sldLayoutMk cId="933367804" sldId="2147483698"/>
          </pc:sldLayoutMkLst>
        </pc:sldLayoutChg>
        <pc:sldLayoutChg chg="add del replId">
          <pc:chgData name="Ema Shahed (2421314)" userId="S::2421314@student.uwtsd.ac.uk::72cc272b-4aa4-4930-afe9-84508f906f11" providerId="AD" clId="Web-{E356B21B-A2B4-9F82-C669-6C99DA56F2C6}" dt="2025-11-26T03:30:43.541" v="2"/>
          <pc:sldLayoutMkLst>
            <pc:docMk/>
            <pc:sldMasterMk cId="1968709024" sldId="2147483697"/>
            <pc:sldLayoutMk cId="525800412" sldId="2147483699"/>
          </pc:sldLayoutMkLst>
        </pc:sldLayoutChg>
        <pc:sldLayoutChg chg="add del replId">
          <pc:chgData name="Ema Shahed (2421314)" userId="S::2421314@student.uwtsd.ac.uk::72cc272b-4aa4-4930-afe9-84508f906f11" providerId="AD" clId="Web-{E356B21B-A2B4-9F82-C669-6C99DA56F2C6}" dt="2025-11-26T03:30:43.541" v="2"/>
          <pc:sldLayoutMkLst>
            <pc:docMk/>
            <pc:sldMasterMk cId="1968709024" sldId="2147483697"/>
            <pc:sldLayoutMk cId="2719373992" sldId="2147483700"/>
          </pc:sldLayoutMkLst>
        </pc:sldLayoutChg>
        <pc:sldLayoutChg chg="add del replId">
          <pc:chgData name="Ema Shahed (2421314)" userId="S::2421314@student.uwtsd.ac.uk::72cc272b-4aa4-4930-afe9-84508f906f11" providerId="AD" clId="Web-{E356B21B-A2B4-9F82-C669-6C99DA56F2C6}" dt="2025-11-26T03:30:43.541" v="2"/>
          <pc:sldLayoutMkLst>
            <pc:docMk/>
            <pc:sldMasterMk cId="1968709024" sldId="2147483697"/>
            <pc:sldLayoutMk cId="3788678987" sldId="2147483701"/>
          </pc:sldLayoutMkLst>
        </pc:sldLayoutChg>
      </pc:sldMasterChg>
      <pc:sldMasterChg chg="add del addSldLayout delSldLayout modSldLayout">
        <pc:chgData name="Ema Shahed (2421314)" userId="S::2421314@student.uwtsd.ac.uk::72cc272b-4aa4-4930-afe9-84508f906f11" providerId="AD" clId="Web-{E356B21B-A2B4-9F82-C669-6C99DA56F2C6}" dt="2025-11-26T03:32:11.028" v="15"/>
        <pc:sldMasterMkLst>
          <pc:docMk/>
          <pc:sldMasterMk cId="66265807" sldId="2147483702"/>
        </pc:sldMasterMkLst>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1250745494" sldId="2147483703"/>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1856568166" sldId="2147483704"/>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2109124386" sldId="2147483705"/>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663063068" sldId="2147483706"/>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2406861760" sldId="2147483707"/>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665760410" sldId="2147483708"/>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930891122" sldId="2147483709"/>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4143472623" sldId="2147483710"/>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1584657797" sldId="2147483711"/>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956825995" sldId="2147483712"/>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449109907" sldId="2147483713"/>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26471719" sldId="2147483714"/>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1239230740" sldId="2147483715"/>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284143361" sldId="2147483716"/>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1175349452" sldId="2147483717"/>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400738438" sldId="2147483718"/>
          </pc:sldLayoutMkLst>
        </pc:sldLayoutChg>
        <pc:sldLayoutChg chg="add del mod replId">
          <pc:chgData name="Ema Shahed (2421314)" userId="S::2421314@student.uwtsd.ac.uk::72cc272b-4aa4-4930-afe9-84508f906f11" providerId="AD" clId="Web-{E356B21B-A2B4-9F82-C669-6C99DA56F2C6}" dt="2025-11-26T03:32:11.028" v="15"/>
          <pc:sldLayoutMkLst>
            <pc:docMk/>
            <pc:sldMasterMk cId="66265807" sldId="2147483702"/>
            <pc:sldLayoutMk cId="3317525608" sldId="2147483719"/>
          </pc:sldLayoutMkLst>
        </pc:sldLayoutChg>
      </pc:sldMasterChg>
      <pc:sldMasterChg chg="add del addSldLayout delSldLayout modSldLayout">
        <pc:chgData name="Ema Shahed (2421314)" userId="S::2421314@student.uwtsd.ac.uk::72cc272b-4aa4-4930-afe9-84508f906f11" providerId="AD" clId="Web-{E356B21B-A2B4-9F82-C669-6C99DA56F2C6}" dt="2025-11-26T03:32:13.872" v="16"/>
        <pc:sldMasterMkLst>
          <pc:docMk/>
          <pc:sldMasterMk cId="1080913329" sldId="2147483720"/>
        </pc:sldMasterMkLst>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3350748622" sldId="2147483721"/>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4222769163" sldId="2147483722"/>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844454628" sldId="2147483723"/>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1389406402" sldId="2147483724"/>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1560729227" sldId="2147483725"/>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4219275308" sldId="2147483726"/>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3123546950" sldId="2147483727"/>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108476312" sldId="2147483728"/>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201558088" sldId="2147483729"/>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1376829729" sldId="2147483730"/>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1999453492" sldId="2147483731"/>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3537929052" sldId="2147483732"/>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2068334684" sldId="2147483733"/>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1392823428" sldId="2147483734"/>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3971151405" sldId="2147483735"/>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3362040370" sldId="2147483736"/>
          </pc:sldLayoutMkLst>
        </pc:sldLayoutChg>
        <pc:sldLayoutChg chg="add del mod replId">
          <pc:chgData name="Ema Shahed (2421314)" userId="S::2421314@student.uwtsd.ac.uk::72cc272b-4aa4-4930-afe9-84508f906f11" providerId="AD" clId="Web-{E356B21B-A2B4-9F82-C669-6C99DA56F2C6}" dt="2025-11-26T03:32:13.872" v="16"/>
          <pc:sldLayoutMkLst>
            <pc:docMk/>
            <pc:sldMasterMk cId="1080913329" sldId="2147483720"/>
            <pc:sldLayoutMk cId="3846687440" sldId="2147483737"/>
          </pc:sldLayoutMkLst>
        </pc:sldLayoutChg>
      </pc:sldMasterChg>
      <pc:sldMasterChg chg="add addSldLayout modSldLayout">
        <pc:chgData name="Ema Shahed (2421314)" userId="S::2421314@student.uwtsd.ac.uk::72cc272b-4aa4-4930-afe9-84508f906f11" providerId="AD" clId="Web-{E356B21B-A2B4-9F82-C669-6C99DA56F2C6}" dt="2025-11-26T03:32:13.872" v="16"/>
        <pc:sldMasterMkLst>
          <pc:docMk/>
          <pc:sldMasterMk cId="3885456333" sldId="2147483738"/>
        </pc:sldMasterMkLst>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2375703878" sldId="2147483739"/>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3868173493" sldId="2147483740"/>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3099077471" sldId="2147483741"/>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2213862051" sldId="2147483742"/>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1762810444" sldId="2147483743"/>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2958626436" sldId="2147483744"/>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499088828" sldId="2147483745"/>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1067827056" sldId="2147483746"/>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2177566340" sldId="2147483747"/>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463771641" sldId="2147483748"/>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3118365508" sldId="2147483749"/>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3307168200" sldId="2147483750"/>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2301464170" sldId="2147483751"/>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382887834" sldId="2147483752"/>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4143876581" sldId="2147483753"/>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743296722" sldId="2147483754"/>
          </pc:sldLayoutMkLst>
        </pc:sldLayoutChg>
        <pc:sldLayoutChg chg="add mod replId">
          <pc:chgData name="Ema Shahed (2421314)" userId="S::2421314@student.uwtsd.ac.uk::72cc272b-4aa4-4930-afe9-84508f906f11" providerId="AD" clId="Web-{E356B21B-A2B4-9F82-C669-6C99DA56F2C6}" dt="2025-11-26T03:32:13.872" v="16"/>
          <pc:sldLayoutMkLst>
            <pc:docMk/>
            <pc:sldMasterMk cId="3885456333" sldId="2147483738"/>
            <pc:sldLayoutMk cId="317947566" sldId="2147483755"/>
          </pc:sldLayoutMkLst>
        </pc:sldLayoutChg>
      </pc:sldMasterChg>
    </pc:docChg>
  </pc:docChgLst>
  <pc:docChgLst>
    <pc:chgData name="Ema Shahed (2421314)" userId="S::2421314@student.uwtsd.ac.uk::72cc272b-4aa4-4930-afe9-84508f906f11" providerId="AD" clId="Web-{DA34F0A3-256D-6362-C9AD-22B410992DC9}"/>
    <pc:docChg chg="modSld">
      <pc:chgData name="Ema Shahed (2421314)" userId="S::2421314@student.uwtsd.ac.uk::72cc272b-4aa4-4930-afe9-84508f906f11" providerId="AD" clId="Web-{DA34F0A3-256D-6362-C9AD-22B410992DC9}" dt="2025-11-27T03:22:22.446" v="8" actId="20577"/>
      <pc:docMkLst>
        <pc:docMk/>
      </pc:docMkLst>
      <pc:sldChg chg="modSp">
        <pc:chgData name="Ema Shahed (2421314)" userId="S::2421314@student.uwtsd.ac.uk::72cc272b-4aa4-4930-afe9-84508f906f11" providerId="AD" clId="Web-{DA34F0A3-256D-6362-C9AD-22B410992DC9}" dt="2025-11-27T03:22:22.446" v="8" actId="20577"/>
        <pc:sldMkLst>
          <pc:docMk/>
          <pc:sldMk cId="4054365237" sldId="269"/>
        </pc:sldMkLst>
        <pc:spChg chg="mod">
          <ac:chgData name="Ema Shahed (2421314)" userId="S::2421314@student.uwtsd.ac.uk::72cc272b-4aa4-4930-afe9-84508f906f11" providerId="AD" clId="Web-{DA34F0A3-256D-6362-C9AD-22B410992DC9}" dt="2025-11-27T03:22:22.446" v="8" actId="20577"/>
          <ac:spMkLst>
            <pc:docMk/>
            <pc:sldMk cId="4054365237" sldId="269"/>
            <ac:spMk id="3" creationId="{21443270-057F-F7A1-8D69-591328454CB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37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56012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7756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3939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42336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18862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868156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41602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11/27/2025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30025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69308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6251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11/27/2025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7022743"/>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hyperlink" Target="https://www.statista.com/outlook/cmo/food/united-" TargetMode="External" /><Relationship Id="rId2" Type="http://schemas.openxmlformats.org/officeDocument/2006/relationships/hyperlink" Target="https://www.sphericalinsights.com/reports/united-kingdom-foodservice-market"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441700" y="1714818"/>
            <a:ext cx="6917473" cy="3613412"/>
          </a:xfrm>
        </p:spPr>
        <p:txBody>
          <a:bodyPr vert="horz" lIns="91440" tIns="45720" rIns="91440" bIns="45720" rtlCol="0" anchor="t">
            <a:noAutofit/>
          </a:bodyPr>
          <a:lstStyle/>
          <a:p>
            <a:pPr algn="l"/>
            <a:r>
              <a:rPr lang="en-GB" sz="2000" b="1"/>
              <a:t>Module: </a:t>
            </a:r>
            <a:r>
              <a:rPr lang="en-GB" sz="2000"/>
              <a:t>Managing Enterprise</a:t>
            </a:r>
          </a:p>
          <a:p>
            <a:pPr algn="l"/>
            <a:r>
              <a:rPr lang="en-GB" sz="2000" b="1"/>
              <a:t>Module Code: </a:t>
            </a:r>
            <a:r>
              <a:rPr lang="en-GB" sz="2000"/>
              <a:t>BMSW4011</a:t>
            </a:r>
          </a:p>
          <a:p>
            <a:pPr algn="l"/>
            <a:r>
              <a:rPr lang="en-GB" sz="2000" b="1"/>
              <a:t>Assignment</a:t>
            </a:r>
            <a:r>
              <a:rPr lang="en-GB" sz="2000"/>
              <a:t> </a:t>
            </a:r>
            <a:r>
              <a:rPr lang="en-GB" sz="2000" b="1"/>
              <a:t>Title: </a:t>
            </a:r>
            <a:r>
              <a:rPr lang="en-GB" sz="2000"/>
              <a:t>Task 2 Presentation</a:t>
            </a:r>
          </a:p>
          <a:p>
            <a:pPr algn="l"/>
            <a:endParaRPr lang="en-GB" sz="2000"/>
          </a:p>
          <a:p>
            <a:pPr algn="l"/>
            <a:r>
              <a:rPr lang="en-GB" sz="2000" b="1"/>
              <a:t>Submission deadline:  </a:t>
            </a:r>
            <a:r>
              <a:rPr lang="en-GB" sz="2000"/>
              <a:t>Tuesday 2nd December 2025</a:t>
            </a:r>
          </a:p>
          <a:p>
            <a:pPr algn="l"/>
            <a:r>
              <a:rPr lang="en-GB" sz="2000"/>
              <a:t>23:59PM 2025 </a:t>
            </a:r>
          </a:p>
          <a:p>
            <a:pPr algn="l"/>
            <a:r>
              <a:rPr lang="en-GB" sz="2000" b="1"/>
              <a:t>Student Name: </a:t>
            </a:r>
            <a:r>
              <a:rPr lang="en-GB" sz="2000"/>
              <a:t>Ema Shahed </a:t>
            </a:r>
          </a:p>
          <a:p>
            <a:pPr algn="l"/>
            <a:r>
              <a:rPr lang="en-GB" sz="2000" b="1"/>
              <a:t>Student ID: </a:t>
            </a:r>
            <a:r>
              <a:rPr lang="en-GB" sz="2000"/>
              <a:t>2421314</a:t>
            </a:r>
          </a:p>
          <a:p>
            <a:pPr algn="l"/>
            <a:endParaRPr lang="en-GB" sz="2000" b="1"/>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08B47-268D-9E4F-29E7-5642887C02E4}"/>
              </a:ext>
            </a:extLst>
          </p:cNvPr>
          <p:cNvSpPr>
            <a:spLocks noGrp="1"/>
          </p:cNvSpPr>
          <p:nvPr>
            <p:ph type="title"/>
          </p:nvPr>
        </p:nvSpPr>
        <p:spPr>
          <a:xfrm>
            <a:off x="1320800" y="2767002"/>
            <a:ext cx="9821991" cy="1836748"/>
          </a:xfrm>
        </p:spPr>
        <p:txBody>
          <a:bodyPr>
            <a:normAutofit/>
          </a:bodyPr>
          <a:lstStyle/>
          <a:p>
            <a:pPr algn="ctr"/>
            <a:r>
              <a:rPr lang="en-GB" b="1"/>
              <a:t>TASTE</a:t>
            </a:r>
            <a:r>
              <a:rPr lang="en-GB"/>
              <a:t> </a:t>
            </a:r>
            <a:r>
              <a:rPr lang="en-GB" b="1"/>
              <a:t>OF LUTON: ANGEL INVESTOR PITCH</a:t>
            </a:r>
            <a:br>
              <a:rPr lang="en-GB" b="1"/>
            </a:br>
            <a:r>
              <a:rPr lang="en-GB" b="1"/>
              <a:t>Presented by Ema </a:t>
            </a:r>
          </a:p>
        </p:txBody>
      </p:sp>
    </p:spTree>
    <p:extLst>
      <p:ext uri="{BB962C8B-B14F-4D97-AF65-F5344CB8AC3E}">
        <p14:creationId xmlns:p14="http://schemas.microsoft.com/office/powerpoint/2010/main" val="356289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8185E-CEAA-D5AF-DA7F-CD83C6469CE4}"/>
              </a:ext>
            </a:extLst>
          </p:cNvPr>
          <p:cNvSpPr>
            <a:spLocks noGrp="1"/>
          </p:cNvSpPr>
          <p:nvPr>
            <p:ph type="title"/>
          </p:nvPr>
        </p:nvSpPr>
        <p:spPr/>
        <p:txBody>
          <a:bodyPr>
            <a:normAutofit fontScale="90000"/>
          </a:bodyPr>
          <a:lstStyle/>
          <a:p>
            <a:r>
              <a:rPr lang="en-GB" sz="4100" b="1"/>
              <a:t>BUSINESS PROPOSITION OVERVIEW</a:t>
            </a:r>
          </a:p>
        </p:txBody>
      </p:sp>
      <p:sp>
        <p:nvSpPr>
          <p:cNvPr id="3" name="Content Placeholder 2">
            <a:extLst>
              <a:ext uri="{FF2B5EF4-FFF2-40B4-BE49-F238E27FC236}">
                <a16:creationId xmlns:a16="http://schemas.microsoft.com/office/drawing/2014/main" id="{FFDA8B3E-3E07-78E0-8AE6-3948F75D1822}"/>
              </a:ext>
            </a:extLst>
          </p:cNvPr>
          <p:cNvSpPr>
            <a:spLocks noGrp="1"/>
          </p:cNvSpPr>
          <p:nvPr>
            <p:ph idx="1"/>
          </p:nvPr>
        </p:nvSpPr>
        <p:spPr>
          <a:xfrm>
            <a:off x="1295402" y="2556932"/>
            <a:ext cx="6256866" cy="3318936"/>
          </a:xfrm>
        </p:spPr>
        <p:txBody>
          <a:bodyPr>
            <a:normAutofit/>
          </a:bodyPr>
          <a:lstStyle/>
          <a:p>
            <a:pPr>
              <a:lnSpc>
                <a:spcPct val="90000"/>
              </a:lnSpc>
              <a:buSzPct val="114999"/>
            </a:pPr>
            <a:r>
              <a:rPr lang="en-GB" sz="1700"/>
              <a:t>Taste of Luton is a mobile multicultural street food truck offering a fusion of global cuisines including South Asian curries, Caribbean jerk chicken, Middle Eastern wraps, and British fusion meals. </a:t>
            </a:r>
          </a:p>
          <a:p>
            <a:pPr>
              <a:lnSpc>
                <a:spcPct val="90000"/>
              </a:lnSpc>
              <a:buSzPct val="114999"/>
            </a:pPr>
            <a:r>
              <a:rPr lang="en-GB" sz="1700"/>
              <a:t> The concept focuses on delivering premium-quality food at affordable prices using locally sourced, eco-friendly ingredients. The concept focuses on delivering premium-quality food at affordable prices using locally sourced, eco-friendly ingredients.</a:t>
            </a:r>
          </a:p>
          <a:p>
            <a:pPr>
              <a:lnSpc>
                <a:spcPct val="90000"/>
              </a:lnSpc>
              <a:buSzPct val="114999"/>
            </a:pPr>
            <a:r>
              <a:rPr lang="en-GB" sz="1700"/>
              <a:t>Operating across festivals, markets, and events in Luton, the business leverages flexibility to reach diverse audiences. </a:t>
            </a:r>
          </a:p>
          <a:p>
            <a:pPr>
              <a:lnSpc>
                <a:spcPct val="90000"/>
              </a:lnSpc>
              <a:buSzPct val="114999"/>
            </a:pPr>
            <a:r>
              <a:rPr lang="en-GB" sz="1700"/>
              <a:t>Its aim is to provide a memorable food experience that reflects the town’s cultural richness while contributing to sustainability and community engagement (Cai et al., 2023).</a:t>
            </a:r>
          </a:p>
        </p:txBody>
      </p:sp>
      <p:pic>
        <p:nvPicPr>
          <p:cNvPr id="4" name="Picture 3" descr="1000037222.jpg">
            <a:extLst>
              <a:ext uri="{FF2B5EF4-FFF2-40B4-BE49-F238E27FC236}">
                <a16:creationId xmlns:a16="http://schemas.microsoft.com/office/drawing/2014/main" id="{16506907-25B3-FCFE-7D6C-443F9DD22C78}"/>
              </a:ext>
            </a:extLst>
          </p:cNvPr>
          <p:cNvPicPr>
            <a:picLocks noChangeAspect="1"/>
          </p:cNvPicPr>
          <p:nvPr/>
        </p:nvPicPr>
        <p:blipFill>
          <a:blip r:embed="rId3"/>
          <a:srcRect l="23563" r="21463" b="-1"/>
          <a:stretch>
            <a:fillRect/>
          </a:stretch>
        </p:blipFill>
        <p:spPr>
          <a:xfrm>
            <a:off x="8085026" y="2701180"/>
            <a:ext cx="2739728" cy="2852640"/>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3543250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C6BB-B693-725F-9FD4-223178C4EF79}"/>
              </a:ext>
            </a:extLst>
          </p:cNvPr>
          <p:cNvSpPr>
            <a:spLocks noGrp="1"/>
          </p:cNvSpPr>
          <p:nvPr>
            <p:ph type="title"/>
          </p:nvPr>
        </p:nvSpPr>
        <p:spPr/>
        <p:txBody>
          <a:bodyPr/>
          <a:lstStyle/>
          <a:p>
            <a:r>
              <a:rPr lang="en-GB" b="1"/>
              <a:t>MISSION, AIM AND OBJECTIVES</a:t>
            </a:r>
          </a:p>
        </p:txBody>
      </p:sp>
      <p:sp>
        <p:nvSpPr>
          <p:cNvPr id="3" name="Content Placeholder 2">
            <a:extLst>
              <a:ext uri="{FF2B5EF4-FFF2-40B4-BE49-F238E27FC236}">
                <a16:creationId xmlns:a16="http://schemas.microsoft.com/office/drawing/2014/main" id="{F0E72F60-D2E3-0A5C-E27A-F9B3FFFA3F7E}"/>
              </a:ext>
            </a:extLst>
          </p:cNvPr>
          <p:cNvSpPr>
            <a:spLocks noGrp="1"/>
          </p:cNvSpPr>
          <p:nvPr>
            <p:ph idx="1"/>
          </p:nvPr>
        </p:nvSpPr>
        <p:spPr>
          <a:xfrm>
            <a:off x="799512" y="2200350"/>
            <a:ext cx="10402474" cy="3318936"/>
          </a:xfrm>
        </p:spPr>
        <p:txBody>
          <a:bodyPr>
            <a:normAutofit fontScale="92500" lnSpcReduction="10000"/>
          </a:bodyPr>
          <a:lstStyle/>
          <a:p>
            <a:pPr marL="0" indent="0">
              <a:buNone/>
            </a:pPr>
            <a:endParaRPr lang="en-GB" sz="1700" b="1">
              <a:solidFill>
                <a:srgbClr val="000000"/>
              </a:solidFill>
            </a:endParaRPr>
          </a:p>
          <a:p>
            <a:r>
              <a:rPr lang="en-US" sz="1700"/>
              <a:t>Taste of Luton’s mission is to celebrate cultural diversity by providing affordable, high-quality street food that connects people through global </a:t>
            </a:r>
            <a:r>
              <a:rPr lang="en-US" sz="1700" err="1"/>
              <a:t>flavours</a:t>
            </a:r>
            <a:r>
              <a:rPr lang="en-US" sz="1700"/>
              <a:t>. </a:t>
            </a:r>
          </a:p>
          <a:p>
            <a:pPr>
              <a:buSzPct val="114999"/>
            </a:pPr>
            <a:r>
              <a:rPr lang="en-GB" sz="1700"/>
              <a:t>The business aims to establish itself as the most trusted multicultural street food brand in Luton. </a:t>
            </a:r>
          </a:p>
          <a:p>
            <a:pPr>
              <a:buSzPct val="114999"/>
            </a:pPr>
            <a:r>
              <a:rPr lang="en-GB" sz="1700"/>
              <a:t> Key SMART objectives include achieving monthly sales of £12,000 within the first year, attending at least three events monthly, building 1,500 loyal customers, and gaining 5,000 social media followers. Key SMART objectives include achieving monthly sales of £12,000 within the first year, attending at least three events monthly, building 1,500 loyal customers, and gaining 5,000 social media followers.</a:t>
            </a:r>
          </a:p>
          <a:p>
            <a:pPr>
              <a:buSzPct val="114999"/>
            </a:pPr>
            <a:r>
              <a:rPr lang="en-GB" sz="1700"/>
              <a:t>These measurable goals ensure sustainable growth and strengthen community engagement while building a strong, inclusive brand presence in the local market (Gavrila et al., 2021).</a:t>
            </a:r>
          </a:p>
        </p:txBody>
      </p:sp>
    </p:spTree>
    <p:extLst>
      <p:ext uri="{BB962C8B-B14F-4D97-AF65-F5344CB8AC3E}">
        <p14:creationId xmlns:p14="http://schemas.microsoft.com/office/powerpoint/2010/main" val="258630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7AF9D-B12F-44A4-8919-EB20AEC32734}"/>
              </a:ext>
            </a:extLst>
          </p:cNvPr>
          <p:cNvSpPr>
            <a:spLocks noGrp="1"/>
          </p:cNvSpPr>
          <p:nvPr>
            <p:ph type="title"/>
          </p:nvPr>
        </p:nvSpPr>
        <p:spPr/>
        <p:txBody>
          <a:bodyPr>
            <a:normAutofit fontScale="90000"/>
          </a:bodyPr>
          <a:lstStyle/>
          <a:p>
            <a:pPr>
              <a:lnSpc>
                <a:spcPct val="90000"/>
              </a:lnSpc>
              <a:spcBef>
                <a:spcPct val="20000"/>
              </a:spcBef>
              <a:spcAft>
                <a:spcPts val="600"/>
              </a:spcAft>
              <a:buFont typeface="Arial"/>
            </a:pPr>
            <a:endParaRPr lang="en-GB" sz="3700" b="1">
              <a:ln>
                <a:noFill/>
              </a:ln>
              <a:solidFill>
                <a:srgbClr val="262626"/>
              </a:solidFill>
            </a:endParaRPr>
          </a:p>
          <a:p>
            <a:pPr>
              <a:lnSpc>
                <a:spcPct val="90000"/>
              </a:lnSpc>
            </a:pPr>
            <a:r>
              <a:rPr lang="en-GB" sz="3700" b="1">
                <a:solidFill>
                  <a:srgbClr val="262626"/>
                </a:solidFill>
              </a:rPr>
              <a:t>UNIQUE SELLING PROPOSITION (USP)</a:t>
            </a:r>
          </a:p>
        </p:txBody>
      </p:sp>
      <p:sp>
        <p:nvSpPr>
          <p:cNvPr id="3" name="Content Placeholder 2">
            <a:extLst>
              <a:ext uri="{FF2B5EF4-FFF2-40B4-BE49-F238E27FC236}">
                <a16:creationId xmlns:a16="http://schemas.microsoft.com/office/drawing/2014/main" id="{F9AE6097-1FDA-4D3D-8B01-EEF9F97E3E31}"/>
              </a:ext>
            </a:extLst>
          </p:cNvPr>
          <p:cNvSpPr>
            <a:spLocks noGrp="1"/>
          </p:cNvSpPr>
          <p:nvPr>
            <p:ph idx="1"/>
          </p:nvPr>
        </p:nvSpPr>
        <p:spPr>
          <a:xfrm>
            <a:off x="679451" y="2146300"/>
            <a:ext cx="7245350" cy="3577168"/>
          </a:xfrm>
        </p:spPr>
        <p:txBody>
          <a:bodyPr>
            <a:noAutofit/>
          </a:bodyPr>
          <a:lstStyle/>
          <a:p>
            <a:pPr>
              <a:lnSpc>
                <a:spcPct val="90000"/>
              </a:lnSpc>
              <a:buSzPct val="114999"/>
            </a:pPr>
            <a:r>
              <a:rPr lang="en-GB" sz="1600">
                <a:solidFill>
                  <a:srgbClr val="262626"/>
                </a:solidFill>
              </a:rPr>
              <a:t>Taste of Luton’s uniqueness lies in its multicultural food offering under a single brand. </a:t>
            </a:r>
          </a:p>
          <a:p>
            <a:pPr marL="0" indent="0">
              <a:lnSpc>
                <a:spcPct val="90000"/>
              </a:lnSpc>
              <a:buSzPct val="114999"/>
              <a:buNone/>
            </a:pPr>
            <a:endParaRPr lang="en-GB" sz="1600">
              <a:solidFill>
                <a:srgbClr val="262626"/>
              </a:solidFill>
            </a:endParaRPr>
          </a:p>
          <a:p>
            <a:pPr>
              <a:lnSpc>
                <a:spcPct val="90000"/>
              </a:lnSpc>
              <a:buSzPct val="114999"/>
            </a:pPr>
            <a:r>
              <a:rPr lang="en-GB" sz="1600">
                <a:solidFill>
                  <a:srgbClr val="262626"/>
                </a:solidFill>
              </a:rPr>
              <a:t>Unlike most competitors who focus on one cuisine, we deliver a variety of dishes from around the world, appealing to diverse tastes. </a:t>
            </a:r>
          </a:p>
          <a:p>
            <a:pPr marL="0" indent="0">
              <a:lnSpc>
                <a:spcPct val="90000"/>
              </a:lnSpc>
              <a:buSzPct val="114999"/>
              <a:buNone/>
            </a:pPr>
            <a:endParaRPr lang="en-GB" sz="1600">
              <a:solidFill>
                <a:srgbClr val="262626"/>
              </a:solidFill>
            </a:endParaRPr>
          </a:p>
          <a:p>
            <a:pPr>
              <a:lnSpc>
                <a:spcPct val="90000"/>
              </a:lnSpc>
              <a:buSzPct val="114999"/>
            </a:pPr>
            <a:r>
              <a:rPr lang="en-GB" sz="1600">
                <a:solidFill>
                  <a:srgbClr val="262626"/>
                </a:solidFill>
              </a:rPr>
              <a:t>Our mobile food truck enhances accessibility and flexibility, while the use of eco-friendly packaging and locally sourced ingredients strengthens our sustainable identity. </a:t>
            </a:r>
          </a:p>
          <a:p>
            <a:pPr>
              <a:lnSpc>
                <a:spcPct val="90000"/>
              </a:lnSpc>
              <a:buSzPct val="114999"/>
            </a:pPr>
            <a:endParaRPr lang="en-GB" sz="1600">
              <a:solidFill>
                <a:srgbClr val="262626"/>
              </a:solidFill>
            </a:endParaRPr>
          </a:p>
          <a:p>
            <a:pPr>
              <a:lnSpc>
                <a:spcPct val="90000"/>
              </a:lnSpc>
              <a:buSzPct val="114999"/>
            </a:pPr>
            <a:r>
              <a:rPr lang="en-GB" sz="1600">
                <a:solidFill>
                  <a:srgbClr val="262626"/>
                </a:solidFill>
              </a:rPr>
              <a:t>Combining cultural representation, ethical sourcing, and affordability, Taste of Luton offers a one-of-a-kind dining experience that unites flavour, community, and environmental responsibility (</a:t>
            </a:r>
            <a:r>
              <a:rPr lang="en-GB" sz="1600" err="1">
                <a:solidFill>
                  <a:srgbClr val="262626"/>
                </a:solidFill>
              </a:rPr>
              <a:t>Jeaheng</a:t>
            </a:r>
            <a:r>
              <a:rPr lang="en-GB" sz="1600">
                <a:solidFill>
                  <a:srgbClr val="262626"/>
                </a:solidFill>
              </a:rPr>
              <a:t> et al., 2023).</a:t>
            </a:r>
          </a:p>
        </p:txBody>
      </p:sp>
      <p:pic>
        <p:nvPicPr>
          <p:cNvPr id="4" name="Picture 3" descr="1000037223.png">
            <a:extLst>
              <a:ext uri="{FF2B5EF4-FFF2-40B4-BE49-F238E27FC236}">
                <a16:creationId xmlns:a16="http://schemas.microsoft.com/office/drawing/2014/main" id="{6078E3BA-39FD-38AD-34A6-87B086695362}"/>
              </a:ext>
            </a:extLst>
          </p:cNvPr>
          <p:cNvPicPr>
            <a:picLocks noChangeAspect="1"/>
          </p:cNvPicPr>
          <p:nvPr/>
        </p:nvPicPr>
        <p:blipFill>
          <a:blip r:embed="rId3"/>
          <a:stretch>
            <a:fillRect/>
          </a:stretch>
        </p:blipFill>
        <p:spPr>
          <a:xfrm>
            <a:off x="8159977" y="2837336"/>
            <a:ext cx="3233154" cy="1849558"/>
          </a:xfrm>
          <a:prstGeom prst="rect">
            <a:avLst/>
          </a:prstGeom>
          <a:ln w="57150" cmpd="thickThin">
            <a:solidFill>
              <a:srgbClr val="7F7F7F"/>
            </a:solidFill>
            <a:miter lim="800000"/>
          </a:ln>
        </p:spPr>
      </p:pic>
      <p:sp>
        <p:nvSpPr>
          <p:cNvPr id="5" name="TextBox 4">
            <a:extLst>
              <a:ext uri="{FF2B5EF4-FFF2-40B4-BE49-F238E27FC236}">
                <a16:creationId xmlns:a16="http://schemas.microsoft.com/office/drawing/2014/main" id="{B80F089E-5A5F-D46F-7C86-6881F15D3465}"/>
              </a:ext>
            </a:extLst>
          </p:cNvPr>
          <p:cNvSpPr txBox="1"/>
          <p:nvPr/>
        </p:nvSpPr>
        <p:spPr>
          <a:xfrm>
            <a:off x="8754856" y="4837043"/>
            <a:ext cx="294946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t>Jeaheng</a:t>
            </a:r>
            <a:r>
              <a:rPr lang="en-GB" b="1"/>
              <a:t> et al., 2023</a:t>
            </a:r>
          </a:p>
        </p:txBody>
      </p:sp>
    </p:spTree>
    <p:extLst>
      <p:ext uri="{BB962C8B-B14F-4D97-AF65-F5344CB8AC3E}">
        <p14:creationId xmlns:p14="http://schemas.microsoft.com/office/powerpoint/2010/main" val="3364107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E1324-D936-50AD-112C-E3B17B7173D3}"/>
              </a:ext>
            </a:extLst>
          </p:cNvPr>
          <p:cNvSpPr>
            <a:spLocks noGrp="1"/>
          </p:cNvSpPr>
          <p:nvPr>
            <p:ph type="title"/>
          </p:nvPr>
        </p:nvSpPr>
        <p:spPr>
          <a:xfrm>
            <a:off x="1451579" y="804519"/>
            <a:ext cx="9603275" cy="1049235"/>
          </a:xfrm>
        </p:spPr>
        <p:txBody>
          <a:bodyPr>
            <a:normAutofit/>
          </a:bodyPr>
          <a:lstStyle/>
          <a:p>
            <a:r>
              <a:rPr lang="en-US" b="1" dirty="0"/>
              <a:t>LEGAL STRUCTURE AND LOCATION</a:t>
            </a:r>
          </a:p>
        </p:txBody>
      </p:sp>
      <p:sp>
        <p:nvSpPr>
          <p:cNvPr id="3" name="Content Placeholder 2">
            <a:extLst>
              <a:ext uri="{FF2B5EF4-FFF2-40B4-BE49-F238E27FC236}">
                <a16:creationId xmlns:a16="http://schemas.microsoft.com/office/drawing/2014/main" id="{8BA24BEF-01E8-6043-4586-767F4DD5E434}"/>
              </a:ext>
            </a:extLst>
          </p:cNvPr>
          <p:cNvSpPr>
            <a:spLocks noGrp="1"/>
          </p:cNvSpPr>
          <p:nvPr>
            <p:ph idx="1"/>
          </p:nvPr>
        </p:nvSpPr>
        <p:spPr/>
        <p:txBody>
          <a:bodyPr>
            <a:normAutofit fontScale="85000" lnSpcReduction="10000"/>
          </a:bodyPr>
          <a:lstStyle/>
          <a:p>
            <a:r>
              <a:rPr lang="en-GB"/>
              <a:t>Taste of Luton will operate as a sole proprietorship, providing flexibility and full control over decisions. 
This structure allows fast response to market changes and lower administrative costs (Kapoor et al., 2021). 
The food truck will be based in central Luton, near the University of Bedfordshire, St. George’s Square, and other high-footfall areas. 
This strategic location ensures exposure to students, employees, and shoppers from diverse backgrounds. 
The chosen site offers excellent visibility and accessibility, maximizing both sales opportunities and brand awareness (</a:t>
            </a:r>
            <a:r>
              <a:rPr lang="en-GB" err="1"/>
              <a:t>Raihan</a:t>
            </a:r>
            <a:r>
              <a:rPr lang="en-GB"/>
              <a:t>, 2024).</a:t>
            </a:r>
            <a:endParaRPr lang="en-US"/>
          </a:p>
        </p:txBody>
      </p:sp>
    </p:spTree>
    <p:extLst>
      <p:ext uri="{BB962C8B-B14F-4D97-AF65-F5344CB8AC3E}">
        <p14:creationId xmlns:p14="http://schemas.microsoft.com/office/powerpoint/2010/main" val="2625115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0C1AF-E69D-1083-5CA7-4AF17EBF41E4}"/>
              </a:ext>
            </a:extLst>
          </p:cNvPr>
          <p:cNvSpPr>
            <a:spLocks noGrp="1"/>
          </p:cNvSpPr>
          <p:nvPr>
            <p:ph type="title"/>
          </p:nvPr>
        </p:nvSpPr>
        <p:spPr/>
        <p:txBody>
          <a:bodyPr>
            <a:normAutofit fontScale="90000"/>
          </a:bodyPr>
          <a:lstStyle/>
          <a:p>
            <a:pPr algn="ctr"/>
            <a:r>
              <a:rPr lang="en-GB" sz="3600" b="1" dirty="0"/>
              <a:t>HUMAN RESOURCES AND FINANCIAL OVERVIEW</a:t>
            </a:r>
            <a:endParaRPr lang="en-US" sz="3600" b="1" dirty="0"/>
          </a:p>
        </p:txBody>
      </p:sp>
      <p:sp>
        <p:nvSpPr>
          <p:cNvPr id="3" name="Content Placeholder 2">
            <a:extLst>
              <a:ext uri="{FF2B5EF4-FFF2-40B4-BE49-F238E27FC236}">
                <a16:creationId xmlns:a16="http://schemas.microsoft.com/office/drawing/2014/main" id="{36158E26-2F68-DE34-0EAD-3F8320B11E70}"/>
              </a:ext>
            </a:extLst>
          </p:cNvPr>
          <p:cNvSpPr>
            <a:spLocks noGrp="1"/>
          </p:cNvSpPr>
          <p:nvPr>
            <p:ph idx="1"/>
          </p:nvPr>
        </p:nvSpPr>
        <p:spPr>
          <a:xfrm>
            <a:off x="214366" y="1955800"/>
            <a:ext cx="7670800" cy="3994150"/>
          </a:xfrm>
        </p:spPr>
        <p:txBody>
          <a:bodyPr>
            <a:noAutofit/>
          </a:bodyPr>
          <a:lstStyle/>
          <a:p>
            <a:r>
              <a:rPr lang="en-GB" sz="1800"/>
              <a:t>The initial team will include three members: a manager and head chef (the owner), an assistant chef, and a customer service representative. 
Staff will be hired locally via job boards and university networks, promoting community employment (</a:t>
            </a:r>
            <a:r>
              <a:rPr lang="en-GB" sz="1800" err="1"/>
              <a:t>Rosário</a:t>
            </a:r>
            <a:r>
              <a:rPr lang="en-GB" sz="1800"/>
              <a:t> et al., 2021). 
The total start up cost is estimated at £45,000, covering truck purchase, equipment, marketing, and licenses. 
Monthly operating costs will average £7,000, with projected monthly revenue of £12,000. 
The business is expected to break even by the tenth month, demonstrating strong financial sustainability and profitability potential.</a:t>
            </a:r>
            <a:endParaRPr lang="en-US" sz="1800"/>
          </a:p>
        </p:txBody>
      </p:sp>
      <p:pic>
        <p:nvPicPr>
          <p:cNvPr id="6" name="Picture 5">
            <a:extLst>
              <a:ext uri="{FF2B5EF4-FFF2-40B4-BE49-F238E27FC236}">
                <a16:creationId xmlns:a16="http://schemas.microsoft.com/office/drawing/2014/main" id="{A4FD28CC-1ABE-9766-FBB8-A82EBBD6FA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8450" y="2859601"/>
            <a:ext cx="4222749" cy="2277549"/>
          </a:xfrm>
          <a:prstGeom prst="rect">
            <a:avLst/>
          </a:prstGeom>
        </p:spPr>
      </p:pic>
    </p:spTree>
    <p:extLst>
      <p:ext uri="{BB962C8B-B14F-4D97-AF65-F5344CB8AC3E}">
        <p14:creationId xmlns:p14="http://schemas.microsoft.com/office/powerpoint/2010/main" val="16554073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DEB99-EA81-64A4-3D29-8F35B8F24171}"/>
              </a:ext>
            </a:extLst>
          </p:cNvPr>
          <p:cNvSpPr>
            <a:spLocks noGrp="1"/>
          </p:cNvSpPr>
          <p:nvPr>
            <p:ph type="title"/>
          </p:nvPr>
        </p:nvSpPr>
        <p:spPr/>
        <p:txBody>
          <a:bodyPr>
            <a:normAutofit fontScale="90000"/>
          </a:bodyPr>
          <a:lstStyle/>
          <a:p>
            <a:pPr algn="ctr"/>
            <a:r>
              <a:rPr lang="en-GB" sz="3600" b="1" dirty="0"/>
              <a:t>Table:  Six-Month Cash Flow Forecast for Taste of Luton </a:t>
            </a:r>
            <a:endParaRPr lang="en-US" sz="3600" b="1" dirty="0"/>
          </a:p>
        </p:txBody>
      </p:sp>
      <p:pic>
        <p:nvPicPr>
          <p:cNvPr id="4" name="Content Placeholder 3">
            <a:extLst>
              <a:ext uri="{FF2B5EF4-FFF2-40B4-BE49-F238E27FC236}">
                <a16:creationId xmlns:a16="http://schemas.microsoft.com/office/drawing/2014/main" id="{556A9254-4AAD-688A-734F-C2849E2AA5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36751" y="1874185"/>
            <a:ext cx="7867650" cy="4179296"/>
          </a:xfrm>
          <a:prstGeom prst="rect">
            <a:avLst/>
          </a:prstGeom>
        </p:spPr>
      </p:pic>
    </p:spTree>
    <p:extLst>
      <p:ext uri="{BB962C8B-B14F-4D97-AF65-F5344CB8AC3E}">
        <p14:creationId xmlns:p14="http://schemas.microsoft.com/office/powerpoint/2010/main" val="2903544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66ABC-A01F-DE40-4FD5-E45D62E2C76E}"/>
              </a:ext>
            </a:extLst>
          </p:cNvPr>
          <p:cNvSpPr>
            <a:spLocks noGrp="1"/>
          </p:cNvSpPr>
          <p:nvPr>
            <p:ph type="title"/>
          </p:nvPr>
        </p:nvSpPr>
        <p:spPr/>
        <p:txBody>
          <a:bodyPr>
            <a:normAutofit/>
          </a:bodyPr>
          <a:lstStyle/>
          <a:p>
            <a:pPr algn="ctr"/>
            <a:r>
              <a:rPr lang="en-GB" sz="3600" b="1"/>
              <a:t>SWOT ANALYSIS</a:t>
            </a:r>
            <a:endParaRPr lang="en-US" sz="3600" b="1"/>
          </a:p>
        </p:txBody>
      </p:sp>
      <p:sp>
        <p:nvSpPr>
          <p:cNvPr id="3" name="Content Placeholder 2">
            <a:extLst>
              <a:ext uri="{FF2B5EF4-FFF2-40B4-BE49-F238E27FC236}">
                <a16:creationId xmlns:a16="http://schemas.microsoft.com/office/drawing/2014/main" id="{A9C876EC-66B5-0986-5EA4-477770C850A0}"/>
              </a:ext>
            </a:extLst>
          </p:cNvPr>
          <p:cNvSpPr>
            <a:spLocks noGrp="1"/>
          </p:cNvSpPr>
          <p:nvPr>
            <p:ph idx="1"/>
          </p:nvPr>
        </p:nvSpPr>
        <p:spPr>
          <a:xfrm>
            <a:off x="673100" y="2127250"/>
            <a:ext cx="6292850" cy="3790950"/>
          </a:xfrm>
        </p:spPr>
        <p:txBody>
          <a:bodyPr>
            <a:normAutofit fontScale="92500" lnSpcReduction="10000"/>
          </a:bodyPr>
          <a:lstStyle/>
          <a:p>
            <a:r>
              <a:rPr lang="en-GB" sz="1600"/>
              <a:t>Taste of Luton’s strengths include cultural diversity, high-quality ingredients, and sustainability. 
Weaknesses involve limited finances and dependence on outdoor conditions. 
Opportunities arise from the expanding UK street food market valued at $169.42 billion (</a:t>
            </a:r>
            <a:r>
              <a:rPr lang="en-GB" sz="1600" err="1"/>
              <a:t>Statista</a:t>
            </a:r>
            <a:r>
              <a:rPr lang="en-GB" sz="1600"/>
              <a:t>, 2025), while food service market was at $58.5 billion USD in 2023 and potential event catering (Spherical insights, 2024).
However, threats such as rising ingredient costs and competition from established outlets must be managed through supplier partnerships and flexible pricing (</a:t>
            </a:r>
            <a:r>
              <a:rPr lang="en-GB" sz="1600" err="1"/>
              <a:t>Sheth</a:t>
            </a:r>
            <a:r>
              <a:rPr lang="en-GB" sz="1600"/>
              <a:t>, 2021). 
This SWOT analysis highlights the brand’s strong community foundation and strategic resilience in a competitive environment (</a:t>
            </a:r>
            <a:r>
              <a:rPr lang="en-GB" sz="1600" err="1"/>
              <a:t>Sheth</a:t>
            </a:r>
            <a:r>
              <a:rPr lang="en-GB" sz="1600"/>
              <a:t>, 2021).</a:t>
            </a:r>
            <a:endParaRPr lang="en-US" sz="1600"/>
          </a:p>
        </p:txBody>
      </p:sp>
      <p:pic>
        <p:nvPicPr>
          <p:cNvPr id="4" name="Picture 3">
            <a:extLst>
              <a:ext uri="{FF2B5EF4-FFF2-40B4-BE49-F238E27FC236}">
                <a16:creationId xmlns:a16="http://schemas.microsoft.com/office/drawing/2014/main" id="{14E56531-302E-56BC-C569-3C8FD8F94D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4606" y="2387601"/>
            <a:ext cx="4390911" cy="2895599"/>
          </a:xfrm>
          <a:prstGeom prst="rect">
            <a:avLst/>
          </a:prstGeom>
        </p:spPr>
      </p:pic>
    </p:spTree>
    <p:extLst>
      <p:ext uri="{BB962C8B-B14F-4D97-AF65-F5344CB8AC3E}">
        <p14:creationId xmlns:p14="http://schemas.microsoft.com/office/powerpoint/2010/main" val="2326786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C520F-29C4-9369-569A-BCEFCCF7E937}"/>
              </a:ext>
            </a:extLst>
          </p:cNvPr>
          <p:cNvSpPr>
            <a:spLocks noGrp="1"/>
          </p:cNvSpPr>
          <p:nvPr>
            <p:ph type="title"/>
          </p:nvPr>
        </p:nvSpPr>
        <p:spPr>
          <a:xfrm>
            <a:off x="1451579" y="804519"/>
            <a:ext cx="9603275" cy="1049235"/>
          </a:xfrm>
        </p:spPr>
        <p:txBody>
          <a:bodyPr>
            <a:normAutofit/>
          </a:bodyPr>
          <a:lstStyle/>
          <a:p>
            <a:pPr algn="ctr"/>
            <a:r>
              <a:rPr lang="en-GB" sz="3600" b="1" dirty="0"/>
              <a:t>12-MONTH MARKETING STRATEGY</a:t>
            </a:r>
            <a:endParaRPr lang="en-US" sz="3600" b="1" dirty="0"/>
          </a:p>
        </p:txBody>
      </p:sp>
      <p:sp>
        <p:nvSpPr>
          <p:cNvPr id="3" name="Content Placeholder 2">
            <a:extLst>
              <a:ext uri="{FF2B5EF4-FFF2-40B4-BE49-F238E27FC236}">
                <a16:creationId xmlns:a16="http://schemas.microsoft.com/office/drawing/2014/main" id="{35BD59D1-C130-1C74-07D4-4909887F0F25}"/>
              </a:ext>
            </a:extLst>
          </p:cNvPr>
          <p:cNvSpPr>
            <a:spLocks noGrp="1"/>
          </p:cNvSpPr>
          <p:nvPr>
            <p:ph idx="1"/>
          </p:nvPr>
        </p:nvSpPr>
        <p:spPr>
          <a:xfrm>
            <a:off x="1250951" y="2082800"/>
            <a:ext cx="9601196" cy="3069168"/>
          </a:xfrm>
        </p:spPr>
        <p:txBody>
          <a:bodyPr>
            <a:noAutofit/>
          </a:bodyPr>
          <a:lstStyle/>
          <a:p>
            <a:r>
              <a:rPr lang="en-GB" sz="1800"/>
              <a:t>Taste of Luton’s 12-month marketing strategy integrates online and offline promotions.
Digital platforms like Instagram, </a:t>
            </a:r>
            <a:r>
              <a:rPr lang="en-GB" sz="1800" err="1"/>
              <a:t>TikTok</a:t>
            </a:r>
            <a:r>
              <a:rPr lang="en-GB" sz="1800"/>
              <a:t>, and Facebook will feature food videos, customer reviews, and live event updates to engage followers (</a:t>
            </a:r>
            <a:r>
              <a:rPr lang="en-GB" sz="1800" err="1"/>
              <a:t>Raihan</a:t>
            </a:r>
            <a:r>
              <a:rPr lang="en-GB" sz="1800"/>
              <a:t>, 2024). 
Offline marketing includes flyers, collaborations with the University of Bedfordshire, and presence at community events. 
Influencer partnerships will boost youth engagement, while consistent branding and storytelling will strengthen recognition. 
The overall goal is to create awareness, build loyalty, and establish a positive reputation for quality and inclusivity (</a:t>
            </a:r>
            <a:r>
              <a:rPr lang="en-GB" sz="1800" err="1"/>
              <a:t>Stalmirska</a:t>
            </a:r>
            <a:r>
              <a:rPr lang="en-GB" sz="1800"/>
              <a:t>, 2023).</a:t>
            </a:r>
            <a:endParaRPr lang="en-US" sz="1800"/>
          </a:p>
        </p:txBody>
      </p:sp>
    </p:spTree>
    <p:extLst>
      <p:ext uri="{BB962C8B-B14F-4D97-AF65-F5344CB8AC3E}">
        <p14:creationId xmlns:p14="http://schemas.microsoft.com/office/powerpoint/2010/main" val="3296718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3333C-B987-3D66-94A8-4C543B34A514}"/>
              </a:ext>
            </a:extLst>
          </p:cNvPr>
          <p:cNvSpPr>
            <a:spLocks noGrp="1"/>
          </p:cNvSpPr>
          <p:nvPr>
            <p:ph type="title"/>
          </p:nvPr>
        </p:nvSpPr>
        <p:spPr/>
        <p:txBody>
          <a:bodyPr>
            <a:normAutofit/>
          </a:bodyPr>
          <a:lstStyle/>
          <a:p>
            <a:r>
              <a:rPr lang="en-GB" sz="3600" b="1"/>
              <a:t>BRANDING AND VISUAL IDENTITY</a:t>
            </a:r>
            <a:endParaRPr lang="en-US" sz="3600" b="1"/>
          </a:p>
        </p:txBody>
      </p:sp>
      <p:sp>
        <p:nvSpPr>
          <p:cNvPr id="3" name="Content Placeholder 2">
            <a:extLst>
              <a:ext uri="{FF2B5EF4-FFF2-40B4-BE49-F238E27FC236}">
                <a16:creationId xmlns:a16="http://schemas.microsoft.com/office/drawing/2014/main" id="{A5C6462F-A6B6-E50A-7E88-D8C8777184F5}"/>
              </a:ext>
            </a:extLst>
          </p:cNvPr>
          <p:cNvSpPr>
            <a:spLocks noGrp="1"/>
          </p:cNvSpPr>
          <p:nvPr>
            <p:ph idx="1"/>
          </p:nvPr>
        </p:nvSpPr>
        <p:spPr>
          <a:xfrm>
            <a:off x="603250" y="2089150"/>
            <a:ext cx="6413500" cy="3714750"/>
          </a:xfrm>
        </p:spPr>
        <p:txBody>
          <a:bodyPr>
            <a:normAutofit fontScale="92500" lnSpcReduction="10000"/>
          </a:bodyPr>
          <a:lstStyle/>
          <a:p>
            <a:r>
              <a:rPr lang="en-GB" sz="1800"/>
              <a:t>Taste of Luton’s branding reflects multicultural vibrancy through bold colours, diverse imagery, and inclusive messaging. 
The logo and slogan “One Town, Many Flavours, Enjoy it!” symbolize unity in diversity.
Promotional materials include colourful flyers, business cards, and sample social media posts showcasing international dishes. 
</a:t>
            </a:r>
            <a:r>
              <a:rPr lang="en-GB" sz="1800" err="1"/>
              <a:t>TikTok</a:t>
            </a:r>
            <a:r>
              <a:rPr lang="en-GB" sz="1800"/>
              <a:t> ads and Instagram Reels highlight cooking visuals and customer feedback to attract young audiences. 
A cohesive brand design ensures consistency across all </a:t>
            </a:r>
            <a:r>
              <a:rPr lang="en-GB" sz="1800" err="1"/>
              <a:t>touchpoints</a:t>
            </a:r>
            <a:r>
              <a:rPr lang="en-GB" sz="1800"/>
              <a:t>, strengthening brand recall and emotional connection with customers (</a:t>
            </a:r>
            <a:r>
              <a:rPr lang="en-GB" sz="1800" err="1"/>
              <a:t>Tacardon</a:t>
            </a:r>
            <a:r>
              <a:rPr lang="en-GB" sz="1800"/>
              <a:t> et al., 2024).</a:t>
            </a:r>
            <a:endParaRPr lang="en-US" sz="1800"/>
          </a:p>
        </p:txBody>
      </p:sp>
      <p:pic>
        <p:nvPicPr>
          <p:cNvPr id="4" name="Picture 3">
            <a:extLst>
              <a:ext uri="{FF2B5EF4-FFF2-40B4-BE49-F238E27FC236}">
                <a16:creationId xmlns:a16="http://schemas.microsoft.com/office/drawing/2014/main" id="{CC95E29D-D6F1-8121-AF91-F28CCDE5E1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20567" y="2089150"/>
            <a:ext cx="3346898" cy="3346898"/>
          </a:xfrm>
          <a:prstGeom prst="rect">
            <a:avLst/>
          </a:prstGeom>
        </p:spPr>
      </p:pic>
    </p:spTree>
    <p:extLst>
      <p:ext uri="{BB962C8B-B14F-4D97-AF65-F5344CB8AC3E}">
        <p14:creationId xmlns:p14="http://schemas.microsoft.com/office/powerpoint/2010/main" val="2492693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4CE40-939A-6EBF-6458-C58049729057}"/>
              </a:ext>
            </a:extLst>
          </p:cNvPr>
          <p:cNvSpPr>
            <a:spLocks noGrp="1"/>
          </p:cNvSpPr>
          <p:nvPr>
            <p:ph type="title"/>
          </p:nvPr>
        </p:nvSpPr>
        <p:spPr/>
        <p:txBody>
          <a:bodyPr>
            <a:normAutofit/>
          </a:bodyPr>
          <a:lstStyle/>
          <a:p>
            <a:r>
              <a:rPr lang="en-GB" sz="3600" b="1"/>
              <a:t>ANGEL INVESTOR PITCH</a:t>
            </a:r>
            <a:endParaRPr lang="en-US" sz="3600" b="1"/>
          </a:p>
        </p:txBody>
      </p:sp>
      <p:sp>
        <p:nvSpPr>
          <p:cNvPr id="3" name="Content Placeholder 2">
            <a:extLst>
              <a:ext uri="{FF2B5EF4-FFF2-40B4-BE49-F238E27FC236}">
                <a16:creationId xmlns:a16="http://schemas.microsoft.com/office/drawing/2014/main" id="{B44B9967-81E0-2598-2AE8-4A870A08FA35}"/>
              </a:ext>
            </a:extLst>
          </p:cNvPr>
          <p:cNvSpPr>
            <a:spLocks noGrp="1"/>
          </p:cNvSpPr>
          <p:nvPr>
            <p:ph idx="1"/>
          </p:nvPr>
        </p:nvSpPr>
        <p:spPr>
          <a:xfrm>
            <a:off x="793750" y="2476500"/>
            <a:ext cx="10464800" cy="3695700"/>
          </a:xfrm>
        </p:spPr>
        <p:txBody>
          <a:bodyPr>
            <a:normAutofit/>
          </a:bodyPr>
          <a:lstStyle/>
          <a:p>
            <a:r>
              <a:rPr lang="en-GB"/>
              <a:t>Taste of Luton seeks a £50,000 investment to expand its operations. 
The funds will be allocated as follows: £20,000 for an additional food truck, £10,000 for marketing and branding, £10,000 for equipment upgrades, and £10,000 as working capital. 
In return, the investor will receive a 15% equity share with an expected ROI within 24 months. 
This investment will allow us to scale operations, increase visibility, and serve more customers at major events, festivals, and catering opportunities (Shah et al., 2022).</a:t>
            </a:r>
            <a:endParaRPr lang="en-US"/>
          </a:p>
        </p:txBody>
      </p:sp>
    </p:spTree>
    <p:extLst>
      <p:ext uri="{BB962C8B-B14F-4D97-AF65-F5344CB8AC3E}">
        <p14:creationId xmlns:p14="http://schemas.microsoft.com/office/powerpoint/2010/main" val="1260436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8D986-2A4F-05AE-4681-03974DCFE428}"/>
              </a:ext>
            </a:extLst>
          </p:cNvPr>
          <p:cNvSpPr>
            <a:spLocks noGrp="1"/>
          </p:cNvSpPr>
          <p:nvPr>
            <p:ph type="title"/>
          </p:nvPr>
        </p:nvSpPr>
        <p:spPr>
          <a:xfrm>
            <a:off x="1451579" y="804519"/>
            <a:ext cx="9603275" cy="1049235"/>
          </a:xfrm>
        </p:spPr>
        <p:txBody>
          <a:bodyPr>
            <a:normAutofit/>
          </a:bodyPr>
          <a:lstStyle/>
          <a:p>
            <a:pPr algn="ctr"/>
            <a:r>
              <a:rPr lang="en-GB" sz="3600" b="1" dirty="0"/>
              <a:t>WHY INVEST IN TASTE OF LUTON</a:t>
            </a:r>
            <a:endParaRPr lang="en-US" sz="3600" b="1" dirty="0"/>
          </a:p>
        </p:txBody>
      </p:sp>
      <p:sp>
        <p:nvSpPr>
          <p:cNvPr id="3" name="Content Placeholder 2">
            <a:extLst>
              <a:ext uri="{FF2B5EF4-FFF2-40B4-BE49-F238E27FC236}">
                <a16:creationId xmlns:a16="http://schemas.microsoft.com/office/drawing/2014/main" id="{EF06B6E8-8C41-04E5-4D83-6C7D52726FED}"/>
              </a:ext>
            </a:extLst>
          </p:cNvPr>
          <p:cNvSpPr>
            <a:spLocks noGrp="1"/>
          </p:cNvSpPr>
          <p:nvPr>
            <p:ph idx="1"/>
          </p:nvPr>
        </p:nvSpPr>
        <p:spPr>
          <a:xfrm>
            <a:off x="552450" y="2239432"/>
            <a:ext cx="10623550" cy="3481918"/>
          </a:xfrm>
        </p:spPr>
        <p:txBody>
          <a:bodyPr>
            <a:normAutofit/>
          </a:bodyPr>
          <a:lstStyle/>
          <a:p>
            <a:r>
              <a:rPr lang="en-GB"/>
              <a:t>Investing in Taste of Luton offers financial and social rewards. 
The business combines strong market demand with low overhead costs and high-profit margins. 
Its focus on cultural diversity, sustainability, and community engagement differentiates it from competitors. 
The scalable model allows easy expansion into event catering and additional locations.
As consumer interest in multicultural street food continues to rise, Taste of Luton provides an exciting, ethical, and high-potential investment opportunity (</a:t>
            </a:r>
            <a:r>
              <a:rPr lang="en-GB" err="1"/>
              <a:t>Tacardon</a:t>
            </a:r>
            <a:r>
              <a:rPr lang="en-GB"/>
              <a:t> et al., 2023).</a:t>
            </a:r>
            <a:endParaRPr lang="en-US"/>
          </a:p>
        </p:txBody>
      </p:sp>
    </p:spTree>
    <p:extLst>
      <p:ext uri="{BB962C8B-B14F-4D97-AF65-F5344CB8AC3E}">
        <p14:creationId xmlns:p14="http://schemas.microsoft.com/office/powerpoint/2010/main" val="4057359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430E71-7603-7C31-D3DA-500FABA87678}"/>
              </a:ext>
            </a:extLst>
          </p:cNvPr>
          <p:cNvSpPr>
            <a:spLocks noGrp="1"/>
          </p:cNvSpPr>
          <p:nvPr>
            <p:ph type="title"/>
          </p:nvPr>
        </p:nvSpPr>
        <p:spPr>
          <a:xfrm>
            <a:off x="844476" y="1600199"/>
            <a:ext cx="3539266" cy="4297680"/>
          </a:xfrm>
        </p:spPr>
        <p:txBody>
          <a:bodyPr anchor="ctr">
            <a:normAutofit/>
          </a:bodyPr>
          <a:lstStyle/>
          <a:p>
            <a:r>
              <a:rPr lang="en-GB" b="1"/>
              <a:t>REFERENCES</a:t>
            </a:r>
            <a:endParaRPr lang="en-US" b="1"/>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1443270-057F-F7A1-8D69-591328454CB1}"/>
              </a:ext>
            </a:extLst>
          </p:cNvPr>
          <p:cNvSpPr>
            <a:spLocks noGrp="1"/>
          </p:cNvSpPr>
          <p:nvPr>
            <p:ph idx="1"/>
          </p:nvPr>
        </p:nvSpPr>
        <p:spPr>
          <a:xfrm>
            <a:off x="4749816" y="82550"/>
            <a:ext cx="7385027" cy="6686550"/>
          </a:xfrm>
        </p:spPr>
        <p:txBody>
          <a:bodyPr anchor="ctr">
            <a:noAutofit/>
          </a:bodyPr>
          <a:lstStyle/>
          <a:p>
            <a:pPr>
              <a:lnSpc>
                <a:spcPct val="110000"/>
              </a:lnSpc>
            </a:pPr>
            <a:r>
              <a:rPr lang="en-GB" sz="1100" dirty="0" err="1"/>
              <a:t>Cai</a:t>
            </a:r>
            <a:r>
              <a:rPr lang="en-GB" sz="1100" dirty="0"/>
              <a:t>, Y.J. and Choi, T.M., 2023. Omni-channel marketing strategy in the digital platform era. Journal of Business Research, 168, p.114197.</a:t>
            </a:r>
          </a:p>
          <a:p>
            <a:pPr>
              <a:lnSpc>
                <a:spcPct val="110000"/>
              </a:lnSpc>
              <a:buSzPct val="114999"/>
            </a:pPr>
            <a:r>
              <a:rPr lang="en-GB" sz="1100" dirty="0"/>
              <a:t> </a:t>
            </a:r>
            <a:r>
              <a:rPr lang="en-GB" sz="1100" dirty="0" err="1"/>
              <a:t>Gavrila</a:t>
            </a:r>
            <a:r>
              <a:rPr lang="en-GB" sz="1100" dirty="0"/>
              <a:t>, S.G. and de Lucas </a:t>
            </a:r>
            <a:r>
              <a:rPr lang="en-GB" sz="1100" dirty="0" err="1"/>
              <a:t>Ancillo</a:t>
            </a:r>
            <a:r>
              <a:rPr lang="en-GB" sz="1100" dirty="0"/>
              <a:t>, A., 2021. Spanish SMEs’ digitalization enablers: E-Receipt applications to the offline retail market. Technological Forecasting and Social Change, 162, p.120381. </a:t>
            </a:r>
            <a:r>
              <a:rPr lang="en-GB" sz="1100" dirty="0" err="1"/>
              <a:t>Gavrila</a:t>
            </a:r>
            <a:r>
              <a:rPr lang="en-GB" sz="1100" dirty="0"/>
              <a:t>, S.G. and de Lucas </a:t>
            </a:r>
            <a:r>
              <a:rPr lang="en-GB" sz="1100" dirty="0" err="1"/>
              <a:t>Ancillo</a:t>
            </a:r>
            <a:r>
              <a:rPr lang="en-GB" sz="1100" dirty="0"/>
              <a:t>, A., 2021. Spanish SMEs’ digitalization enablers: E-Receipt applications to the offline retail market. Technological Forecasting and Social Change, 162, p.120381.</a:t>
            </a:r>
          </a:p>
          <a:p>
            <a:pPr>
              <a:lnSpc>
                <a:spcPct val="110000"/>
              </a:lnSpc>
              <a:buSzPct val="114999"/>
            </a:pPr>
            <a:r>
              <a:rPr lang="en-GB" sz="1100" dirty="0" err="1"/>
              <a:t>Jeaheng</a:t>
            </a:r>
            <a:r>
              <a:rPr lang="en-GB" sz="1100" dirty="0"/>
              <a:t>, Y., Al-</a:t>
            </a:r>
            <a:r>
              <a:rPr lang="en-GB" sz="1100" dirty="0" err="1"/>
              <a:t>Ansi</a:t>
            </a:r>
            <a:r>
              <a:rPr lang="en-GB" sz="1100" dirty="0"/>
              <a:t>, A., Chua, B.L., </a:t>
            </a:r>
            <a:r>
              <a:rPr lang="en-GB" sz="1100" dirty="0" err="1"/>
              <a:t>Ngah</a:t>
            </a:r>
            <a:r>
              <a:rPr lang="en-GB" sz="1100" dirty="0"/>
              <a:t>, A.H., </a:t>
            </a:r>
            <a:r>
              <a:rPr lang="en-GB" sz="1100" dirty="0" err="1"/>
              <a:t>Ryu</a:t>
            </a:r>
            <a:r>
              <a:rPr lang="en-GB" sz="1100" dirty="0"/>
              <a:t>, H.B., </a:t>
            </a:r>
            <a:r>
              <a:rPr lang="en-GB" sz="1100" dirty="0" err="1"/>
              <a:t>Ariza</a:t>
            </a:r>
            <a:r>
              <a:rPr lang="en-GB" sz="1100" dirty="0"/>
              <a:t>-Montes, A. and Han, H., 2023. Influence of Thai street food quality, price, and involvement on </a:t>
            </a:r>
            <a:r>
              <a:rPr lang="en-GB" sz="1100" dirty="0" err="1"/>
              <a:t>traveler</a:t>
            </a:r>
            <a:r>
              <a:rPr lang="en-GB" sz="1100" dirty="0"/>
              <a:t> </a:t>
            </a:r>
            <a:r>
              <a:rPr lang="en-GB" sz="1100" dirty="0" err="1"/>
              <a:t>behavioral</a:t>
            </a:r>
            <a:r>
              <a:rPr lang="en-GB" sz="1100" dirty="0"/>
              <a:t> intention: exploring cultural difference (eastern versus western). Psychology Research and </a:t>
            </a:r>
            <a:r>
              <a:rPr lang="en-GB" sz="1100" dirty="0" err="1"/>
              <a:t>Behavior</a:t>
            </a:r>
            <a:r>
              <a:rPr lang="en-GB" sz="1100" dirty="0"/>
              <a:t> Management, pp.223-240.</a:t>
            </a:r>
          </a:p>
          <a:p>
            <a:pPr>
              <a:lnSpc>
                <a:spcPct val="110000"/>
              </a:lnSpc>
              <a:buSzPct val="114999"/>
            </a:pPr>
            <a:r>
              <a:rPr lang="en-GB" sz="1100" dirty="0"/>
              <a:t>Kapoor, R. and Kapoor, K., 2021. The transition from traditional to digital marketing: a study of the evolution of e-marketing in the Indian hotel industry. Worldwide Hospitality and Tourism Themes, 13(2), pp.199-213.</a:t>
            </a:r>
          </a:p>
          <a:p>
            <a:pPr>
              <a:lnSpc>
                <a:spcPct val="110000"/>
              </a:lnSpc>
              <a:buSzPct val="114999"/>
            </a:pPr>
            <a:r>
              <a:rPr lang="en-GB" sz="1100" dirty="0" err="1"/>
              <a:t>Raihan</a:t>
            </a:r>
            <a:r>
              <a:rPr lang="en-GB" sz="1100" dirty="0"/>
              <a:t>, A., 2024. A review of the potential opportunities and challenges of the digital economy for sustainability. Innovation and Green Development, 3(4), p.100174.</a:t>
            </a:r>
          </a:p>
          <a:p>
            <a:pPr>
              <a:lnSpc>
                <a:spcPct val="110000"/>
              </a:lnSpc>
              <a:buSzPct val="114999"/>
            </a:pPr>
            <a:r>
              <a:rPr lang="en-GB" sz="1100" dirty="0"/>
              <a:t> </a:t>
            </a:r>
            <a:r>
              <a:rPr lang="en-GB" sz="1100" dirty="0" err="1"/>
              <a:t>Rosário</a:t>
            </a:r>
            <a:r>
              <a:rPr lang="en-GB" sz="1100" dirty="0"/>
              <a:t>, A. and </a:t>
            </a:r>
            <a:r>
              <a:rPr lang="en-GB" sz="1100" dirty="0" err="1"/>
              <a:t>Raimundo</a:t>
            </a:r>
            <a:r>
              <a:rPr lang="en-GB" sz="1100" dirty="0"/>
              <a:t>, R., 2021. Consumer marketing strategy and E-commerce in the last decade: a literature review. Journal of theoretical and applied electronic commerce research, 16(7), pp.3003-3024. </a:t>
            </a:r>
            <a:r>
              <a:rPr lang="en-GB" sz="1100" dirty="0" err="1"/>
              <a:t>Rosário</a:t>
            </a:r>
            <a:r>
              <a:rPr lang="en-GB" sz="1100" dirty="0"/>
              <a:t>, A. and </a:t>
            </a:r>
            <a:r>
              <a:rPr lang="en-GB" sz="1100" dirty="0" err="1"/>
              <a:t>Raimundo</a:t>
            </a:r>
            <a:r>
              <a:rPr lang="en-GB" sz="1100" dirty="0"/>
              <a:t>, R., 2021. Consumer marketing strategy and E-commerce in the last decade: a literature review. Journal of theoretical and applied electronic commerce research, 16(7), pp.3003-3024</a:t>
            </a:r>
          </a:p>
          <a:p>
            <a:pPr>
              <a:lnSpc>
                <a:spcPct val="110000"/>
              </a:lnSpc>
              <a:buSzPct val="114999"/>
            </a:pPr>
            <a:r>
              <a:rPr lang="en-GB" sz="1100" dirty="0"/>
              <a:t>Shah, A.M., Yan, X. and </a:t>
            </a:r>
            <a:r>
              <a:rPr lang="en-GB" sz="1100" dirty="0" err="1"/>
              <a:t>Qayyum</a:t>
            </a:r>
            <a:r>
              <a:rPr lang="en-GB" sz="1100" dirty="0"/>
              <a:t>, A., 2022. Adoption of mobile food ordering apps for O2O food delivery services during the COVID-19 outbreak. British Food Journal, 124(11), pp.3368-3395.</a:t>
            </a:r>
          </a:p>
          <a:p>
            <a:pPr>
              <a:lnSpc>
                <a:spcPct val="110000"/>
              </a:lnSpc>
              <a:buSzPct val="114999"/>
            </a:pPr>
            <a:r>
              <a:rPr lang="en-GB" sz="1100" dirty="0" err="1"/>
              <a:t>Sheth</a:t>
            </a:r>
            <a:r>
              <a:rPr lang="en-GB" sz="1100" dirty="0"/>
              <a:t>, J., 2021. New areas of research in marketing strategy, consumer </a:t>
            </a:r>
            <a:r>
              <a:rPr lang="en-GB" sz="1100" dirty="0" err="1"/>
              <a:t>behavior</a:t>
            </a:r>
            <a:r>
              <a:rPr lang="en-GB" sz="1100" dirty="0"/>
              <a:t>, and marketing analytics: the future is bright. Journal of Marketing Theory and Practice, 29(1), pp.3-12.</a:t>
            </a:r>
          </a:p>
          <a:p>
            <a:pPr>
              <a:lnSpc>
                <a:spcPct val="110000"/>
              </a:lnSpc>
              <a:buSzPct val="114999"/>
            </a:pPr>
            <a:r>
              <a:rPr lang="en-GB" sz="1100" dirty="0"/>
              <a:t>Spherical Insights. (2024). United Kingdom Foodservice Market Size, Outlook Forecasts To 2033. Spherical Insights. </a:t>
            </a:r>
            <a:r>
              <a:rPr lang="en-GB" sz="1100" dirty="0">
                <a:hlinkClick r:id="rId2"/>
              </a:rPr>
              <a:t>https://www.sphericalinsights.com/reports/united-kingdom-foodservice-market</a:t>
            </a:r>
            <a:endParaRPr lang="en-GB" sz="1100" dirty="0"/>
          </a:p>
          <a:p>
            <a:pPr>
              <a:lnSpc>
                <a:spcPct val="110000"/>
              </a:lnSpc>
              <a:buSzPct val="114999"/>
            </a:pPr>
            <a:r>
              <a:rPr lang="en-GB" sz="1100" dirty="0" err="1"/>
              <a:t>Stalmirska</a:t>
            </a:r>
            <a:r>
              <a:rPr lang="en-GB" sz="1100" dirty="0"/>
              <a:t>, A.M., 2023. Cultural globalisation and food in urban destination marketing. Tourism Geographies, 25(1), pp.158-176.</a:t>
            </a:r>
          </a:p>
          <a:p>
            <a:pPr>
              <a:lnSpc>
                <a:spcPct val="110000"/>
              </a:lnSpc>
              <a:buSzPct val="114999"/>
            </a:pPr>
            <a:r>
              <a:rPr lang="en-GB" sz="1100" dirty="0" err="1"/>
              <a:t>Statista</a:t>
            </a:r>
            <a:r>
              <a:rPr lang="en-GB" sz="1100" dirty="0"/>
              <a:t>. 2025. Food – United Kingdom | </a:t>
            </a:r>
            <a:r>
              <a:rPr lang="en-GB" sz="1100" dirty="0" err="1"/>
              <a:t>Statista</a:t>
            </a:r>
            <a:r>
              <a:rPr lang="en-GB" sz="1100" dirty="0"/>
              <a:t> Market Forecast. </a:t>
            </a:r>
            <a:r>
              <a:rPr lang="en-GB" sz="1100" dirty="0" err="1"/>
              <a:t>Statista</a:t>
            </a:r>
            <a:r>
              <a:rPr lang="en-GB" sz="1100" dirty="0"/>
              <a:t>. </a:t>
            </a:r>
            <a:r>
              <a:rPr lang="en-GB" sz="1100" dirty="0">
                <a:hlinkClick r:id="rId3"/>
              </a:rPr>
              <a:t>https://www.statista.com/outlook/cmo/food/united-</a:t>
            </a:r>
            <a:r>
              <a:rPr lang="en-GB" sz="1100" dirty="0"/>
              <a:t> </a:t>
            </a:r>
          </a:p>
          <a:p>
            <a:pPr>
              <a:lnSpc>
                <a:spcPct val="110000"/>
              </a:lnSpc>
              <a:buSzPct val="114999"/>
            </a:pPr>
            <a:r>
              <a:rPr lang="en-GB" sz="1100" dirty="0" err="1"/>
              <a:t>Tacardon</a:t>
            </a:r>
            <a:r>
              <a:rPr lang="en-GB" sz="1100" dirty="0"/>
              <a:t>, E.R., Ong, A.K.S. And </a:t>
            </a:r>
            <a:r>
              <a:rPr lang="en-GB" sz="1100" dirty="0" err="1"/>
              <a:t>Gumasing</a:t>
            </a:r>
            <a:r>
              <a:rPr lang="en-GB" sz="1100" dirty="0"/>
              <a:t>, M.J.J., 2023. The Perception of Food Quality and Food Value among the Purchasing Intentions of Street Foods in the Capital of the Philippines. Sustainability, 15(16), p.12549.</a:t>
            </a:r>
          </a:p>
        </p:txBody>
      </p:sp>
    </p:spTree>
    <p:extLst>
      <p:ext uri="{BB962C8B-B14F-4D97-AF65-F5344CB8AC3E}">
        <p14:creationId xmlns:p14="http://schemas.microsoft.com/office/powerpoint/2010/main" val="405436523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Gallery</vt:lpstr>
      <vt:lpstr>PowerPoint Presentation</vt:lpstr>
      <vt:lpstr>TASTE OF LUTON: ANGEL INVESTOR PITCH Presented by Ema </vt:lpstr>
      <vt:lpstr>BUSINESS PROPOSITION OVERVIEW</vt:lpstr>
      <vt:lpstr>MISSION, AIM AND OBJECTIVES</vt:lpstr>
      <vt:lpstr> UNIQUE SELLING PROPOSITION (USP)</vt:lpstr>
      <vt:lpstr>LEGAL STRUCTURE AND LOCATION</vt:lpstr>
      <vt:lpstr>HUMAN RESOURCES AND FINANCIAL OVERVIEW</vt:lpstr>
      <vt:lpstr>Table:  Six-Month Cash Flow Forecast for Taste of Luton </vt:lpstr>
      <vt:lpstr>SWOT ANALYSIS</vt:lpstr>
      <vt:lpstr>12-MONTH MARKETING STRATEGY</vt:lpstr>
      <vt:lpstr>BRANDING AND VISUAL IDENTITY</vt:lpstr>
      <vt:lpstr>ANGEL INVESTOR PITCH</vt:lpstr>
      <vt:lpstr>WHY INVEST IN TASTE OF LUTON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Ema Shahed</cp:lastModifiedBy>
  <cp:revision>1</cp:revision>
  <dcterms:created xsi:type="dcterms:W3CDTF">2025-11-26T03:30:11Z</dcterms:created>
  <dcterms:modified xsi:type="dcterms:W3CDTF">2025-11-27T04:02:52Z</dcterms:modified>
</cp:coreProperties>
</file>