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sldIdLst>
    <p:sldId id="260" r:id="rId5"/>
    <p:sldId id="267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E3CCE8-F19D-4E34-8BE4-E2308742B9F3}" v="3" dt="2026-02-04T18:18:49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9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onia Cardew" userId="fcd97af0-07a4-4039-8816-e581f463176e" providerId="ADAL" clId="{EB244A45-31EA-4F60-9873-5BA8B19130BD}"/>
    <pc:docChg chg="undo custSel addSld delSld modSld">
      <pc:chgData name="Antonia Cardew" userId="fcd97af0-07a4-4039-8816-e581f463176e" providerId="ADAL" clId="{EB244A45-31EA-4F60-9873-5BA8B19130BD}" dt="2026-02-04T18:18:58.826" v="144" actId="1076"/>
      <pc:docMkLst>
        <pc:docMk/>
      </pc:docMkLst>
      <pc:sldChg chg="addSp delSp modSp mod">
        <pc:chgData name="Antonia Cardew" userId="fcd97af0-07a4-4039-8816-e581f463176e" providerId="ADAL" clId="{EB244A45-31EA-4F60-9873-5BA8B19130BD}" dt="2026-02-04T18:18:58.826" v="144" actId="1076"/>
        <pc:sldMkLst>
          <pc:docMk/>
          <pc:sldMk cId="508907100" sldId="260"/>
        </pc:sldMkLst>
        <pc:spChg chg="mod">
          <ac:chgData name="Antonia Cardew" userId="fcd97af0-07a4-4039-8816-e581f463176e" providerId="ADAL" clId="{EB244A45-31EA-4F60-9873-5BA8B19130BD}" dt="2026-01-28T17:26:12.174" v="137" actId="1076"/>
          <ac:spMkLst>
            <pc:docMk/>
            <pc:sldMk cId="508907100" sldId="260"/>
            <ac:spMk id="5" creationId="{6FBF4B11-7485-FBBF-6110-1680E1319B61}"/>
          </ac:spMkLst>
        </pc:spChg>
        <pc:spChg chg="mod">
          <ac:chgData name="Antonia Cardew" userId="fcd97af0-07a4-4039-8816-e581f463176e" providerId="ADAL" clId="{EB244A45-31EA-4F60-9873-5BA8B19130BD}" dt="2026-01-28T17:23:29.964" v="3" actId="20577"/>
          <ac:spMkLst>
            <pc:docMk/>
            <pc:sldMk cId="508907100" sldId="260"/>
            <ac:spMk id="6" creationId="{B158BADB-22EE-46D1-075D-FC5523150352}"/>
          </ac:spMkLst>
        </pc:spChg>
        <pc:spChg chg="add del mod">
          <ac:chgData name="Antonia Cardew" userId="fcd97af0-07a4-4039-8816-e581f463176e" providerId="ADAL" clId="{EB244A45-31EA-4F60-9873-5BA8B19130BD}" dt="2026-02-04T18:18:42.665" v="140" actId="478"/>
          <ac:spMkLst>
            <pc:docMk/>
            <pc:sldMk cId="508907100" sldId="260"/>
            <ac:spMk id="9" creationId="{7FA9ED0F-ECE2-814A-6FA4-E85A2E467691}"/>
          </ac:spMkLst>
        </pc:spChg>
        <pc:picChg chg="mod">
          <ac:chgData name="Antonia Cardew" userId="fcd97af0-07a4-4039-8816-e581f463176e" providerId="ADAL" clId="{EB244A45-31EA-4F60-9873-5BA8B19130BD}" dt="2026-01-28T17:25:50.142" v="120" actId="1076"/>
          <ac:picMkLst>
            <pc:docMk/>
            <pc:sldMk cId="508907100" sldId="260"/>
            <ac:picMk id="7" creationId="{0AD43B03-A1CD-00AC-E4D4-E5671D2BB3ED}"/>
          </ac:picMkLst>
        </pc:picChg>
        <pc:picChg chg="add mod">
          <ac:chgData name="Antonia Cardew" userId="fcd97af0-07a4-4039-8816-e581f463176e" providerId="ADAL" clId="{EB244A45-31EA-4F60-9873-5BA8B19130BD}" dt="2026-02-04T18:18:58.826" v="144" actId="1076"/>
          <ac:picMkLst>
            <pc:docMk/>
            <pc:sldMk cId="508907100" sldId="260"/>
            <ac:picMk id="12" creationId="{35D4A381-1B38-802C-0B64-0699A1AB63B2}"/>
          </ac:picMkLst>
        </pc:picChg>
      </pc:sldChg>
      <pc:sldChg chg="addSp delSp modSp mod">
        <pc:chgData name="Antonia Cardew" userId="fcd97af0-07a4-4039-8816-e581f463176e" providerId="ADAL" clId="{EB244A45-31EA-4F60-9873-5BA8B19130BD}" dt="2026-01-28T17:23:59.607" v="14" actId="1076"/>
        <pc:sldMkLst>
          <pc:docMk/>
          <pc:sldMk cId="2805891903" sldId="266"/>
        </pc:sldMkLst>
        <pc:spChg chg="mod">
          <ac:chgData name="Antonia Cardew" userId="fcd97af0-07a4-4039-8816-e581f463176e" providerId="ADAL" clId="{EB244A45-31EA-4F60-9873-5BA8B19130BD}" dt="2026-01-28T17:23:39.968" v="11" actId="20577"/>
          <ac:spMkLst>
            <pc:docMk/>
            <pc:sldMk cId="2805891903" sldId="266"/>
            <ac:spMk id="4" creationId="{F48F8177-B05F-CBB2-C029-C9791CC9CD80}"/>
          </ac:spMkLst>
        </pc:spChg>
        <pc:spChg chg="add mod">
          <ac:chgData name="Antonia Cardew" userId="fcd97af0-07a4-4039-8816-e581f463176e" providerId="ADAL" clId="{EB244A45-31EA-4F60-9873-5BA8B19130BD}" dt="2026-01-28T17:23:59.607" v="14" actId="1076"/>
          <ac:spMkLst>
            <pc:docMk/>
            <pc:sldMk cId="2805891903" sldId="266"/>
            <ac:spMk id="6" creationId="{23DE2169-1690-D76A-DC0A-675F156F2360}"/>
          </ac:spMkLst>
        </pc:spChg>
        <pc:picChg chg="add mod">
          <ac:chgData name="Antonia Cardew" userId="fcd97af0-07a4-4039-8816-e581f463176e" providerId="ADAL" clId="{EB244A45-31EA-4F60-9873-5BA8B19130BD}" dt="2026-01-28T17:23:59.607" v="14" actId="1076"/>
          <ac:picMkLst>
            <pc:docMk/>
            <pc:sldMk cId="2805891903" sldId="266"/>
            <ac:picMk id="7" creationId="{0D5948F0-0E17-2A44-7187-3A39E6E1F4D9}"/>
          </ac:picMkLst>
        </pc:picChg>
      </pc:sldChg>
      <pc:sldChg chg="modSp mod">
        <pc:chgData name="Antonia Cardew" userId="fcd97af0-07a4-4039-8816-e581f463176e" providerId="ADAL" clId="{EB244A45-31EA-4F60-9873-5BA8B19130BD}" dt="2026-01-28T17:23:35.003" v="7" actId="20577"/>
        <pc:sldMkLst>
          <pc:docMk/>
          <pc:sldMk cId="920747707" sldId="267"/>
        </pc:sldMkLst>
        <pc:spChg chg="mod">
          <ac:chgData name="Antonia Cardew" userId="fcd97af0-07a4-4039-8816-e581f463176e" providerId="ADAL" clId="{EB244A45-31EA-4F60-9873-5BA8B19130BD}" dt="2026-01-28T17:23:35.003" v="7" actId="20577"/>
          <ac:spMkLst>
            <pc:docMk/>
            <pc:sldMk cId="920747707" sldId="267"/>
            <ac:spMk id="19" creationId="{21E9FCEA-6D0D-4860-90D4-8C922B95866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027856" y="1638466"/>
            <a:ext cx="5352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Academic Experience Survey Engagement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920728" y="5662121"/>
            <a:ext cx="6051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Login:		</a:t>
            </a:r>
            <a:r>
              <a:rPr lang="en-GB" sz="2400" dirty="0">
                <a:solidFill>
                  <a:schemeClr val="bg1"/>
                </a:solidFill>
              </a:rPr>
              <a:t>Student ID number </a:t>
            </a:r>
            <a:r>
              <a:rPr lang="en-GB" sz="2400" i="1" dirty="0">
                <a:solidFill>
                  <a:schemeClr val="bg1"/>
                </a:solidFill>
              </a:rPr>
              <a:t>e.g. 123456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Password: 	</a:t>
            </a:r>
            <a:r>
              <a:rPr lang="en-GB" sz="2400" dirty="0">
                <a:solidFill>
                  <a:schemeClr val="bg1"/>
                </a:solidFill>
              </a:rPr>
              <a:t>2026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1027857" y="2250507"/>
            <a:ext cx="5068143" cy="830997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1148040" y="2272383"/>
            <a:ext cx="4827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Undergraduates: 1</a:t>
            </a:r>
            <a:r>
              <a:rPr lang="en-GB" sz="2000" b="1" baseline="30000" dirty="0">
                <a:solidFill>
                  <a:srgbClr val="00B5B0"/>
                </a:solidFill>
              </a:rPr>
              <a:t>st</a:t>
            </a:r>
            <a:r>
              <a:rPr lang="en-GB" sz="2000" b="1" dirty="0">
                <a:solidFill>
                  <a:srgbClr val="00B5B0"/>
                </a:solidFill>
              </a:rPr>
              <a:t> and 2</a:t>
            </a:r>
            <a:r>
              <a:rPr lang="en-GB" sz="2000" b="1" baseline="30000" dirty="0">
                <a:solidFill>
                  <a:srgbClr val="00B5B0"/>
                </a:solidFill>
              </a:rPr>
              <a:t>nd</a:t>
            </a:r>
            <a:r>
              <a:rPr lang="en-GB" sz="2000" b="1" dirty="0">
                <a:solidFill>
                  <a:srgbClr val="00B5B0"/>
                </a:solidFill>
              </a:rPr>
              <a:t> year students</a:t>
            </a:r>
          </a:p>
          <a:p>
            <a:r>
              <a:rPr lang="en-GB" sz="14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ptos" panose="020B0004020202020204" pitchFamily="34" charset="0"/>
              </a:rPr>
              <a:t>(Excluding new starters and final year HND students)</a:t>
            </a:r>
            <a:r>
              <a:rPr lang="en-GB" sz="2000" b="1" baseline="30000" dirty="0">
                <a:solidFill>
                  <a:srgbClr val="00B5B0"/>
                </a:solidFill>
              </a:rPr>
              <a:t>    </a:t>
            </a:r>
            <a:endParaRPr lang="en-GB" sz="2000" b="1" dirty="0">
              <a:solidFill>
                <a:srgbClr val="00B5B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8BADB-22EE-46D1-075D-FC552315035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5D4A381-1B38-802C-0B64-0699A1AB63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775" y="3300459"/>
            <a:ext cx="2185988" cy="218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Sense of belonging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Academic staff engagement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Experience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Organisation and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Resources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712207" y="5649115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896501" y="564911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Feedback and Assessment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17584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1878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Voice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B10788-42DF-8730-8832-02CC3A62B0D0}"/>
              </a:ext>
            </a:extLst>
          </p:cNvPr>
          <p:cNvSpPr/>
          <p:nvPr/>
        </p:nvSpPr>
        <p:spPr>
          <a:xfrm>
            <a:off x="6020792" y="23639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6E5AE1-ABFE-7777-45A0-80378232C25B}"/>
              </a:ext>
            </a:extLst>
          </p:cNvPr>
          <p:cNvSpPr txBox="1"/>
          <p:nvPr/>
        </p:nvSpPr>
        <p:spPr>
          <a:xfrm>
            <a:off x="6205086" y="23639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Work while studying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E9FCEA-6D0D-4860-90D4-8C922B95866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70C678-F937-3026-DC98-317F410F8E15}"/>
              </a:ext>
            </a:extLst>
          </p:cNvPr>
          <p:cNvSpPr/>
          <p:nvPr/>
        </p:nvSpPr>
        <p:spPr>
          <a:xfrm>
            <a:off x="6013936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6A3DE6-AA55-7A7D-1C69-41E4A510F9F8}"/>
              </a:ext>
            </a:extLst>
          </p:cNvPr>
          <p:cNvSpPr txBox="1"/>
          <p:nvPr/>
        </p:nvSpPr>
        <p:spPr>
          <a:xfrm>
            <a:off x="6201877" y="319185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Employability &amp; Skills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D2220B7-6F37-7AC1-017C-314960023983}"/>
              </a:ext>
            </a:extLst>
          </p:cNvPr>
          <p:cNvSpPr/>
          <p:nvPr/>
        </p:nvSpPr>
        <p:spPr>
          <a:xfrm>
            <a:off x="6013935" y="4009178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DE3183C-27B5-CF8C-10F2-F1F2BDCE3105}"/>
              </a:ext>
            </a:extLst>
          </p:cNvPr>
          <p:cNvSpPr txBox="1"/>
          <p:nvPr/>
        </p:nvSpPr>
        <p:spPr>
          <a:xfrm>
            <a:off x="6198229" y="4013612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>
                <a:solidFill>
                  <a:srgbClr val="003E5B"/>
                </a:solidFill>
              </a:rPr>
              <a:t>Meeting Expectations</a:t>
            </a:r>
            <a:endParaRPr lang="en-GB" sz="2800" b="1" dirty="0">
              <a:solidFill>
                <a:srgbClr val="003E5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74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E2169-1690-D76A-DC0A-675F156F2360}"/>
              </a:ext>
            </a:extLst>
          </p:cNvPr>
          <p:cNvSpPr txBox="1"/>
          <p:nvPr/>
        </p:nvSpPr>
        <p:spPr>
          <a:xfrm>
            <a:off x="1078231" y="4008060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948F0-0E17-2A44-7187-3A39E6E1F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83" y="1660357"/>
            <a:ext cx="2562433" cy="197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9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0D8F53A-DA0A-4C2A-AB91-319CDBD038E1}">
  <ds:schemaRefs>
    <ds:schemaRef ds:uri="http://schemas.microsoft.com/office/2006/metadata/properties"/>
    <ds:schemaRef ds:uri="http://schemas.microsoft.com/office/infopath/2007/PartnerControls"/>
    <ds:schemaRef ds:uri="74243a2f-f39c-4e43-9810-58f2f548e0d4"/>
    <ds:schemaRef ds:uri="32cf4773-4f40-40c5-b712-949156571374"/>
  </ds:schemaRefs>
</ds:datastoreItem>
</file>

<file path=customXml/itemProps3.xml><?xml version="1.0" encoding="utf-8"?>
<ds:datastoreItem xmlns:ds="http://schemas.openxmlformats.org/officeDocument/2006/customXml" ds:itemID="{AE199D70-E1D7-40FE-80F7-A5455A5EF045}"/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131</Words>
  <Application>Microsoft Office PowerPoint</Application>
  <PresentationFormat>Widescreen</PresentationFormat>
  <Paragraphs>29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1</cp:revision>
  <dcterms:created xsi:type="dcterms:W3CDTF">2024-02-02T13:40:40Z</dcterms:created>
  <dcterms:modified xsi:type="dcterms:W3CDTF">2026-02-04T18:19:00Z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