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8" r:id="rId2"/>
    <p:sldId id="259" r:id="rId3"/>
    <p:sldId id="289" r:id="rId4"/>
    <p:sldId id="266" r:id="rId5"/>
    <p:sldId id="267" r:id="rId6"/>
    <p:sldId id="262" r:id="rId7"/>
    <p:sldId id="274" r:id="rId8"/>
    <p:sldId id="268" r:id="rId9"/>
    <p:sldId id="269" r:id="rId10"/>
    <p:sldId id="270" r:id="rId11"/>
    <p:sldId id="281" r:id="rId12"/>
    <p:sldId id="282" r:id="rId13"/>
    <p:sldId id="280" r:id="rId14"/>
    <p:sldId id="285" r:id="rId15"/>
    <p:sldId id="286" r:id="rId16"/>
    <p:sldId id="288" r:id="rId17"/>
    <p:sldId id="263" r:id="rId18"/>
    <p:sldId id="290" r:id="rId19"/>
    <p:sldId id="264" r:id="rId20"/>
    <p:sldId id="273" r:id="rId21"/>
    <p:sldId id="271" r:id="rId22"/>
    <p:sldId id="276" r:id="rId23"/>
    <p:sldId id="277" r:id="rId24"/>
    <p:sldId id="291" r:id="rId25"/>
    <p:sldId id="278" r:id="rId26"/>
    <p:sldId id="284" r:id="rId27"/>
    <p:sldId id="287" r:id="rId28"/>
    <p:sldId id="279" r:id="rId29"/>
    <p:sldId id="265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69" y="3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Davies" userId="ece06c1e-1fe5-4526-9740-3b5872e790df" providerId="ADAL" clId="{496603F2-E160-43B8-81B5-AF72ACD38FCE}"/>
    <pc:docChg chg="modSld">
      <pc:chgData name="Jane Davies" userId="ece06c1e-1fe5-4526-9740-3b5872e790df" providerId="ADAL" clId="{496603F2-E160-43B8-81B5-AF72ACD38FCE}" dt="2026-03-27T14:37:33.530" v="2"/>
      <pc:docMkLst>
        <pc:docMk/>
      </pc:docMkLst>
      <pc:sldChg chg="delSp modSp mod">
        <pc:chgData name="Jane Davies" userId="ece06c1e-1fe5-4526-9740-3b5872e790df" providerId="ADAL" clId="{496603F2-E160-43B8-81B5-AF72ACD38FCE}" dt="2026-03-27T14:37:33.530" v="2"/>
        <pc:sldMkLst>
          <pc:docMk/>
          <pc:sldMk cId="2286380919" sldId="279"/>
        </pc:sldMkLst>
        <pc:spChg chg="del mod">
          <ac:chgData name="Jane Davies" userId="ece06c1e-1fe5-4526-9740-3b5872e790df" providerId="ADAL" clId="{496603F2-E160-43B8-81B5-AF72ACD38FCE}" dt="2026-03-27T14:37:33.530" v="2"/>
          <ac:spMkLst>
            <pc:docMk/>
            <pc:sldMk cId="2286380919" sldId="279"/>
            <ac:spMk id="5" creationId="{C656527D-C832-0076-15D4-CBC3D9BCFFD5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6C519D-BFC1-44F0-8D0C-D1C6087C4A12}" type="doc">
      <dgm:prSet loTypeId="urn:microsoft.com/office/officeart/2005/8/layout/bProcess3" loCatId="process" qsTypeId="urn:microsoft.com/office/officeart/2005/8/quickstyle/simple5" qsCatId="simple" csTypeId="urn:microsoft.com/office/officeart/2005/8/colors/colorful3" csCatId="colorful" phldr="1"/>
      <dgm:spPr/>
    </dgm:pt>
    <dgm:pt modelId="{F11FA835-7319-404D-A90A-8B9CBA5962B0}">
      <dgm:prSet phldrT="[Text]"/>
      <dgm:spPr/>
      <dgm:t>
        <a:bodyPr/>
        <a:lstStyle/>
        <a:p>
          <a:r>
            <a:rPr lang="en-GB" dirty="0"/>
            <a:t>Front Cover</a:t>
          </a:r>
        </a:p>
      </dgm:t>
    </dgm:pt>
    <dgm:pt modelId="{9133803C-DAA5-48D6-8C75-7F8717233A22}" type="parTrans" cxnId="{2ECE9D4F-28BC-42B9-AF5B-95BCF175020B}">
      <dgm:prSet/>
      <dgm:spPr/>
      <dgm:t>
        <a:bodyPr/>
        <a:lstStyle/>
        <a:p>
          <a:endParaRPr lang="en-GB"/>
        </a:p>
      </dgm:t>
    </dgm:pt>
    <dgm:pt modelId="{E8BDC31D-38D6-4042-B17E-6604433926C2}" type="sibTrans" cxnId="{2ECE9D4F-28BC-42B9-AF5B-95BCF175020B}">
      <dgm:prSet/>
      <dgm:spPr/>
      <dgm:t>
        <a:bodyPr/>
        <a:lstStyle/>
        <a:p>
          <a:endParaRPr lang="en-GB"/>
        </a:p>
      </dgm:t>
    </dgm:pt>
    <dgm:pt modelId="{E6FB41A1-845E-478F-9F20-33390E37266F}">
      <dgm:prSet phldrT="[Text]"/>
      <dgm:spPr/>
      <dgm:t>
        <a:bodyPr/>
        <a:lstStyle/>
        <a:p>
          <a:r>
            <a:rPr lang="en-GB" dirty="0"/>
            <a:t>Declarations</a:t>
          </a:r>
        </a:p>
      </dgm:t>
    </dgm:pt>
    <dgm:pt modelId="{BC967A5A-5DEB-40F5-8D42-4B50AD195390}" type="parTrans" cxnId="{B99FF8EA-A155-44F3-BA4D-4AF3E620D2EF}">
      <dgm:prSet/>
      <dgm:spPr/>
      <dgm:t>
        <a:bodyPr/>
        <a:lstStyle/>
        <a:p>
          <a:endParaRPr lang="en-GB"/>
        </a:p>
      </dgm:t>
    </dgm:pt>
    <dgm:pt modelId="{8ED337EC-F3E4-483D-943F-A6FA8860BD2D}" type="sibTrans" cxnId="{B99FF8EA-A155-44F3-BA4D-4AF3E620D2EF}">
      <dgm:prSet/>
      <dgm:spPr/>
      <dgm:t>
        <a:bodyPr/>
        <a:lstStyle/>
        <a:p>
          <a:endParaRPr lang="en-GB"/>
        </a:p>
      </dgm:t>
    </dgm:pt>
    <dgm:pt modelId="{C8F8D562-5C63-4D56-B342-8E11E7C03839}">
      <dgm:prSet phldrT="[Text]"/>
      <dgm:spPr/>
      <dgm:t>
        <a:bodyPr/>
        <a:lstStyle/>
        <a:p>
          <a:r>
            <a:rPr lang="en-GB" dirty="0"/>
            <a:t>Acknowledgements</a:t>
          </a:r>
        </a:p>
      </dgm:t>
    </dgm:pt>
    <dgm:pt modelId="{D21A26DB-FC21-4FC9-8B1A-4674F9A0EA69}" type="parTrans" cxnId="{9BAF1FD5-1D85-4396-AAA4-DF9F764A98DC}">
      <dgm:prSet/>
      <dgm:spPr/>
      <dgm:t>
        <a:bodyPr/>
        <a:lstStyle/>
        <a:p>
          <a:endParaRPr lang="en-GB"/>
        </a:p>
      </dgm:t>
    </dgm:pt>
    <dgm:pt modelId="{12C802A1-3A09-4184-8F51-67684E87CEBA}" type="sibTrans" cxnId="{9BAF1FD5-1D85-4396-AAA4-DF9F764A98DC}">
      <dgm:prSet/>
      <dgm:spPr/>
      <dgm:t>
        <a:bodyPr/>
        <a:lstStyle/>
        <a:p>
          <a:endParaRPr lang="en-GB"/>
        </a:p>
      </dgm:t>
    </dgm:pt>
    <dgm:pt modelId="{2B37ED44-C1BA-48FE-BFD2-28A98AED0EE2}">
      <dgm:prSet/>
      <dgm:spPr/>
      <dgm:t>
        <a:bodyPr/>
        <a:lstStyle/>
        <a:p>
          <a:r>
            <a:rPr lang="en-GB" dirty="0"/>
            <a:t>Abstract</a:t>
          </a:r>
        </a:p>
      </dgm:t>
    </dgm:pt>
    <dgm:pt modelId="{5D39BE29-9E7A-4BFC-8652-701C87FD4682}" type="parTrans" cxnId="{BA5BFDB9-145D-45F0-A0A7-D6E1860A0684}">
      <dgm:prSet/>
      <dgm:spPr/>
      <dgm:t>
        <a:bodyPr/>
        <a:lstStyle/>
        <a:p>
          <a:endParaRPr lang="en-GB"/>
        </a:p>
      </dgm:t>
    </dgm:pt>
    <dgm:pt modelId="{FD9262B2-0177-4CBA-9558-01702816494C}" type="sibTrans" cxnId="{BA5BFDB9-145D-45F0-A0A7-D6E1860A0684}">
      <dgm:prSet/>
      <dgm:spPr/>
      <dgm:t>
        <a:bodyPr/>
        <a:lstStyle/>
        <a:p>
          <a:endParaRPr lang="en-GB"/>
        </a:p>
      </dgm:t>
    </dgm:pt>
    <dgm:pt modelId="{EC76C92B-0384-436B-A80A-0E5D6E76E65E}">
      <dgm:prSet/>
      <dgm:spPr/>
      <dgm:t>
        <a:bodyPr/>
        <a:lstStyle/>
        <a:p>
          <a:r>
            <a:rPr lang="en-GB" dirty="0"/>
            <a:t>Contents page</a:t>
          </a:r>
        </a:p>
      </dgm:t>
    </dgm:pt>
    <dgm:pt modelId="{F94E23DA-6A78-490A-AAEB-3C2BCA8BE4BB}" type="parTrans" cxnId="{E2D95FC9-70A5-4D34-A82E-D1DAFDA829B9}">
      <dgm:prSet/>
      <dgm:spPr/>
      <dgm:t>
        <a:bodyPr/>
        <a:lstStyle/>
        <a:p>
          <a:endParaRPr lang="en-GB"/>
        </a:p>
      </dgm:t>
    </dgm:pt>
    <dgm:pt modelId="{FA5B8582-518B-43C9-A308-C734AB292A95}" type="sibTrans" cxnId="{E2D95FC9-70A5-4D34-A82E-D1DAFDA829B9}">
      <dgm:prSet/>
      <dgm:spPr/>
      <dgm:t>
        <a:bodyPr/>
        <a:lstStyle/>
        <a:p>
          <a:endParaRPr lang="en-GB"/>
        </a:p>
      </dgm:t>
    </dgm:pt>
    <dgm:pt modelId="{2E27FC75-3A02-4492-AB9F-CD8BC3A8BA59}">
      <dgm:prSet/>
      <dgm:spPr/>
      <dgm:t>
        <a:bodyPr/>
        <a:lstStyle/>
        <a:p>
          <a:r>
            <a:rPr lang="en-GB" dirty="0"/>
            <a:t>List of Figures &amp; Tables</a:t>
          </a:r>
        </a:p>
      </dgm:t>
    </dgm:pt>
    <dgm:pt modelId="{44AD56DF-311C-49A6-B9F2-72B2FD6954A6}" type="parTrans" cxnId="{58FD45DF-17ED-4BB4-A9DE-9AE9F973041E}">
      <dgm:prSet/>
      <dgm:spPr/>
      <dgm:t>
        <a:bodyPr/>
        <a:lstStyle/>
        <a:p>
          <a:endParaRPr lang="en-GB"/>
        </a:p>
      </dgm:t>
    </dgm:pt>
    <dgm:pt modelId="{86A29DFC-5BB5-4177-B84B-BB68579A4614}" type="sibTrans" cxnId="{58FD45DF-17ED-4BB4-A9DE-9AE9F973041E}">
      <dgm:prSet/>
      <dgm:spPr/>
      <dgm:t>
        <a:bodyPr/>
        <a:lstStyle/>
        <a:p>
          <a:endParaRPr lang="en-GB"/>
        </a:p>
      </dgm:t>
    </dgm:pt>
    <dgm:pt modelId="{72F06F0A-3450-42F5-9221-F52BC947E287}">
      <dgm:prSet/>
      <dgm:spPr/>
      <dgm:t>
        <a:bodyPr/>
        <a:lstStyle/>
        <a:p>
          <a:r>
            <a:rPr lang="en-GB" dirty="0"/>
            <a:t>List of Appendices</a:t>
          </a:r>
        </a:p>
      </dgm:t>
    </dgm:pt>
    <dgm:pt modelId="{A29A9361-9C50-41CB-A738-27BE378C6582}" type="parTrans" cxnId="{515D0017-4EA3-47A1-869C-E6F028FA3D8D}">
      <dgm:prSet/>
      <dgm:spPr/>
      <dgm:t>
        <a:bodyPr/>
        <a:lstStyle/>
        <a:p>
          <a:endParaRPr lang="en-GB"/>
        </a:p>
      </dgm:t>
    </dgm:pt>
    <dgm:pt modelId="{13482506-C76C-46D1-AA5A-C4B27E9D03CB}" type="sibTrans" cxnId="{515D0017-4EA3-47A1-869C-E6F028FA3D8D}">
      <dgm:prSet/>
      <dgm:spPr/>
      <dgm:t>
        <a:bodyPr/>
        <a:lstStyle/>
        <a:p>
          <a:endParaRPr lang="en-GB"/>
        </a:p>
      </dgm:t>
    </dgm:pt>
    <dgm:pt modelId="{9D496714-3FE8-4BAA-87CF-E21E0D2062E5}">
      <dgm:prSet/>
      <dgm:spPr/>
      <dgm:t>
        <a:bodyPr/>
        <a:lstStyle/>
        <a:p>
          <a:r>
            <a:rPr lang="en-GB" dirty="0"/>
            <a:t>List of Abbreviations</a:t>
          </a:r>
        </a:p>
      </dgm:t>
    </dgm:pt>
    <dgm:pt modelId="{7768D584-4773-438D-B461-6F61F893C53D}" type="parTrans" cxnId="{988BBF92-1DBB-4B46-A56B-30038C19C806}">
      <dgm:prSet/>
      <dgm:spPr/>
      <dgm:t>
        <a:bodyPr/>
        <a:lstStyle/>
        <a:p>
          <a:endParaRPr lang="en-GB"/>
        </a:p>
      </dgm:t>
    </dgm:pt>
    <dgm:pt modelId="{7EBFC283-5979-4A3E-8118-CD8090D73E8F}" type="sibTrans" cxnId="{988BBF92-1DBB-4B46-A56B-30038C19C806}">
      <dgm:prSet/>
      <dgm:spPr/>
      <dgm:t>
        <a:bodyPr/>
        <a:lstStyle/>
        <a:p>
          <a:endParaRPr lang="en-GB"/>
        </a:p>
      </dgm:t>
    </dgm:pt>
    <dgm:pt modelId="{8AE8D4AE-474B-43C0-B588-26D3DCB28373}">
      <dgm:prSet/>
      <dgm:spPr/>
      <dgm:t>
        <a:bodyPr/>
        <a:lstStyle/>
        <a:p>
          <a:r>
            <a:rPr lang="en-GB" dirty="0"/>
            <a:t>Chapters</a:t>
          </a:r>
        </a:p>
      </dgm:t>
    </dgm:pt>
    <dgm:pt modelId="{0FC8054E-568E-4D39-9991-D02A14A5A742}" type="parTrans" cxnId="{D3732BA9-9AFB-4E88-9B21-0640B2F26FCF}">
      <dgm:prSet/>
      <dgm:spPr/>
      <dgm:t>
        <a:bodyPr/>
        <a:lstStyle/>
        <a:p>
          <a:endParaRPr lang="en-GB"/>
        </a:p>
      </dgm:t>
    </dgm:pt>
    <dgm:pt modelId="{DF49F1B0-B643-46B2-97B1-81F09F5DA441}" type="sibTrans" cxnId="{D3732BA9-9AFB-4E88-9B21-0640B2F26FCF}">
      <dgm:prSet/>
      <dgm:spPr/>
      <dgm:t>
        <a:bodyPr/>
        <a:lstStyle/>
        <a:p>
          <a:endParaRPr lang="en-GB"/>
        </a:p>
      </dgm:t>
    </dgm:pt>
    <dgm:pt modelId="{EC2F141D-8C02-442A-A24B-9B601B507F4D}">
      <dgm:prSet phldr="0"/>
      <dgm:spPr/>
      <dgm:t>
        <a:bodyPr/>
        <a:lstStyle/>
        <a:p>
          <a:r>
            <a:rPr lang="en-GB" dirty="0">
              <a:latin typeface="Myriad Pro"/>
            </a:rPr>
            <a:t>Appendix</a:t>
          </a:r>
        </a:p>
      </dgm:t>
    </dgm:pt>
    <dgm:pt modelId="{0E7F490F-8FC1-4DA3-882A-C430FDB446A4}" type="parTrans" cxnId="{E0649DA4-0D1A-4AEE-AB4A-05BA2C02B727}">
      <dgm:prSet/>
      <dgm:spPr/>
    </dgm:pt>
    <dgm:pt modelId="{0577CACD-91BA-4004-88A3-FCD8FE849FA3}" type="sibTrans" cxnId="{E0649DA4-0D1A-4AEE-AB4A-05BA2C02B727}">
      <dgm:prSet/>
      <dgm:spPr/>
    </dgm:pt>
    <dgm:pt modelId="{727750FE-FF64-4122-B7B1-AD2D10AC786D}" type="pres">
      <dgm:prSet presAssocID="{7E6C519D-BFC1-44F0-8D0C-D1C6087C4A12}" presName="Name0" presStyleCnt="0">
        <dgm:presLayoutVars>
          <dgm:dir/>
          <dgm:resizeHandles val="exact"/>
        </dgm:presLayoutVars>
      </dgm:prSet>
      <dgm:spPr/>
    </dgm:pt>
    <dgm:pt modelId="{F0F56C28-ADC3-42CC-97BC-F765B9E6B4B9}" type="pres">
      <dgm:prSet presAssocID="{F11FA835-7319-404D-A90A-8B9CBA5962B0}" presName="node" presStyleLbl="node1" presStyleIdx="0" presStyleCnt="10">
        <dgm:presLayoutVars>
          <dgm:bulletEnabled val="1"/>
        </dgm:presLayoutVars>
      </dgm:prSet>
      <dgm:spPr/>
    </dgm:pt>
    <dgm:pt modelId="{B009FBDF-9158-4DE4-B0D2-196530B16341}" type="pres">
      <dgm:prSet presAssocID="{E8BDC31D-38D6-4042-B17E-6604433926C2}" presName="sibTrans" presStyleLbl="sibTrans1D1" presStyleIdx="0" presStyleCnt="9"/>
      <dgm:spPr/>
    </dgm:pt>
    <dgm:pt modelId="{F6934727-2E82-4B6A-892D-CA6DB443D7C8}" type="pres">
      <dgm:prSet presAssocID="{E8BDC31D-38D6-4042-B17E-6604433926C2}" presName="connectorText" presStyleLbl="sibTrans1D1" presStyleIdx="0" presStyleCnt="9"/>
      <dgm:spPr/>
    </dgm:pt>
    <dgm:pt modelId="{23DEC233-230C-48D1-8FB0-E807C735B090}" type="pres">
      <dgm:prSet presAssocID="{E6FB41A1-845E-478F-9F20-33390E37266F}" presName="node" presStyleLbl="node1" presStyleIdx="1" presStyleCnt="10">
        <dgm:presLayoutVars>
          <dgm:bulletEnabled val="1"/>
        </dgm:presLayoutVars>
      </dgm:prSet>
      <dgm:spPr/>
    </dgm:pt>
    <dgm:pt modelId="{532A1363-51D1-4564-83CF-2E20D0B713F7}" type="pres">
      <dgm:prSet presAssocID="{8ED337EC-F3E4-483D-943F-A6FA8860BD2D}" presName="sibTrans" presStyleLbl="sibTrans1D1" presStyleIdx="1" presStyleCnt="9"/>
      <dgm:spPr/>
    </dgm:pt>
    <dgm:pt modelId="{31537B27-68AD-4B40-AEC9-735075AA09F4}" type="pres">
      <dgm:prSet presAssocID="{8ED337EC-F3E4-483D-943F-A6FA8860BD2D}" presName="connectorText" presStyleLbl="sibTrans1D1" presStyleIdx="1" presStyleCnt="9"/>
      <dgm:spPr/>
    </dgm:pt>
    <dgm:pt modelId="{F1D040DB-C47F-495F-BEC9-EC6999ACBE9F}" type="pres">
      <dgm:prSet presAssocID="{C8F8D562-5C63-4D56-B342-8E11E7C03839}" presName="node" presStyleLbl="node1" presStyleIdx="2" presStyleCnt="10">
        <dgm:presLayoutVars>
          <dgm:bulletEnabled val="1"/>
        </dgm:presLayoutVars>
      </dgm:prSet>
      <dgm:spPr/>
    </dgm:pt>
    <dgm:pt modelId="{C38A301E-3E65-424C-9348-25A19AA25BE5}" type="pres">
      <dgm:prSet presAssocID="{12C802A1-3A09-4184-8F51-67684E87CEBA}" presName="sibTrans" presStyleLbl="sibTrans1D1" presStyleIdx="2" presStyleCnt="9"/>
      <dgm:spPr/>
    </dgm:pt>
    <dgm:pt modelId="{A7BD8AC0-3B2E-4463-887E-31B8D8C8020D}" type="pres">
      <dgm:prSet presAssocID="{12C802A1-3A09-4184-8F51-67684E87CEBA}" presName="connectorText" presStyleLbl="sibTrans1D1" presStyleIdx="2" presStyleCnt="9"/>
      <dgm:spPr/>
    </dgm:pt>
    <dgm:pt modelId="{C534DACC-A251-4DC9-8D1D-E3A2B256E112}" type="pres">
      <dgm:prSet presAssocID="{2B37ED44-C1BA-48FE-BFD2-28A98AED0EE2}" presName="node" presStyleLbl="node1" presStyleIdx="3" presStyleCnt="10">
        <dgm:presLayoutVars>
          <dgm:bulletEnabled val="1"/>
        </dgm:presLayoutVars>
      </dgm:prSet>
      <dgm:spPr/>
    </dgm:pt>
    <dgm:pt modelId="{DB743964-DF02-4FBA-89B2-B06C308B1C20}" type="pres">
      <dgm:prSet presAssocID="{FD9262B2-0177-4CBA-9558-01702816494C}" presName="sibTrans" presStyleLbl="sibTrans1D1" presStyleIdx="3" presStyleCnt="9"/>
      <dgm:spPr/>
    </dgm:pt>
    <dgm:pt modelId="{A1369B92-67D7-442A-8805-094557BC65F2}" type="pres">
      <dgm:prSet presAssocID="{FD9262B2-0177-4CBA-9558-01702816494C}" presName="connectorText" presStyleLbl="sibTrans1D1" presStyleIdx="3" presStyleCnt="9"/>
      <dgm:spPr/>
    </dgm:pt>
    <dgm:pt modelId="{BF533A65-547F-4D8B-B5FB-3FB7D4556CED}" type="pres">
      <dgm:prSet presAssocID="{EC76C92B-0384-436B-A80A-0E5D6E76E65E}" presName="node" presStyleLbl="node1" presStyleIdx="4" presStyleCnt="10">
        <dgm:presLayoutVars>
          <dgm:bulletEnabled val="1"/>
        </dgm:presLayoutVars>
      </dgm:prSet>
      <dgm:spPr/>
    </dgm:pt>
    <dgm:pt modelId="{A7F408D9-7F9E-4EF7-8BF9-A9E5D756175A}" type="pres">
      <dgm:prSet presAssocID="{FA5B8582-518B-43C9-A308-C734AB292A95}" presName="sibTrans" presStyleLbl="sibTrans1D1" presStyleIdx="4" presStyleCnt="9"/>
      <dgm:spPr/>
    </dgm:pt>
    <dgm:pt modelId="{05F08A0A-5BE4-4953-81A4-C2AA6C713E5B}" type="pres">
      <dgm:prSet presAssocID="{FA5B8582-518B-43C9-A308-C734AB292A95}" presName="connectorText" presStyleLbl="sibTrans1D1" presStyleIdx="4" presStyleCnt="9"/>
      <dgm:spPr/>
    </dgm:pt>
    <dgm:pt modelId="{4439295B-E9AC-4558-B8BB-EDB29921FC8A}" type="pres">
      <dgm:prSet presAssocID="{2E27FC75-3A02-4492-AB9F-CD8BC3A8BA59}" presName="node" presStyleLbl="node1" presStyleIdx="5" presStyleCnt="10">
        <dgm:presLayoutVars>
          <dgm:bulletEnabled val="1"/>
        </dgm:presLayoutVars>
      </dgm:prSet>
      <dgm:spPr/>
    </dgm:pt>
    <dgm:pt modelId="{EFBD4EAB-1BEE-4098-8F8F-D974E23B0D44}" type="pres">
      <dgm:prSet presAssocID="{86A29DFC-5BB5-4177-B84B-BB68579A4614}" presName="sibTrans" presStyleLbl="sibTrans1D1" presStyleIdx="5" presStyleCnt="9"/>
      <dgm:spPr/>
    </dgm:pt>
    <dgm:pt modelId="{2CCA9DF2-1E3B-4BF3-8494-2FD16DA85D7A}" type="pres">
      <dgm:prSet presAssocID="{86A29DFC-5BB5-4177-B84B-BB68579A4614}" presName="connectorText" presStyleLbl="sibTrans1D1" presStyleIdx="5" presStyleCnt="9"/>
      <dgm:spPr/>
    </dgm:pt>
    <dgm:pt modelId="{E802331C-B9F4-4EC8-BCE4-5558D80B0339}" type="pres">
      <dgm:prSet presAssocID="{72F06F0A-3450-42F5-9221-F52BC947E287}" presName="node" presStyleLbl="node1" presStyleIdx="6" presStyleCnt="10">
        <dgm:presLayoutVars>
          <dgm:bulletEnabled val="1"/>
        </dgm:presLayoutVars>
      </dgm:prSet>
      <dgm:spPr/>
    </dgm:pt>
    <dgm:pt modelId="{A61C1C1B-9F67-44EB-973C-3BAD5BB9CA25}" type="pres">
      <dgm:prSet presAssocID="{13482506-C76C-46D1-AA5A-C4B27E9D03CB}" presName="sibTrans" presStyleLbl="sibTrans1D1" presStyleIdx="6" presStyleCnt="9"/>
      <dgm:spPr/>
    </dgm:pt>
    <dgm:pt modelId="{F9C84AD7-5572-459D-9BE8-90A453FBB856}" type="pres">
      <dgm:prSet presAssocID="{13482506-C76C-46D1-AA5A-C4B27E9D03CB}" presName="connectorText" presStyleLbl="sibTrans1D1" presStyleIdx="6" presStyleCnt="9"/>
      <dgm:spPr/>
    </dgm:pt>
    <dgm:pt modelId="{85551AEC-672D-4B8E-9588-1F9107B76246}" type="pres">
      <dgm:prSet presAssocID="{9D496714-3FE8-4BAA-87CF-E21E0D2062E5}" presName="node" presStyleLbl="node1" presStyleIdx="7" presStyleCnt="10">
        <dgm:presLayoutVars>
          <dgm:bulletEnabled val="1"/>
        </dgm:presLayoutVars>
      </dgm:prSet>
      <dgm:spPr/>
    </dgm:pt>
    <dgm:pt modelId="{C6A2FF29-244C-4EB4-8534-0DBC04E550C6}" type="pres">
      <dgm:prSet presAssocID="{7EBFC283-5979-4A3E-8118-CD8090D73E8F}" presName="sibTrans" presStyleLbl="sibTrans1D1" presStyleIdx="7" presStyleCnt="9"/>
      <dgm:spPr/>
    </dgm:pt>
    <dgm:pt modelId="{91B03BAC-EA9C-4FA7-A315-309E315CDCE4}" type="pres">
      <dgm:prSet presAssocID="{7EBFC283-5979-4A3E-8118-CD8090D73E8F}" presName="connectorText" presStyleLbl="sibTrans1D1" presStyleIdx="7" presStyleCnt="9"/>
      <dgm:spPr/>
    </dgm:pt>
    <dgm:pt modelId="{067C9978-1384-40A7-9550-DF1D66AEC2A6}" type="pres">
      <dgm:prSet presAssocID="{8AE8D4AE-474B-43C0-B588-26D3DCB28373}" presName="node" presStyleLbl="node1" presStyleIdx="8" presStyleCnt="10">
        <dgm:presLayoutVars>
          <dgm:bulletEnabled val="1"/>
        </dgm:presLayoutVars>
      </dgm:prSet>
      <dgm:spPr/>
    </dgm:pt>
    <dgm:pt modelId="{B6D58E0E-905A-4E0D-B041-1026EFFCF13B}" type="pres">
      <dgm:prSet presAssocID="{DF49F1B0-B643-46B2-97B1-81F09F5DA441}" presName="sibTrans" presStyleLbl="sibTrans1D1" presStyleIdx="8" presStyleCnt="9"/>
      <dgm:spPr/>
    </dgm:pt>
    <dgm:pt modelId="{DACE798C-3CF9-463A-AF0C-4BF746888729}" type="pres">
      <dgm:prSet presAssocID="{DF49F1B0-B643-46B2-97B1-81F09F5DA441}" presName="connectorText" presStyleLbl="sibTrans1D1" presStyleIdx="8" presStyleCnt="9"/>
      <dgm:spPr/>
    </dgm:pt>
    <dgm:pt modelId="{ACB81564-F5AE-4527-8544-BE2F325C30D7}" type="pres">
      <dgm:prSet presAssocID="{EC2F141D-8C02-442A-A24B-9B601B507F4D}" presName="node" presStyleLbl="node1" presStyleIdx="9" presStyleCnt="10">
        <dgm:presLayoutVars>
          <dgm:bulletEnabled val="1"/>
        </dgm:presLayoutVars>
      </dgm:prSet>
      <dgm:spPr/>
    </dgm:pt>
  </dgm:ptLst>
  <dgm:cxnLst>
    <dgm:cxn modelId="{AE0DC300-F1B0-4AFC-B10D-FB00AEB88E4E}" type="presOf" srcId="{FD9262B2-0177-4CBA-9558-01702816494C}" destId="{A1369B92-67D7-442A-8805-094557BC65F2}" srcOrd="1" destOrd="0" presId="urn:microsoft.com/office/officeart/2005/8/layout/bProcess3"/>
    <dgm:cxn modelId="{515D0017-4EA3-47A1-869C-E6F028FA3D8D}" srcId="{7E6C519D-BFC1-44F0-8D0C-D1C6087C4A12}" destId="{72F06F0A-3450-42F5-9221-F52BC947E287}" srcOrd="6" destOrd="0" parTransId="{A29A9361-9C50-41CB-A738-27BE378C6582}" sibTransId="{13482506-C76C-46D1-AA5A-C4B27E9D03CB}"/>
    <dgm:cxn modelId="{67931518-49A7-4A09-8A75-0E7EBAAC204A}" type="presOf" srcId="{8ED337EC-F3E4-483D-943F-A6FA8860BD2D}" destId="{31537B27-68AD-4B40-AEC9-735075AA09F4}" srcOrd="1" destOrd="0" presId="urn:microsoft.com/office/officeart/2005/8/layout/bProcess3"/>
    <dgm:cxn modelId="{4FE8EA18-69F3-4D46-95A3-CD3C5DA4A6B5}" type="presOf" srcId="{EC2F141D-8C02-442A-A24B-9B601B507F4D}" destId="{ACB81564-F5AE-4527-8544-BE2F325C30D7}" srcOrd="0" destOrd="0" presId="urn:microsoft.com/office/officeart/2005/8/layout/bProcess3"/>
    <dgm:cxn modelId="{5991A823-D2EE-4556-A988-78A63D83EF90}" type="presOf" srcId="{2B37ED44-C1BA-48FE-BFD2-28A98AED0EE2}" destId="{C534DACC-A251-4DC9-8D1D-E3A2B256E112}" srcOrd="0" destOrd="0" presId="urn:microsoft.com/office/officeart/2005/8/layout/bProcess3"/>
    <dgm:cxn modelId="{601C8D3F-4A73-4911-87BB-D8AE7BF53908}" type="presOf" srcId="{9D496714-3FE8-4BAA-87CF-E21E0D2062E5}" destId="{85551AEC-672D-4B8E-9588-1F9107B76246}" srcOrd="0" destOrd="0" presId="urn:microsoft.com/office/officeart/2005/8/layout/bProcess3"/>
    <dgm:cxn modelId="{DEAC1C40-1602-4BE0-BF5C-11799E583A20}" type="presOf" srcId="{DF49F1B0-B643-46B2-97B1-81F09F5DA441}" destId="{DACE798C-3CF9-463A-AF0C-4BF746888729}" srcOrd="1" destOrd="0" presId="urn:microsoft.com/office/officeart/2005/8/layout/bProcess3"/>
    <dgm:cxn modelId="{F0368762-E843-4454-9517-5C63E21B7B55}" type="presOf" srcId="{FA5B8582-518B-43C9-A308-C734AB292A95}" destId="{05F08A0A-5BE4-4953-81A4-C2AA6C713E5B}" srcOrd="1" destOrd="0" presId="urn:microsoft.com/office/officeart/2005/8/layout/bProcess3"/>
    <dgm:cxn modelId="{5F1D6345-668A-4F4B-B981-6A4DBAF4B53F}" type="presOf" srcId="{2E27FC75-3A02-4492-AB9F-CD8BC3A8BA59}" destId="{4439295B-E9AC-4558-B8BB-EDB29921FC8A}" srcOrd="0" destOrd="0" presId="urn:microsoft.com/office/officeart/2005/8/layout/bProcess3"/>
    <dgm:cxn modelId="{3D66BB67-FA92-4D97-A8B8-EEDBD71CD5B5}" type="presOf" srcId="{12C802A1-3A09-4184-8F51-67684E87CEBA}" destId="{C38A301E-3E65-424C-9348-25A19AA25BE5}" srcOrd="0" destOrd="0" presId="urn:microsoft.com/office/officeart/2005/8/layout/bProcess3"/>
    <dgm:cxn modelId="{3EBF2C48-1042-45AC-9C60-73DC0AAB9485}" type="presOf" srcId="{7EBFC283-5979-4A3E-8118-CD8090D73E8F}" destId="{91B03BAC-EA9C-4FA7-A315-309E315CDCE4}" srcOrd="1" destOrd="0" presId="urn:microsoft.com/office/officeart/2005/8/layout/bProcess3"/>
    <dgm:cxn modelId="{9854514F-0825-4DCB-882E-1BD3536F26EC}" type="presOf" srcId="{C8F8D562-5C63-4D56-B342-8E11E7C03839}" destId="{F1D040DB-C47F-495F-BEC9-EC6999ACBE9F}" srcOrd="0" destOrd="0" presId="urn:microsoft.com/office/officeart/2005/8/layout/bProcess3"/>
    <dgm:cxn modelId="{2ECE9D4F-28BC-42B9-AF5B-95BCF175020B}" srcId="{7E6C519D-BFC1-44F0-8D0C-D1C6087C4A12}" destId="{F11FA835-7319-404D-A90A-8B9CBA5962B0}" srcOrd="0" destOrd="0" parTransId="{9133803C-DAA5-48D6-8C75-7F8717233A22}" sibTransId="{E8BDC31D-38D6-4042-B17E-6604433926C2}"/>
    <dgm:cxn modelId="{5C267650-B44D-4292-A167-F3259FDC691E}" type="presOf" srcId="{8ED337EC-F3E4-483D-943F-A6FA8860BD2D}" destId="{532A1363-51D1-4564-83CF-2E20D0B713F7}" srcOrd="0" destOrd="0" presId="urn:microsoft.com/office/officeart/2005/8/layout/bProcess3"/>
    <dgm:cxn modelId="{1527C37A-1B1C-49FE-851E-DA3E58A92A1F}" type="presOf" srcId="{86A29DFC-5BB5-4177-B84B-BB68579A4614}" destId="{2CCA9DF2-1E3B-4BF3-8494-2FD16DA85D7A}" srcOrd="1" destOrd="0" presId="urn:microsoft.com/office/officeart/2005/8/layout/bProcess3"/>
    <dgm:cxn modelId="{46DD2492-9FB0-4DCB-8925-84B4EFF472A2}" type="presOf" srcId="{86A29DFC-5BB5-4177-B84B-BB68579A4614}" destId="{EFBD4EAB-1BEE-4098-8F8F-D974E23B0D44}" srcOrd="0" destOrd="0" presId="urn:microsoft.com/office/officeart/2005/8/layout/bProcess3"/>
    <dgm:cxn modelId="{988BBF92-1DBB-4B46-A56B-30038C19C806}" srcId="{7E6C519D-BFC1-44F0-8D0C-D1C6087C4A12}" destId="{9D496714-3FE8-4BAA-87CF-E21E0D2062E5}" srcOrd="7" destOrd="0" parTransId="{7768D584-4773-438D-B461-6F61F893C53D}" sibTransId="{7EBFC283-5979-4A3E-8118-CD8090D73E8F}"/>
    <dgm:cxn modelId="{82337594-F413-4407-A9FF-96253D7BB080}" type="presOf" srcId="{7E6C519D-BFC1-44F0-8D0C-D1C6087C4A12}" destId="{727750FE-FF64-4122-B7B1-AD2D10AC786D}" srcOrd="0" destOrd="0" presId="urn:microsoft.com/office/officeart/2005/8/layout/bProcess3"/>
    <dgm:cxn modelId="{6991D495-FE8D-4A32-A8E3-AA63547883A5}" type="presOf" srcId="{E8BDC31D-38D6-4042-B17E-6604433926C2}" destId="{B009FBDF-9158-4DE4-B0D2-196530B16341}" srcOrd="0" destOrd="0" presId="urn:microsoft.com/office/officeart/2005/8/layout/bProcess3"/>
    <dgm:cxn modelId="{958D3397-AB1F-418A-A8B0-F44E4E62856C}" type="presOf" srcId="{13482506-C76C-46D1-AA5A-C4B27E9D03CB}" destId="{F9C84AD7-5572-459D-9BE8-90A453FBB856}" srcOrd="1" destOrd="0" presId="urn:microsoft.com/office/officeart/2005/8/layout/bProcess3"/>
    <dgm:cxn modelId="{A906509B-3EF0-49EF-9F75-DC23863BC923}" type="presOf" srcId="{7EBFC283-5979-4A3E-8118-CD8090D73E8F}" destId="{C6A2FF29-244C-4EB4-8534-0DBC04E550C6}" srcOrd="0" destOrd="0" presId="urn:microsoft.com/office/officeart/2005/8/layout/bProcess3"/>
    <dgm:cxn modelId="{DE6B739D-75A1-498C-8300-E9D5612728E3}" type="presOf" srcId="{8AE8D4AE-474B-43C0-B588-26D3DCB28373}" destId="{067C9978-1384-40A7-9550-DF1D66AEC2A6}" srcOrd="0" destOrd="0" presId="urn:microsoft.com/office/officeart/2005/8/layout/bProcess3"/>
    <dgm:cxn modelId="{E0649DA4-0D1A-4AEE-AB4A-05BA2C02B727}" srcId="{7E6C519D-BFC1-44F0-8D0C-D1C6087C4A12}" destId="{EC2F141D-8C02-442A-A24B-9B601B507F4D}" srcOrd="9" destOrd="0" parTransId="{0E7F490F-8FC1-4DA3-882A-C430FDB446A4}" sibTransId="{0577CACD-91BA-4004-88A3-FCD8FE849FA3}"/>
    <dgm:cxn modelId="{D3732BA9-9AFB-4E88-9B21-0640B2F26FCF}" srcId="{7E6C519D-BFC1-44F0-8D0C-D1C6087C4A12}" destId="{8AE8D4AE-474B-43C0-B588-26D3DCB28373}" srcOrd="8" destOrd="0" parTransId="{0FC8054E-568E-4D39-9991-D02A14A5A742}" sibTransId="{DF49F1B0-B643-46B2-97B1-81F09F5DA441}"/>
    <dgm:cxn modelId="{F327C1B9-5306-4711-8448-3F3E4CDB20FB}" type="presOf" srcId="{E6FB41A1-845E-478F-9F20-33390E37266F}" destId="{23DEC233-230C-48D1-8FB0-E807C735B090}" srcOrd="0" destOrd="0" presId="urn:microsoft.com/office/officeart/2005/8/layout/bProcess3"/>
    <dgm:cxn modelId="{BA5BFDB9-145D-45F0-A0A7-D6E1860A0684}" srcId="{7E6C519D-BFC1-44F0-8D0C-D1C6087C4A12}" destId="{2B37ED44-C1BA-48FE-BFD2-28A98AED0EE2}" srcOrd="3" destOrd="0" parTransId="{5D39BE29-9E7A-4BFC-8652-701C87FD4682}" sibTransId="{FD9262B2-0177-4CBA-9558-01702816494C}"/>
    <dgm:cxn modelId="{73B8E5BC-B29A-4134-9DE4-5D472EF98139}" type="presOf" srcId="{72F06F0A-3450-42F5-9221-F52BC947E287}" destId="{E802331C-B9F4-4EC8-BCE4-5558D80B0339}" srcOrd="0" destOrd="0" presId="urn:microsoft.com/office/officeart/2005/8/layout/bProcess3"/>
    <dgm:cxn modelId="{9B5BD9BF-B1F3-4A2B-B6D6-6E3426F13578}" type="presOf" srcId="{E8BDC31D-38D6-4042-B17E-6604433926C2}" destId="{F6934727-2E82-4B6A-892D-CA6DB443D7C8}" srcOrd="1" destOrd="0" presId="urn:microsoft.com/office/officeart/2005/8/layout/bProcess3"/>
    <dgm:cxn modelId="{741343C0-CC4D-4BBC-9CCF-252B5247EF90}" type="presOf" srcId="{EC76C92B-0384-436B-A80A-0E5D6E76E65E}" destId="{BF533A65-547F-4D8B-B5FB-3FB7D4556CED}" srcOrd="0" destOrd="0" presId="urn:microsoft.com/office/officeart/2005/8/layout/bProcess3"/>
    <dgm:cxn modelId="{18014FC4-2684-463B-9228-23DDB20A1407}" type="presOf" srcId="{DF49F1B0-B643-46B2-97B1-81F09F5DA441}" destId="{B6D58E0E-905A-4E0D-B041-1026EFFCF13B}" srcOrd="0" destOrd="0" presId="urn:microsoft.com/office/officeart/2005/8/layout/bProcess3"/>
    <dgm:cxn modelId="{E2D95FC9-70A5-4D34-A82E-D1DAFDA829B9}" srcId="{7E6C519D-BFC1-44F0-8D0C-D1C6087C4A12}" destId="{EC76C92B-0384-436B-A80A-0E5D6E76E65E}" srcOrd="4" destOrd="0" parTransId="{F94E23DA-6A78-490A-AAEB-3C2BCA8BE4BB}" sibTransId="{FA5B8582-518B-43C9-A308-C734AB292A95}"/>
    <dgm:cxn modelId="{C52BD5CE-C4BC-4A78-B8E3-04AA949B49CD}" type="presOf" srcId="{13482506-C76C-46D1-AA5A-C4B27E9D03CB}" destId="{A61C1C1B-9F67-44EB-973C-3BAD5BB9CA25}" srcOrd="0" destOrd="0" presId="urn:microsoft.com/office/officeart/2005/8/layout/bProcess3"/>
    <dgm:cxn modelId="{9BAF1FD5-1D85-4396-AAA4-DF9F764A98DC}" srcId="{7E6C519D-BFC1-44F0-8D0C-D1C6087C4A12}" destId="{C8F8D562-5C63-4D56-B342-8E11E7C03839}" srcOrd="2" destOrd="0" parTransId="{D21A26DB-FC21-4FC9-8B1A-4674F9A0EA69}" sibTransId="{12C802A1-3A09-4184-8F51-67684E87CEBA}"/>
    <dgm:cxn modelId="{58FD45DF-17ED-4BB4-A9DE-9AE9F973041E}" srcId="{7E6C519D-BFC1-44F0-8D0C-D1C6087C4A12}" destId="{2E27FC75-3A02-4492-AB9F-CD8BC3A8BA59}" srcOrd="5" destOrd="0" parTransId="{44AD56DF-311C-49A6-B9F2-72B2FD6954A6}" sibTransId="{86A29DFC-5BB5-4177-B84B-BB68579A4614}"/>
    <dgm:cxn modelId="{B0CD9CE7-617D-43A5-AEA3-A192B742C2C2}" type="presOf" srcId="{FD9262B2-0177-4CBA-9558-01702816494C}" destId="{DB743964-DF02-4FBA-89B2-B06C308B1C20}" srcOrd="0" destOrd="0" presId="urn:microsoft.com/office/officeart/2005/8/layout/bProcess3"/>
    <dgm:cxn modelId="{B99FF8EA-A155-44F3-BA4D-4AF3E620D2EF}" srcId="{7E6C519D-BFC1-44F0-8D0C-D1C6087C4A12}" destId="{E6FB41A1-845E-478F-9F20-33390E37266F}" srcOrd="1" destOrd="0" parTransId="{BC967A5A-5DEB-40F5-8D42-4B50AD195390}" sibTransId="{8ED337EC-F3E4-483D-943F-A6FA8860BD2D}"/>
    <dgm:cxn modelId="{E3C4F8EC-F517-4B2A-A577-815AC82939CB}" type="presOf" srcId="{F11FA835-7319-404D-A90A-8B9CBA5962B0}" destId="{F0F56C28-ADC3-42CC-97BC-F765B9E6B4B9}" srcOrd="0" destOrd="0" presId="urn:microsoft.com/office/officeart/2005/8/layout/bProcess3"/>
    <dgm:cxn modelId="{EC4C88F4-8376-423B-9596-EDBA7F651265}" type="presOf" srcId="{12C802A1-3A09-4184-8F51-67684E87CEBA}" destId="{A7BD8AC0-3B2E-4463-887E-31B8D8C8020D}" srcOrd="1" destOrd="0" presId="urn:microsoft.com/office/officeart/2005/8/layout/bProcess3"/>
    <dgm:cxn modelId="{E222DCFC-6C11-4F83-8028-7C32B7D87D53}" type="presOf" srcId="{FA5B8582-518B-43C9-A308-C734AB292A95}" destId="{A7F408D9-7F9E-4EF7-8BF9-A9E5D756175A}" srcOrd="0" destOrd="0" presId="urn:microsoft.com/office/officeart/2005/8/layout/bProcess3"/>
    <dgm:cxn modelId="{6E363A6B-449A-4442-95C4-3DA7530A595E}" type="presParOf" srcId="{727750FE-FF64-4122-B7B1-AD2D10AC786D}" destId="{F0F56C28-ADC3-42CC-97BC-F765B9E6B4B9}" srcOrd="0" destOrd="0" presId="urn:microsoft.com/office/officeart/2005/8/layout/bProcess3"/>
    <dgm:cxn modelId="{EE949A96-C04C-46E4-B4D6-1DE72D3CF5BE}" type="presParOf" srcId="{727750FE-FF64-4122-B7B1-AD2D10AC786D}" destId="{B009FBDF-9158-4DE4-B0D2-196530B16341}" srcOrd="1" destOrd="0" presId="urn:microsoft.com/office/officeart/2005/8/layout/bProcess3"/>
    <dgm:cxn modelId="{5DE68EB5-E533-4B90-9AA2-10370D855DCC}" type="presParOf" srcId="{B009FBDF-9158-4DE4-B0D2-196530B16341}" destId="{F6934727-2E82-4B6A-892D-CA6DB443D7C8}" srcOrd="0" destOrd="0" presId="urn:microsoft.com/office/officeart/2005/8/layout/bProcess3"/>
    <dgm:cxn modelId="{50206698-A44E-4F6C-9B82-6FBF868113CE}" type="presParOf" srcId="{727750FE-FF64-4122-B7B1-AD2D10AC786D}" destId="{23DEC233-230C-48D1-8FB0-E807C735B090}" srcOrd="2" destOrd="0" presId="urn:microsoft.com/office/officeart/2005/8/layout/bProcess3"/>
    <dgm:cxn modelId="{9FA99B96-AA10-4492-8E6B-AF32B32D53F0}" type="presParOf" srcId="{727750FE-FF64-4122-B7B1-AD2D10AC786D}" destId="{532A1363-51D1-4564-83CF-2E20D0B713F7}" srcOrd="3" destOrd="0" presId="urn:microsoft.com/office/officeart/2005/8/layout/bProcess3"/>
    <dgm:cxn modelId="{8C3D3AAD-8479-4765-8B12-8F374AD1E3B2}" type="presParOf" srcId="{532A1363-51D1-4564-83CF-2E20D0B713F7}" destId="{31537B27-68AD-4B40-AEC9-735075AA09F4}" srcOrd="0" destOrd="0" presId="urn:microsoft.com/office/officeart/2005/8/layout/bProcess3"/>
    <dgm:cxn modelId="{65DE0944-245F-45BC-9D32-8BA84DE76D7B}" type="presParOf" srcId="{727750FE-FF64-4122-B7B1-AD2D10AC786D}" destId="{F1D040DB-C47F-495F-BEC9-EC6999ACBE9F}" srcOrd="4" destOrd="0" presId="urn:microsoft.com/office/officeart/2005/8/layout/bProcess3"/>
    <dgm:cxn modelId="{C6F0C8DC-1766-412A-A04B-0B6168E99BDC}" type="presParOf" srcId="{727750FE-FF64-4122-B7B1-AD2D10AC786D}" destId="{C38A301E-3E65-424C-9348-25A19AA25BE5}" srcOrd="5" destOrd="0" presId="urn:microsoft.com/office/officeart/2005/8/layout/bProcess3"/>
    <dgm:cxn modelId="{25546FF5-971B-4D3D-92EC-C6760D1761E6}" type="presParOf" srcId="{C38A301E-3E65-424C-9348-25A19AA25BE5}" destId="{A7BD8AC0-3B2E-4463-887E-31B8D8C8020D}" srcOrd="0" destOrd="0" presId="urn:microsoft.com/office/officeart/2005/8/layout/bProcess3"/>
    <dgm:cxn modelId="{70E16EC3-0E4C-4253-A9E0-85D374FFFE5A}" type="presParOf" srcId="{727750FE-FF64-4122-B7B1-AD2D10AC786D}" destId="{C534DACC-A251-4DC9-8D1D-E3A2B256E112}" srcOrd="6" destOrd="0" presId="urn:microsoft.com/office/officeart/2005/8/layout/bProcess3"/>
    <dgm:cxn modelId="{0A437C35-BB19-4BD6-B044-8270BA63E764}" type="presParOf" srcId="{727750FE-FF64-4122-B7B1-AD2D10AC786D}" destId="{DB743964-DF02-4FBA-89B2-B06C308B1C20}" srcOrd="7" destOrd="0" presId="urn:microsoft.com/office/officeart/2005/8/layout/bProcess3"/>
    <dgm:cxn modelId="{E3C6BDB9-0DFD-48A4-BD2F-DF8530413582}" type="presParOf" srcId="{DB743964-DF02-4FBA-89B2-B06C308B1C20}" destId="{A1369B92-67D7-442A-8805-094557BC65F2}" srcOrd="0" destOrd="0" presId="urn:microsoft.com/office/officeart/2005/8/layout/bProcess3"/>
    <dgm:cxn modelId="{1BF5305B-D654-4134-A860-6C0C2DC6924F}" type="presParOf" srcId="{727750FE-FF64-4122-B7B1-AD2D10AC786D}" destId="{BF533A65-547F-4D8B-B5FB-3FB7D4556CED}" srcOrd="8" destOrd="0" presId="urn:microsoft.com/office/officeart/2005/8/layout/bProcess3"/>
    <dgm:cxn modelId="{C8929EC9-9B4C-4E78-ACF7-89A35D11D4B4}" type="presParOf" srcId="{727750FE-FF64-4122-B7B1-AD2D10AC786D}" destId="{A7F408D9-7F9E-4EF7-8BF9-A9E5D756175A}" srcOrd="9" destOrd="0" presId="urn:microsoft.com/office/officeart/2005/8/layout/bProcess3"/>
    <dgm:cxn modelId="{5127E00D-EB86-4586-9921-FAC18DA9A332}" type="presParOf" srcId="{A7F408D9-7F9E-4EF7-8BF9-A9E5D756175A}" destId="{05F08A0A-5BE4-4953-81A4-C2AA6C713E5B}" srcOrd="0" destOrd="0" presId="urn:microsoft.com/office/officeart/2005/8/layout/bProcess3"/>
    <dgm:cxn modelId="{66946161-89B1-4DB6-9184-8B74B7ACB81B}" type="presParOf" srcId="{727750FE-FF64-4122-B7B1-AD2D10AC786D}" destId="{4439295B-E9AC-4558-B8BB-EDB29921FC8A}" srcOrd="10" destOrd="0" presId="urn:microsoft.com/office/officeart/2005/8/layout/bProcess3"/>
    <dgm:cxn modelId="{9F35AA74-2722-4A81-9A6F-E0C7FC00F9DF}" type="presParOf" srcId="{727750FE-FF64-4122-B7B1-AD2D10AC786D}" destId="{EFBD4EAB-1BEE-4098-8F8F-D974E23B0D44}" srcOrd="11" destOrd="0" presId="urn:microsoft.com/office/officeart/2005/8/layout/bProcess3"/>
    <dgm:cxn modelId="{2F6FC388-DD91-4178-B1D4-1F933770A372}" type="presParOf" srcId="{EFBD4EAB-1BEE-4098-8F8F-D974E23B0D44}" destId="{2CCA9DF2-1E3B-4BF3-8494-2FD16DA85D7A}" srcOrd="0" destOrd="0" presId="urn:microsoft.com/office/officeart/2005/8/layout/bProcess3"/>
    <dgm:cxn modelId="{378F5884-FBE4-46DA-AA5F-ED983480F9CF}" type="presParOf" srcId="{727750FE-FF64-4122-B7B1-AD2D10AC786D}" destId="{E802331C-B9F4-4EC8-BCE4-5558D80B0339}" srcOrd="12" destOrd="0" presId="urn:microsoft.com/office/officeart/2005/8/layout/bProcess3"/>
    <dgm:cxn modelId="{B08A8F2A-45E9-4126-BEFB-E55C0E4F8E62}" type="presParOf" srcId="{727750FE-FF64-4122-B7B1-AD2D10AC786D}" destId="{A61C1C1B-9F67-44EB-973C-3BAD5BB9CA25}" srcOrd="13" destOrd="0" presId="urn:microsoft.com/office/officeart/2005/8/layout/bProcess3"/>
    <dgm:cxn modelId="{847AA3A4-F381-4A0A-8E8B-8085E7065104}" type="presParOf" srcId="{A61C1C1B-9F67-44EB-973C-3BAD5BB9CA25}" destId="{F9C84AD7-5572-459D-9BE8-90A453FBB856}" srcOrd="0" destOrd="0" presId="urn:microsoft.com/office/officeart/2005/8/layout/bProcess3"/>
    <dgm:cxn modelId="{B54C5A2A-DE7D-4B7E-9A6B-A2F98A653132}" type="presParOf" srcId="{727750FE-FF64-4122-B7B1-AD2D10AC786D}" destId="{85551AEC-672D-4B8E-9588-1F9107B76246}" srcOrd="14" destOrd="0" presId="urn:microsoft.com/office/officeart/2005/8/layout/bProcess3"/>
    <dgm:cxn modelId="{5C95B99F-F1D0-4CE5-847D-BBA2541DCFC2}" type="presParOf" srcId="{727750FE-FF64-4122-B7B1-AD2D10AC786D}" destId="{C6A2FF29-244C-4EB4-8534-0DBC04E550C6}" srcOrd="15" destOrd="0" presId="urn:microsoft.com/office/officeart/2005/8/layout/bProcess3"/>
    <dgm:cxn modelId="{6AE3ACB0-DEA0-4259-BCD8-A71F011EB93D}" type="presParOf" srcId="{C6A2FF29-244C-4EB4-8534-0DBC04E550C6}" destId="{91B03BAC-EA9C-4FA7-A315-309E315CDCE4}" srcOrd="0" destOrd="0" presId="urn:microsoft.com/office/officeart/2005/8/layout/bProcess3"/>
    <dgm:cxn modelId="{70F59077-F96C-42C0-80CB-8476E77FBEB6}" type="presParOf" srcId="{727750FE-FF64-4122-B7B1-AD2D10AC786D}" destId="{067C9978-1384-40A7-9550-DF1D66AEC2A6}" srcOrd="16" destOrd="0" presId="urn:microsoft.com/office/officeart/2005/8/layout/bProcess3"/>
    <dgm:cxn modelId="{4EB80AC2-73B8-437C-A037-9ACAA6C6A710}" type="presParOf" srcId="{727750FE-FF64-4122-B7B1-AD2D10AC786D}" destId="{B6D58E0E-905A-4E0D-B041-1026EFFCF13B}" srcOrd="17" destOrd="0" presId="urn:microsoft.com/office/officeart/2005/8/layout/bProcess3"/>
    <dgm:cxn modelId="{579AC64D-D0CB-4945-B3AB-05CB024085C7}" type="presParOf" srcId="{B6D58E0E-905A-4E0D-B041-1026EFFCF13B}" destId="{DACE798C-3CF9-463A-AF0C-4BF746888729}" srcOrd="0" destOrd="0" presId="urn:microsoft.com/office/officeart/2005/8/layout/bProcess3"/>
    <dgm:cxn modelId="{B1590C53-40D3-4820-A856-AD0418835544}" type="presParOf" srcId="{727750FE-FF64-4122-B7B1-AD2D10AC786D}" destId="{ACB81564-F5AE-4527-8544-BE2F325C30D7}" srcOrd="1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6C519D-BFC1-44F0-8D0C-D1C6087C4A12}" type="doc">
      <dgm:prSet loTypeId="urn:microsoft.com/office/officeart/2005/8/layout/bProcess3" loCatId="process" qsTypeId="urn:microsoft.com/office/officeart/2005/8/quickstyle/simple5" qsCatId="simple" csTypeId="urn:microsoft.com/office/officeart/2005/8/colors/colorful3" csCatId="colorful" phldr="1"/>
      <dgm:spPr/>
    </dgm:pt>
    <dgm:pt modelId="{F11FA835-7319-404D-A90A-8B9CBA5962B0}">
      <dgm:prSet phldrT="[Text]"/>
      <dgm:spPr/>
      <dgm:t>
        <a:bodyPr/>
        <a:lstStyle/>
        <a:p>
          <a:r>
            <a:rPr lang="en-GB" dirty="0"/>
            <a:t>Front Cover</a:t>
          </a:r>
        </a:p>
      </dgm:t>
    </dgm:pt>
    <dgm:pt modelId="{9133803C-DAA5-48D6-8C75-7F8717233A22}" type="parTrans" cxnId="{2ECE9D4F-28BC-42B9-AF5B-95BCF175020B}">
      <dgm:prSet/>
      <dgm:spPr/>
      <dgm:t>
        <a:bodyPr/>
        <a:lstStyle/>
        <a:p>
          <a:endParaRPr lang="en-GB"/>
        </a:p>
      </dgm:t>
    </dgm:pt>
    <dgm:pt modelId="{E8BDC31D-38D6-4042-B17E-6604433926C2}" type="sibTrans" cxnId="{2ECE9D4F-28BC-42B9-AF5B-95BCF175020B}">
      <dgm:prSet/>
      <dgm:spPr/>
      <dgm:t>
        <a:bodyPr/>
        <a:lstStyle/>
        <a:p>
          <a:endParaRPr lang="en-GB"/>
        </a:p>
      </dgm:t>
    </dgm:pt>
    <dgm:pt modelId="{E6FB41A1-845E-478F-9F20-33390E37266F}">
      <dgm:prSet phldrT="[Text]"/>
      <dgm:spPr/>
      <dgm:t>
        <a:bodyPr/>
        <a:lstStyle/>
        <a:p>
          <a:r>
            <a:rPr lang="en-GB" dirty="0"/>
            <a:t>Declarations</a:t>
          </a:r>
        </a:p>
      </dgm:t>
    </dgm:pt>
    <dgm:pt modelId="{BC967A5A-5DEB-40F5-8D42-4B50AD195390}" type="parTrans" cxnId="{B99FF8EA-A155-44F3-BA4D-4AF3E620D2EF}">
      <dgm:prSet/>
      <dgm:spPr/>
      <dgm:t>
        <a:bodyPr/>
        <a:lstStyle/>
        <a:p>
          <a:endParaRPr lang="en-GB"/>
        </a:p>
      </dgm:t>
    </dgm:pt>
    <dgm:pt modelId="{8ED337EC-F3E4-483D-943F-A6FA8860BD2D}" type="sibTrans" cxnId="{B99FF8EA-A155-44F3-BA4D-4AF3E620D2EF}">
      <dgm:prSet/>
      <dgm:spPr/>
      <dgm:t>
        <a:bodyPr/>
        <a:lstStyle/>
        <a:p>
          <a:endParaRPr lang="en-GB"/>
        </a:p>
      </dgm:t>
    </dgm:pt>
    <dgm:pt modelId="{C8F8D562-5C63-4D56-B342-8E11E7C03839}">
      <dgm:prSet phldrT="[Text]"/>
      <dgm:spPr/>
      <dgm:t>
        <a:bodyPr/>
        <a:lstStyle/>
        <a:p>
          <a:r>
            <a:rPr lang="en-GB" dirty="0"/>
            <a:t>Acknowledgements</a:t>
          </a:r>
        </a:p>
      </dgm:t>
    </dgm:pt>
    <dgm:pt modelId="{D21A26DB-FC21-4FC9-8B1A-4674F9A0EA69}" type="parTrans" cxnId="{9BAF1FD5-1D85-4396-AAA4-DF9F764A98DC}">
      <dgm:prSet/>
      <dgm:spPr/>
      <dgm:t>
        <a:bodyPr/>
        <a:lstStyle/>
        <a:p>
          <a:endParaRPr lang="en-GB"/>
        </a:p>
      </dgm:t>
    </dgm:pt>
    <dgm:pt modelId="{12C802A1-3A09-4184-8F51-67684E87CEBA}" type="sibTrans" cxnId="{9BAF1FD5-1D85-4396-AAA4-DF9F764A98DC}">
      <dgm:prSet/>
      <dgm:spPr/>
      <dgm:t>
        <a:bodyPr/>
        <a:lstStyle/>
        <a:p>
          <a:endParaRPr lang="en-GB"/>
        </a:p>
      </dgm:t>
    </dgm:pt>
    <dgm:pt modelId="{2B37ED44-C1BA-48FE-BFD2-28A98AED0EE2}">
      <dgm:prSet/>
      <dgm:spPr/>
      <dgm:t>
        <a:bodyPr/>
        <a:lstStyle/>
        <a:p>
          <a:r>
            <a:rPr lang="en-GB" dirty="0"/>
            <a:t>Abstract</a:t>
          </a:r>
        </a:p>
      </dgm:t>
    </dgm:pt>
    <dgm:pt modelId="{5D39BE29-9E7A-4BFC-8652-701C87FD4682}" type="parTrans" cxnId="{BA5BFDB9-145D-45F0-A0A7-D6E1860A0684}">
      <dgm:prSet/>
      <dgm:spPr/>
      <dgm:t>
        <a:bodyPr/>
        <a:lstStyle/>
        <a:p>
          <a:endParaRPr lang="en-GB"/>
        </a:p>
      </dgm:t>
    </dgm:pt>
    <dgm:pt modelId="{FD9262B2-0177-4CBA-9558-01702816494C}" type="sibTrans" cxnId="{BA5BFDB9-145D-45F0-A0A7-D6E1860A0684}">
      <dgm:prSet/>
      <dgm:spPr/>
      <dgm:t>
        <a:bodyPr/>
        <a:lstStyle/>
        <a:p>
          <a:endParaRPr lang="en-GB"/>
        </a:p>
      </dgm:t>
    </dgm:pt>
    <dgm:pt modelId="{EC76C92B-0384-436B-A80A-0E5D6E76E65E}">
      <dgm:prSet/>
      <dgm:spPr/>
      <dgm:t>
        <a:bodyPr/>
        <a:lstStyle/>
        <a:p>
          <a:r>
            <a:rPr lang="en-GB" dirty="0"/>
            <a:t>Contents page</a:t>
          </a:r>
        </a:p>
      </dgm:t>
    </dgm:pt>
    <dgm:pt modelId="{F94E23DA-6A78-490A-AAEB-3C2BCA8BE4BB}" type="parTrans" cxnId="{E2D95FC9-70A5-4D34-A82E-D1DAFDA829B9}">
      <dgm:prSet/>
      <dgm:spPr/>
      <dgm:t>
        <a:bodyPr/>
        <a:lstStyle/>
        <a:p>
          <a:endParaRPr lang="en-GB"/>
        </a:p>
      </dgm:t>
    </dgm:pt>
    <dgm:pt modelId="{FA5B8582-518B-43C9-A308-C734AB292A95}" type="sibTrans" cxnId="{E2D95FC9-70A5-4D34-A82E-D1DAFDA829B9}">
      <dgm:prSet/>
      <dgm:spPr/>
      <dgm:t>
        <a:bodyPr/>
        <a:lstStyle/>
        <a:p>
          <a:endParaRPr lang="en-GB"/>
        </a:p>
      </dgm:t>
    </dgm:pt>
    <dgm:pt modelId="{2E27FC75-3A02-4492-AB9F-CD8BC3A8BA59}">
      <dgm:prSet/>
      <dgm:spPr/>
      <dgm:t>
        <a:bodyPr/>
        <a:lstStyle/>
        <a:p>
          <a:r>
            <a:rPr lang="en-GB" dirty="0"/>
            <a:t>List of Figures &amp; Tables</a:t>
          </a:r>
        </a:p>
      </dgm:t>
    </dgm:pt>
    <dgm:pt modelId="{44AD56DF-311C-49A6-B9F2-72B2FD6954A6}" type="parTrans" cxnId="{58FD45DF-17ED-4BB4-A9DE-9AE9F973041E}">
      <dgm:prSet/>
      <dgm:spPr/>
      <dgm:t>
        <a:bodyPr/>
        <a:lstStyle/>
        <a:p>
          <a:endParaRPr lang="en-GB"/>
        </a:p>
      </dgm:t>
    </dgm:pt>
    <dgm:pt modelId="{86A29DFC-5BB5-4177-B84B-BB68579A4614}" type="sibTrans" cxnId="{58FD45DF-17ED-4BB4-A9DE-9AE9F973041E}">
      <dgm:prSet/>
      <dgm:spPr/>
      <dgm:t>
        <a:bodyPr/>
        <a:lstStyle/>
        <a:p>
          <a:endParaRPr lang="en-GB"/>
        </a:p>
      </dgm:t>
    </dgm:pt>
    <dgm:pt modelId="{72F06F0A-3450-42F5-9221-F52BC947E287}">
      <dgm:prSet/>
      <dgm:spPr/>
      <dgm:t>
        <a:bodyPr/>
        <a:lstStyle/>
        <a:p>
          <a:r>
            <a:rPr lang="en-GB" dirty="0"/>
            <a:t>List of Appendices</a:t>
          </a:r>
        </a:p>
      </dgm:t>
    </dgm:pt>
    <dgm:pt modelId="{A29A9361-9C50-41CB-A738-27BE378C6582}" type="parTrans" cxnId="{515D0017-4EA3-47A1-869C-E6F028FA3D8D}">
      <dgm:prSet/>
      <dgm:spPr/>
      <dgm:t>
        <a:bodyPr/>
        <a:lstStyle/>
        <a:p>
          <a:endParaRPr lang="en-GB"/>
        </a:p>
      </dgm:t>
    </dgm:pt>
    <dgm:pt modelId="{13482506-C76C-46D1-AA5A-C4B27E9D03CB}" type="sibTrans" cxnId="{515D0017-4EA3-47A1-869C-E6F028FA3D8D}">
      <dgm:prSet/>
      <dgm:spPr/>
      <dgm:t>
        <a:bodyPr/>
        <a:lstStyle/>
        <a:p>
          <a:endParaRPr lang="en-GB"/>
        </a:p>
      </dgm:t>
    </dgm:pt>
    <dgm:pt modelId="{9D496714-3FE8-4BAA-87CF-E21E0D2062E5}">
      <dgm:prSet/>
      <dgm:spPr/>
      <dgm:t>
        <a:bodyPr/>
        <a:lstStyle/>
        <a:p>
          <a:r>
            <a:rPr lang="en-GB" dirty="0"/>
            <a:t>List of Abbreviations</a:t>
          </a:r>
        </a:p>
      </dgm:t>
    </dgm:pt>
    <dgm:pt modelId="{7768D584-4773-438D-B461-6F61F893C53D}" type="parTrans" cxnId="{988BBF92-1DBB-4B46-A56B-30038C19C806}">
      <dgm:prSet/>
      <dgm:spPr/>
      <dgm:t>
        <a:bodyPr/>
        <a:lstStyle/>
        <a:p>
          <a:endParaRPr lang="en-GB"/>
        </a:p>
      </dgm:t>
    </dgm:pt>
    <dgm:pt modelId="{7EBFC283-5979-4A3E-8118-CD8090D73E8F}" type="sibTrans" cxnId="{988BBF92-1DBB-4B46-A56B-30038C19C806}">
      <dgm:prSet/>
      <dgm:spPr/>
      <dgm:t>
        <a:bodyPr/>
        <a:lstStyle/>
        <a:p>
          <a:endParaRPr lang="en-GB"/>
        </a:p>
      </dgm:t>
    </dgm:pt>
    <dgm:pt modelId="{8AE8D4AE-474B-43C0-B588-26D3DCB28373}">
      <dgm:prSet/>
      <dgm:spPr/>
      <dgm:t>
        <a:bodyPr/>
        <a:lstStyle/>
        <a:p>
          <a:r>
            <a:rPr lang="en-GB" dirty="0"/>
            <a:t>Chapters</a:t>
          </a:r>
        </a:p>
      </dgm:t>
    </dgm:pt>
    <dgm:pt modelId="{0FC8054E-568E-4D39-9991-D02A14A5A742}" type="parTrans" cxnId="{D3732BA9-9AFB-4E88-9B21-0640B2F26FCF}">
      <dgm:prSet/>
      <dgm:spPr/>
      <dgm:t>
        <a:bodyPr/>
        <a:lstStyle/>
        <a:p>
          <a:endParaRPr lang="en-GB"/>
        </a:p>
      </dgm:t>
    </dgm:pt>
    <dgm:pt modelId="{DF49F1B0-B643-46B2-97B1-81F09F5DA441}" type="sibTrans" cxnId="{D3732BA9-9AFB-4E88-9B21-0640B2F26FCF}">
      <dgm:prSet/>
      <dgm:spPr/>
      <dgm:t>
        <a:bodyPr/>
        <a:lstStyle/>
        <a:p>
          <a:endParaRPr lang="en-GB"/>
        </a:p>
      </dgm:t>
    </dgm:pt>
    <dgm:pt modelId="{4A392A1F-1A71-403B-94D3-CA601908C202}">
      <dgm:prSet phldr="0"/>
      <dgm:spPr/>
      <dgm:t>
        <a:bodyPr/>
        <a:lstStyle/>
        <a:p>
          <a:r>
            <a:rPr lang="en-GB" dirty="0">
              <a:latin typeface="Myriad Pro"/>
            </a:rPr>
            <a:t>Appendix</a:t>
          </a:r>
        </a:p>
      </dgm:t>
    </dgm:pt>
    <dgm:pt modelId="{E4E62985-35CB-4A6D-982E-3E28846B3CD2}" type="parTrans" cxnId="{F16EC9D4-0201-4B66-9437-93A75EBA573D}">
      <dgm:prSet/>
      <dgm:spPr/>
    </dgm:pt>
    <dgm:pt modelId="{08D1E59F-A834-4B87-958B-C2937FE7E10F}" type="sibTrans" cxnId="{F16EC9D4-0201-4B66-9437-93A75EBA573D}">
      <dgm:prSet/>
      <dgm:spPr/>
    </dgm:pt>
    <dgm:pt modelId="{727750FE-FF64-4122-B7B1-AD2D10AC786D}" type="pres">
      <dgm:prSet presAssocID="{7E6C519D-BFC1-44F0-8D0C-D1C6087C4A12}" presName="Name0" presStyleCnt="0">
        <dgm:presLayoutVars>
          <dgm:dir/>
          <dgm:resizeHandles val="exact"/>
        </dgm:presLayoutVars>
      </dgm:prSet>
      <dgm:spPr/>
    </dgm:pt>
    <dgm:pt modelId="{F0F56C28-ADC3-42CC-97BC-F765B9E6B4B9}" type="pres">
      <dgm:prSet presAssocID="{F11FA835-7319-404D-A90A-8B9CBA5962B0}" presName="node" presStyleLbl="node1" presStyleIdx="0" presStyleCnt="10">
        <dgm:presLayoutVars>
          <dgm:bulletEnabled val="1"/>
        </dgm:presLayoutVars>
      </dgm:prSet>
      <dgm:spPr/>
    </dgm:pt>
    <dgm:pt modelId="{B009FBDF-9158-4DE4-B0D2-196530B16341}" type="pres">
      <dgm:prSet presAssocID="{E8BDC31D-38D6-4042-B17E-6604433926C2}" presName="sibTrans" presStyleLbl="sibTrans1D1" presStyleIdx="0" presStyleCnt="9"/>
      <dgm:spPr/>
    </dgm:pt>
    <dgm:pt modelId="{F6934727-2E82-4B6A-892D-CA6DB443D7C8}" type="pres">
      <dgm:prSet presAssocID="{E8BDC31D-38D6-4042-B17E-6604433926C2}" presName="connectorText" presStyleLbl="sibTrans1D1" presStyleIdx="0" presStyleCnt="9"/>
      <dgm:spPr/>
    </dgm:pt>
    <dgm:pt modelId="{23DEC233-230C-48D1-8FB0-E807C735B090}" type="pres">
      <dgm:prSet presAssocID="{E6FB41A1-845E-478F-9F20-33390E37266F}" presName="node" presStyleLbl="node1" presStyleIdx="1" presStyleCnt="10">
        <dgm:presLayoutVars>
          <dgm:bulletEnabled val="1"/>
        </dgm:presLayoutVars>
      </dgm:prSet>
      <dgm:spPr/>
    </dgm:pt>
    <dgm:pt modelId="{532A1363-51D1-4564-83CF-2E20D0B713F7}" type="pres">
      <dgm:prSet presAssocID="{8ED337EC-F3E4-483D-943F-A6FA8860BD2D}" presName="sibTrans" presStyleLbl="sibTrans1D1" presStyleIdx="1" presStyleCnt="9"/>
      <dgm:spPr/>
    </dgm:pt>
    <dgm:pt modelId="{31537B27-68AD-4B40-AEC9-735075AA09F4}" type="pres">
      <dgm:prSet presAssocID="{8ED337EC-F3E4-483D-943F-A6FA8860BD2D}" presName="connectorText" presStyleLbl="sibTrans1D1" presStyleIdx="1" presStyleCnt="9"/>
      <dgm:spPr/>
    </dgm:pt>
    <dgm:pt modelId="{F1D040DB-C47F-495F-BEC9-EC6999ACBE9F}" type="pres">
      <dgm:prSet presAssocID="{C8F8D562-5C63-4D56-B342-8E11E7C03839}" presName="node" presStyleLbl="node1" presStyleIdx="2" presStyleCnt="10">
        <dgm:presLayoutVars>
          <dgm:bulletEnabled val="1"/>
        </dgm:presLayoutVars>
      </dgm:prSet>
      <dgm:spPr/>
    </dgm:pt>
    <dgm:pt modelId="{C38A301E-3E65-424C-9348-25A19AA25BE5}" type="pres">
      <dgm:prSet presAssocID="{12C802A1-3A09-4184-8F51-67684E87CEBA}" presName="sibTrans" presStyleLbl="sibTrans1D1" presStyleIdx="2" presStyleCnt="9"/>
      <dgm:spPr/>
    </dgm:pt>
    <dgm:pt modelId="{A7BD8AC0-3B2E-4463-887E-31B8D8C8020D}" type="pres">
      <dgm:prSet presAssocID="{12C802A1-3A09-4184-8F51-67684E87CEBA}" presName="connectorText" presStyleLbl="sibTrans1D1" presStyleIdx="2" presStyleCnt="9"/>
      <dgm:spPr/>
    </dgm:pt>
    <dgm:pt modelId="{C534DACC-A251-4DC9-8D1D-E3A2B256E112}" type="pres">
      <dgm:prSet presAssocID="{2B37ED44-C1BA-48FE-BFD2-28A98AED0EE2}" presName="node" presStyleLbl="node1" presStyleIdx="3" presStyleCnt="10">
        <dgm:presLayoutVars>
          <dgm:bulletEnabled val="1"/>
        </dgm:presLayoutVars>
      </dgm:prSet>
      <dgm:spPr/>
    </dgm:pt>
    <dgm:pt modelId="{DB743964-DF02-4FBA-89B2-B06C308B1C20}" type="pres">
      <dgm:prSet presAssocID="{FD9262B2-0177-4CBA-9558-01702816494C}" presName="sibTrans" presStyleLbl="sibTrans1D1" presStyleIdx="3" presStyleCnt="9"/>
      <dgm:spPr/>
    </dgm:pt>
    <dgm:pt modelId="{A1369B92-67D7-442A-8805-094557BC65F2}" type="pres">
      <dgm:prSet presAssocID="{FD9262B2-0177-4CBA-9558-01702816494C}" presName="connectorText" presStyleLbl="sibTrans1D1" presStyleIdx="3" presStyleCnt="9"/>
      <dgm:spPr/>
    </dgm:pt>
    <dgm:pt modelId="{BF533A65-547F-4D8B-B5FB-3FB7D4556CED}" type="pres">
      <dgm:prSet presAssocID="{EC76C92B-0384-436B-A80A-0E5D6E76E65E}" presName="node" presStyleLbl="node1" presStyleIdx="4" presStyleCnt="10">
        <dgm:presLayoutVars>
          <dgm:bulletEnabled val="1"/>
        </dgm:presLayoutVars>
      </dgm:prSet>
      <dgm:spPr/>
    </dgm:pt>
    <dgm:pt modelId="{A7F408D9-7F9E-4EF7-8BF9-A9E5D756175A}" type="pres">
      <dgm:prSet presAssocID="{FA5B8582-518B-43C9-A308-C734AB292A95}" presName="sibTrans" presStyleLbl="sibTrans1D1" presStyleIdx="4" presStyleCnt="9"/>
      <dgm:spPr/>
    </dgm:pt>
    <dgm:pt modelId="{05F08A0A-5BE4-4953-81A4-C2AA6C713E5B}" type="pres">
      <dgm:prSet presAssocID="{FA5B8582-518B-43C9-A308-C734AB292A95}" presName="connectorText" presStyleLbl="sibTrans1D1" presStyleIdx="4" presStyleCnt="9"/>
      <dgm:spPr/>
    </dgm:pt>
    <dgm:pt modelId="{4439295B-E9AC-4558-B8BB-EDB29921FC8A}" type="pres">
      <dgm:prSet presAssocID="{2E27FC75-3A02-4492-AB9F-CD8BC3A8BA59}" presName="node" presStyleLbl="node1" presStyleIdx="5" presStyleCnt="10">
        <dgm:presLayoutVars>
          <dgm:bulletEnabled val="1"/>
        </dgm:presLayoutVars>
      </dgm:prSet>
      <dgm:spPr/>
    </dgm:pt>
    <dgm:pt modelId="{EFBD4EAB-1BEE-4098-8F8F-D974E23B0D44}" type="pres">
      <dgm:prSet presAssocID="{86A29DFC-5BB5-4177-B84B-BB68579A4614}" presName="sibTrans" presStyleLbl="sibTrans1D1" presStyleIdx="5" presStyleCnt="9"/>
      <dgm:spPr/>
    </dgm:pt>
    <dgm:pt modelId="{2CCA9DF2-1E3B-4BF3-8494-2FD16DA85D7A}" type="pres">
      <dgm:prSet presAssocID="{86A29DFC-5BB5-4177-B84B-BB68579A4614}" presName="connectorText" presStyleLbl="sibTrans1D1" presStyleIdx="5" presStyleCnt="9"/>
      <dgm:spPr/>
    </dgm:pt>
    <dgm:pt modelId="{E802331C-B9F4-4EC8-BCE4-5558D80B0339}" type="pres">
      <dgm:prSet presAssocID="{72F06F0A-3450-42F5-9221-F52BC947E287}" presName="node" presStyleLbl="node1" presStyleIdx="6" presStyleCnt="10">
        <dgm:presLayoutVars>
          <dgm:bulletEnabled val="1"/>
        </dgm:presLayoutVars>
      </dgm:prSet>
      <dgm:spPr/>
    </dgm:pt>
    <dgm:pt modelId="{A61C1C1B-9F67-44EB-973C-3BAD5BB9CA25}" type="pres">
      <dgm:prSet presAssocID="{13482506-C76C-46D1-AA5A-C4B27E9D03CB}" presName="sibTrans" presStyleLbl="sibTrans1D1" presStyleIdx="6" presStyleCnt="9"/>
      <dgm:spPr/>
    </dgm:pt>
    <dgm:pt modelId="{F9C84AD7-5572-459D-9BE8-90A453FBB856}" type="pres">
      <dgm:prSet presAssocID="{13482506-C76C-46D1-AA5A-C4B27E9D03CB}" presName="connectorText" presStyleLbl="sibTrans1D1" presStyleIdx="6" presStyleCnt="9"/>
      <dgm:spPr/>
    </dgm:pt>
    <dgm:pt modelId="{85551AEC-672D-4B8E-9588-1F9107B76246}" type="pres">
      <dgm:prSet presAssocID="{9D496714-3FE8-4BAA-87CF-E21E0D2062E5}" presName="node" presStyleLbl="node1" presStyleIdx="7" presStyleCnt="10">
        <dgm:presLayoutVars>
          <dgm:bulletEnabled val="1"/>
        </dgm:presLayoutVars>
      </dgm:prSet>
      <dgm:spPr/>
    </dgm:pt>
    <dgm:pt modelId="{C6A2FF29-244C-4EB4-8534-0DBC04E550C6}" type="pres">
      <dgm:prSet presAssocID="{7EBFC283-5979-4A3E-8118-CD8090D73E8F}" presName="sibTrans" presStyleLbl="sibTrans1D1" presStyleIdx="7" presStyleCnt="9"/>
      <dgm:spPr/>
    </dgm:pt>
    <dgm:pt modelId="{91B03BAC-EA9C-4FA7-A315-309E315CDCE4}" type="pres">
      <dgm:prSet presAssocID="{7EBFC283-5979-4A3E-8118-CD8090D73E8F}" presName="connectorText" presStyleLbl="sibTrans1D1" presStyleIdx="7" presStyleCnt="9"/>
      <dgm:spPr/>
    </dgm:pt>
    <dgm:pt modelId="{067C9978-1384-40A7-9550-DF1D66AEC2A6}" type="pres">
      <dgm:prSet presAssocID="{8AE8D4AE-474B-43C0-B588-26D3DCB28373}" presName="node" presStyleLbl="node1" presStyleIdx="8" presStyleCnt="10">
        <dgm:presLayoutVars>
          <dgm:bulletEnabled val="1"/>
        </dgm:presLayoutVars>
      </dgm:prSet>
      <dgm:spPr/>
    </dgm:pt>
    <dgm:pt modelId="{3B609659-C745-4338-A556-E931C374713B}" type="pres">
      <dgm:prSet presAssocID="{DF49F1B0-B643-46B2-97B1-81F09F5DA441}" presName="sibTrans" presStyleLbl="sibTrans1D1" presStyleIdx="8" presStyleCnt="9"/>
      <dgm:spPr/>
    </dgm:pt>
    <dgm:pt modelId="{D9B9A4E3-EDE3-4ACC-A49C-B16AF62C5F3A}" type="pres">
      <dgm:prSet presAssocID="{DF49F1B0-B643-46B2-97B1-81F09F5DA441}" presName="connectorText" presStyleLbl="sibTrans1D1" presStyleIdx="8" presStyleCnt="9"/>
      <dgm:spPr/>
    </dgm:pt>
    <dgm:pt modelId="{E52CEF41-E624-417F-AC11-EEA7D51A73E4}" type="pres">
      <dgm:prSet presAssocID="{4A392A1F-1A71-403B-94D3-CA601908C202}" presName="node" presStyleLbl="node1" presStyleIdx="9" presStyleCnt="10">
        <dgm:presLayoutVars>
          <dgm:bulletEnabled val="1"/>
        </dgm:presLayoutVars>
      </dgm:prSet>
      <dgm:spPr/>
    </dgm:pt>
  </dgm:ptLst>
  <dgm:cxnLst>
    <dgm:cxn modelId="{E5E04802-6FB9-4EB5-BEB9-3F6B427EC255}" type="presOf" srcId="{E6FB41A1-845E-478F-9F20-33390E37266F}" destId="{23DEC233-230C-48D1-8FB0-E807C735B090}" srcOrd="0" destOrd="0" presId="urn:microsoft.com/office/officeart/2005/8/layout/bProcess3"/>
    <dgm:cxn modelId="{7F25BD03-7A18-4070-9230-28BC806D7711}" type="presOf" srcId="{8AE8D4AE-474B-43C0-B588-26D3DCB28373}" destId="{067C9978-1384-40A7-9550-DF1D66AEC2A6}" srcOrd="0" destOrd="0" presId="urn:microsoft.com/office/officeart/2005/8/layout/bProcess3"/>
    <dgm:cxn modelId="{4A086E08-D789-4B20-8EE2-EDC015DDB635}" type="presOf" srcId="{7EBFC283-5979-4A3E-8118-CD8090D73E8F}" destId="{C6A2FF29-244C-4EB4-8534-0DBC04E550C6}" srcOrd="0" destOrd="0" presId="urn:microsoft.com/office/officeart/2005/8/layout/bProcess3"/>
    <dgm:cxn modelId="{515D0017-4EA3-47A1-869C-E6F028FA3D8D}" srcId="{7E6C519D-BFC1-44F0-8D0C-D1C6087C4A12}" destId="{72F06F0A-3450-42F5-9221-F52BC947E287}" srcOrd="6" destOrd="0" parTransId="{A29A9361-9C50-41CB-A738-27BE378C6582}" sibTransId="{13482506-C76C-46D1-AA5A-C4B27E9D03CB}"/>
    <dgm:cxn modelId="{671B7323-5EC8-49F6-9B38-FA61F23A41F1}" type="presOf" srcId="{8ED337EC-F3E4-483D-943F-A6FA8860BD2D}" destId="{31537B27-68AD-4B40-AEC9-735075AA09F4}" srcOrd="1" destOrd="0" presId="urn:microsoft.com/office/officeart/2005/8/layout/bProcess3"/>
    <dgm:cxn modelId="{DC578830-B240-476E-AC66-C8BA09BA00FD}" type="presOf" srcId="{E8BDC31D-38D6-4042-B17E-6604433926C2}" destId="{F6934727-2E82-4B6A-892D-CA6DB443D7C8}" srcOrd="1" destOrd="0" presId="urn:microsoft.com/office/officeart/2005/8/layout/bProcess3"/>
    <dgm:cxn modelId="{1F329C36-6463-4490-A6EB-1CE5ACFEB652}" type="presOf" srcId="{FA5B8582-518B-43C9-A308-C734AB292A95}" destId="{05F08A0A-5BE4-4953-81A4-C2AA6C713E5B}" srcOrd="1" destOrd="0" presId="urn:microsoft.com/office/officeart/2005/8/layout/bProcess3"/>
    <dgm:cxn modelId="{4F5F225D-7A8D-4A56-9D18-CFEE1B1200A6}" type="presOf" srcId="{EC76C92B-0384-436B-A80A-0E5D6E76E65E}" destId="{BF533A65-547F-4D8B-B5FB-3FB7D4556CED}" srcOrd="0" destOrd="0" presId="urn:microsoft.com/office/officeart/2005/8/layout/bProcess3"/>
    <dgm:cxn modelId="{84611267-954D-49C8-93E0-AC46730453B6}" type="presOf" srcId="{8ED337EC-F3E4-483D-943F-A6FA8860BD2D}" destId="{532A1363-51D1-4564-83CF-2E20D0B713F7}" srcOrd="0" destOrd="0" presId="urn:microsoft.com/office/officeart/2005/8/layout/bProcess3"/>
    <dgm:cxn modelId="{B9245669-0F7E-4CC1-8D87-53151D01A72C}" type="presOf" srcId="{2E27FC75-3A02-4492-AB9F-CD8BC3A8BA59}" destId="{4439295B-E9AC-4558-B8BB-EDB29921FC8A}" srcOrd="0" destOrd="0" presId="urn:microsoft.com/office/officeart/2005/8/layout/bProcess3"/>
    <dgm:cxn modelId="{2ECE9D4F-28BC-42B9-AF5B-95BCF175020B}" srcId="{7E6C519D-BFC1-44F0-8D0C-D1C6087C4A12}" destId="{F11FA835-7319-404D-A90A-8B9CBA5962B0}" srcOrd="0" destOrd="0" parTransId="{9133803C-DAA5-48D6-8C75-7F8717233A22}" sibTransId="{E8BDC31D-38D6-4042-B17E-6604433926C2}"/>
    <dgm:cxn modelId="{1DA3A471-1267-4B23-A739-CCC2CE401552}" type="presOf" srcId="{13482506-C76C-46D1-AA5A-C4B27E9D03CB}" destId="{F9C84AD7-5572-459D-9BE8-90A453FBB856}" srcOrd="1" destOrd="0" presId="urn:microsoft.com/office/officeart/2005/8/layout/bProcess3"/>
    <dgm:cxn modelId="{F9AE907B-4CD7-4506-A83A-A6688849C4A5}" type="presOf" srcId="{FD9262B2-0177-4CBA-9558-01702816494C}" destId="{A1369B92-67D7-442A-8805-094557BC65F2}" srcOrd="1" destOrd="0" presId="urn:microsoft.com/office/officeart/2005/8/layout/bProcess3"/>
    <dgm:cxn modelId="{C07EBE7D-BD4B-4395-BDF0-69C3E203C9DA}" type="presOf" srcId="{F11FA835-7319-404D-A90A-8B9CBA5962B0}" destId="{F0F56C28-ADC3-42CC-97BC-F765B9E6B4B9}" srcOrd="0" destOrd="0" presId="urn:microsoft.com/office/officeart/2005/8/layout/bProcess3"/>
    <dgm:cxn modelId="{8DACCF89-453B-46EE-920E-79A672DD03D1}" type="presOf" srcId="{2B37ED44-C1BA-48FE-BFD2-28A98AED0EE2}" destId="{C534DACC-A251-4DC9-8D1D-E3A2B256E112}" srcOrd="0" destOrd="0" presId="urn:microsoft.com/office/officeart/2005/8/layout/bProcess3"/>
    <dgm:cxn modelId="{A9E4818A-4D24-4DB7-8BFE-D893E632D5FA}" type="presOf" srcId="{DF49F1B0-B643-46B2-97B1-81F09F5DA441}" destId="{3B609659-C745-4338-A556-E931C374713B}" srcOrd="0" destOrd="0" presId="urn:microsoft.com/office/officeart/2005/8/layout/bProcess3"/>
    <dgm:cxn modelId="{F709148F-9D99-43ED-8646-B79E784DB122}" type="presOf" srcId="{13482506-C76C-46D1-AA5A-C4B27E9D03CB}" destId="{A61C1C1B-9F67-44EB-973C-3BAD5BB9CA25}" srcOrd="0" destOrd="0" presId="urn:microsoft.com/office/officeart/2005/8/layout/bProcess3"/>
    <dgm:cxn modelId="{988BBF92-1DBB-4B46-A56B-30038C19C806}" srcId="{7E6C519D-BFC1-44F0-8D0C-D1C6087C4A12}" destId="{9D496714-3FE8-4BAA-87CF-E21E0D2062E5}" srcOrd="7" destOrd="0" parTransId="{7768D584-4773-438D-B461-6F61F893C53D}" sibTransId="{7EBFC283-5979-4A3E-8118-CD8090D73E8F}"/>
    <dgm:cxn modelId="{82337594-F413-4407-A9FF-96253D7BB080}" type="presOf" srcId="{7E6C519D-BFC1-44F0-8D0C-D1C6087C4A12}" destId="{727750FE-FF64-4122-B7B1-AD2D10AC786D}" srcOrd="0" destOrd="0" presId="urn:microsoft.com/office/officeart/2005/8/layout/bProcess3"/>
    <dgm:cxn modelId="{562CAA96-851F-4FA0-9A46-97E57DE286B9}" type="presOf" srcId="{9D496714-3FE8-4BAA-87CF-E21E0D2062E5}" destId="{85551AEC-672D-4B8E-9588-1F9107B76246}" srcOrd="0" destOrd="0" presId="urn:microsoft.com/office/officeart/2005/8/layout/bProcess3"/>
    <dgm:cxn modelId="{BA793A98-D6E0-4496-A599-FC0E23179E97}" type="presOf" srcId="{DF49F1B0-B643-46B2-97B1-81F09F5DA441}" destId="{D9B9A4E3-EDE3-4ACC-A49C-B16AF62C5F3A}" srcOrd="1" destOrd="0" presId="urn:microsoft.com/office/officeart/2005/8/layout/bProcess3"/>
    <dgm:cxn modelId="{AC0BDE9C-93EA-4316-9782-98A3A343AEFE}" type="presOf" srcId="{7EBFC283-5979-4A3E-8118-CD8090D73E8F}" destId="{91B03BAC-EA9C-4FA7-A315-309E315CDCE4}" srcOrd="1" destOrd="0" presId="urn:microsoft.com/office/officeart/2005/8/layout/bProcess3"/>
    <dgm:cxn modelId="{1B50959F-BF9B-4774-B155-B95788FDAADE}" type="presOf" srcId="{86A29DFC-5BB5-4177-B84B-BB68579A4614}" destId="{EFBD4EAB-1BEE-4098-8F8F-D974E23B0D44}" srcOrd="0" destOrd="0" presId="urn:microsoft.com/office/officeart/2005/8/layout/bProcess3"/>
    <dgm:cxn modelId="{D3732BA9-9AFB-4E88-9B21-0640B2F26FCF}" srcId="{7E6C519D-BFC1-44F0-8D0C-D1C6087C4A12}" destId="{8AE8D4AE-474B-43C0-B588-26D3DCB28373}" srcOrd="8" destOrd="0" parTransId="{0FC8054E-568E-4D39-9991-D02A14A5A742}" sibTransId="{DF49F1B0-B643-46B2-97B1-81F09F5DA441}"/>
    <dgm:cxn modelId="{BA5BFDB9-145D-45F0-A0A7-D6E1860A0684}" srcId="{7E6C519D-BFC1-44F0-8D0C-D1C6087C4A12}" destId="{2B37ED44-C1BA-48FE-BFD2-28A98AED0EE2}" srcOrd="3" destOrd="0" parTransId="{5D39BE29-9E7A-4BFC-8652-701C87FD4682}" sibTransId="{FD9262B2-0177-4CBA-9558-01702816494C}"/>
    <dgm:cxn modelId="{7FDD7AC0-0A97-417F-92AC-502591E89B14}" type="presOf" srcId="{72F06F0A-3450-42F5-9221-F52BC947E287}" destId="{E802331C-B9F4-4EC8-BCE4-5558D80B0339}" srcOrd="0" destOrd="0" presId="urn:microsoft.com/office/officeart/2005/8/layout/bProcess3"/>
    <dgm:cxn modelId="{E2D95FC9-70A5-4D34-A82E-D1DAFDA829B9}" srcId="{7E6C519D-BFC1-44F0-8D0C-D1C6087C4A12}" destId="{EC76C92B-0384-436B-A80A-0E5D6E76E65E}" srcOrd="4" destOrd="0" parTransId="{F94E23DA-6A78-490A-AAEB-3C2BCA8BE4BB}" sibTransId="{FA5B8582-518B-43C9-A308-C734AB292A95}"/>
    <dgm:cxn modelId="{9921D3CA-D83C-4EF5-8ECD-BCE617022A39}" type="presOf" srcId="{E8BDC31D-38D6-4042-B17E-6604433926C2}" destId="{B009FBDF-9158-4DE4-B0D2-196530B16341}" srcOrd="0" destOrd="0" presId="urn:microsoft.com/office/officeart/2005/8/layout/bProcess3"/>
    <dgm:cxn modelId="{43FEB3CB-ECC2-42F2-8490-C9AF2169DBBF}" type="presOf" srcId="{12C802A1-3A09-4184-8F51-67684E87CEBA}" destId="{A7BD8AC0-3B2E-4463-887E-31B8D8C8020D}" srcOrd="1" destOrd="0" presId="urn:microsoft.com/office/officeart/2005/8/layout/bProcess3"/>
    <dgm:cxn modelId="{F16EC9D4-0201-4B66-9437-93A75EBA573D}" srcId="{7E6C519D-BFC1-44F0-8D0C-D1C6087C4A12}" destId="{4A392A1F-1A71-403B-94D3-CA601908C202}" srcOrd="9" destOrd="0" parTransId="{E4E62985-35CB-4A6D-982E-3E28846B3CD2}" sibTransId="{08D1E59F-A834-4B87-958B-C2937FE7E10F}"/>
    <dgm:cxn modelId="{9BAF1FD5-1D85-4396-AAA4-DF9F764A98DC}" srcId="{7E6C519D-BFC1-44F0-8D0C-D1C6087C4A12}" destId="{C8F8D562-5C63-4D56-B342-8E11E7C03839}" srcOrd="2" destOrd="0" parTransId="{D21A26DB-FC21-4FC9-8B1A-4674F9A0EA69}" sibTransId="{12C802A1-3A09-4184-8F51-67684E87CEBA}"/>
    <dgm:cxn modelId="{D9DBCED5-B05D-495D-80E5-6CFBBC32BA50}" type="presOf" srcId="{FA5B8582-518B-43C9-A308-C734AB292A95}" destId="{A7F408D9-7F9E-4EF7-8BF9-A9E5D756175A}" srcOrd="0" destOrd="0" presId="urn:microsoft.com/office/officeart/2005/8/layout/bProcess3"/>
    <dgm:cxn modelId="{5AD609D8-9993-4CE2-A40E-015DDDEDA46E}" type="presOf" srcId="{12C802A1-3A09-4184-8F51-67684E87CEBA}" destId="{C38A301E-3E65-424C-9348-25A19AA25BE5}" srcOrd="0" destOrd="0" presId="urn:microsoft.com/office/officeart/2005/8/layout/bProcess3"/>
    <dgm:cxn modelId="{931621DF-7834-4E5C-B198-03872BE09BBD}" type="presOf" srcId="{C8F8D562-5C63-4D56-B342-8E11E7C03839}" destId="{F1D040DB-C47F-495F-BEC9-EC6999ACBE9F}" srcOrd="0" destOrd="0" presId="urn:microsoft.com/office/officeart/2005/8/layout/bProcess3"/>
    <dgm:cxn modelId="{58FD45DF-17ED-4BB4-A9DE-9AE9F973041E}" srcId="{7E6C519D-BFC1-44F0-8D0C-D1C6087C4A12}" destId="{2E27FC75-3A02-4492-AB9F-CD8BC3A8BA59}" srcOrd="5" destOrd="0" parTransId="{44AD56DF-311C-49A6-B9F2-72B2FD6954A6}" sibTransId="{86A29DFC-5BB5-4177-B84B-BB68579A4614}"/>
    <dgm:cxn modelId="{018D43E0-53CE-4896-82BD-017D0EF64174}" type="presOf" srcId="{FD9262B2-0177-4CBA-9558-01702816494C}" destId="{DB743964-DF02-4FBA-89B2-B06C308B1C20}" srcOrd="0" destOrd="0" presId="urn:microsoft.com/office/officeart/2005/8/layout/bProcess3"/>
    <dgm:cxn modelId="{B99FF8EA-A155-44F3-BA4D-4AF3E620D2EF}" srcId="{7E6C519D-BFC1-44F0-8D0C-D1C6087C4A12}" destId="{E6FB41A1-845E-478F-9F20-33390E37266F}" srcOrd="1" destOrd="0" parTransId="{BC967A5A-5DEB-40F5-8D42-4B50AD195390}" sibTransId="{8ED337EC-F3E4-483D-943F-A6FA8860BD2D}"/>
    <dgm:cxn modelId="{34AB1AEC-A2BC-4730-BEA0-F5CAC1A39001}" type="presOf" srcId="{86A29DFC-5BB5-4177-B84B-BB68579A4614}" destId="{2CCA9DF2-1E3B-4BF3-8494-2FD16DA85D7A}" srcOrd="1" destOrd="0" presId="urn:microsoft.com/office/officeart/2005/8/layout/bProcess3"/>
    <dgm:cxn modelId="{0F9716F3-4C46-446B-9ECC-5D34CA11D163}" type="presOf" srcId="{4A392A1F-1A71-403B-94D3-CA601908C202}" destId="{E52CEF41-E624-417F-AC11-EEA7D51A73E4}" srcOrd="0" destOrd="0" presId="urn:microsoft.com/office/officeart/2005/8/layout/bProcess3"/>
    <dgm:cxn modelId="{ADE4BFE9-0082-4237-B8C8-BF264DC6CE86}" type="presParOf" srcId="{727750FE-FF64-4122-B7B1-AD2D10AC786D}" destId="{F0F56C28-ADC3-42CC-97BC-F765B9E6B4B9}" srcOrd="0" destOrd="0" presId="urn:microsoft.com/office/officeart/2005/8/layout/bProcess3"/>
    <dgm:cxn modelId="{B3ECDDD7-0626-401B-BA45-574CBA46CD18}" type="presParOf" srcId="{727750FE-FF64-4122-B7B1-AD2D10AC786D}" destId="{B009FBDF-9158-4DE4-B0D2-196530B16341}" srcOrd="1" destOrd="0" presId="urn:microsoft.com/office/officeart/2005/8/layout/bProcess3"/>
    <dgm:cxn modelId="{CA784BCB-AC64-4142-B7CC-ECFE415AD99C}" type="presParOf" srcId="{B009FBDF-9158-4DE4-B0D2-196530B16341}" destId="{F6934727-2E82-4B6A-892D-CA6DB443D7C8}" srcOrd="0" destOrd="0" presId="urn:microsoft.com/office/officeart/2005/8/layout/bProcess3"/>
    <dgm:cxn modelId="{28430798-7EF7-49D0-B975-98BACDCB0B7A}" type="presParOf" srcId="{727750FE-FF64-4122-B7B1-AD2D10AC786D}" destId="{23DEC233-230C-48D1-8FB0-E807C735B090}" srcOrd="2" destOrd="0" presId="urn:microsoft.com/office/officeart/2005/8/layout/bProcess3"/>
    <dgm:cxn modelId="{B6F865E4-BAB1-4980-B8E1-BD346ED2C575}" type="presParOf" srcId="{727750FE-FF64-4122-B7B1-AD2D10AC786D}" destId="{532A1363-51D1-4564-83CF-2E20D0B713F7}" srcOrd="3" destOrd="0" presId="urn:microsoft.com/office/officeart/2005/8/layout/bProcess3"/>
    <dgm:cxn modelId="{9DFC8B4C-2FC2-4624-A7BD-E78EF56DD8E4}" type="presParOf" srcId="{532A1363-51D1-4564-83CF-2E20D0B713F7}" destId="{31537B27-68AD-4B40-AEC9-735075AA09F4}" srcOrd="0" destOrd="0" presId="urn:microsoft.com/office/officeart/2005/8/layout/bProcess3"/>
    <dgm:cxn modelId="{4606799E-4A5D-46EF-B5AA-1E96BFA1A80F}" type="presParOf" srcId="{727750FE-FF64-4122-B7B1-AD2D10AC786D}" destId="{F1D040DB-C47F-495F-BEC9-EC6999ACBE9F}" srcOrd="4" destOrd="0" presId="urn:microsoft.com/office/officeart/2005/8/layout/bProcess3"/>
    <dgm:cxn modelId="{BF1B6CD7-98CB-433D-93D7-A3DEB626C661}" type="presParOf" srcId="{727750FE-FF64-4122-B7B1-AD2D10AC786D}" destId="{C38A301E-3E65-424C-9348-25A19AA25BE5}" srcOrd="5" destOrd="0" presId="urn:microsoft.com/office/officeart/2005/8/layout/bProcess3"/>
    <dgm:cxn modelId="{AF2539A7-D51E-4F30-8214-11419C1F1E02}" type="presParOf" srcId="{C38A301E-3E65-424C-9348-25A19AA25BE5}" destId="{A7BD8AC0-3B2E-4463-887E-31B8D8C8020D}" srcOrd="0" destOrd="0" presId="urn:microsoft.com/office/officeart/2005/8/layout/bProcess3"/>
    <dgm:cxn modelId="{49426574-47C5-4EA1-8986-D02A4D960CE1}" type="presParOf" srcId="{727750FE-FF64-4122-B7B1-AD2D10AC786D}" destId="{C534DACC-A251-4DC9-8D1D-E3A2B256E112}" srcOrd="6" destOrd="0" presId="urn:microsoft.com/office/officeart/2005/8/layout/bProcess3"/>
    <dgm:cxn modelId="{A77F3210-663C-410A-AA9C-DD19BAE81084}" type="presParOf" srcId="{727750FE-FF64-4122-B7B1-AD2D10AC786D}" destId="{DB743964-DF02-4FBA-89B2-B06C308B1C20}" srcOrd="7" destOrd="0" presId="urn:microsoft.com/office/officeart/2005/8/layout/bProcess3"/>
    <dgm:cxn modelId="{CDF30858-D45A-4D1F-9BB1-CEAE3D9C8763}" type="presParOf" srcId="{DB743964-DF02-4FBA-89B2-B06C308B1C20}" destId="{A1369B92-67D7-442A-8805-094557BC65F2}" srcOrd="0" destOrd="0" presId="urn:microsoft.com/office/officeart/2005/8/layout/bProcess3"/>
    <dgm:cxn modelId="{496EC962-B1A6-46BD-8B0F-2454C9DB3F45}" type="presParOf" srcId="{727750FE-FF64-4122-B7B1-AD2D10AC786D}" destId="{BF533A65-547F-4D8B-B5FB-3FB7D4556CED}" srcOrd="8" destOrd="0" presId="urn:microsoft.com/office/officeart/2005/8/layout/bProcess3"/>
    <dgm:cxn modelId="{708A2915-10D0-4F0D-B50E-814896A064EC}" type="presParOf" srcId="{727750FE-FF64-4122-B7B1-AD2D10AC786D}" destId="{A7F408D9-7F9E-4EF7-8BF9-A9E5D756175A}" srcOrd="9" destOrd="0" presId="urn:microsoft.com/office/officeart/2005/8/layout/bProcess3"/>
    <dgm:cxn modelId="{8A4B9890-003B-4B69-9CEA-62742456BB7A}" type="presParOf" srcId="{A7F408D9-7F9E-4EF7-8BF9-A9E5D756175A}" destId="{05F08A0A-5BE4-4953-81A4-C2AA6C713E5B}" srcOrd="0" destOrd="0" presId="urn:microsoft.com/office/officeart/2005/8/layout/bProcess3"/>
    <dgm:cxn modelId="{44A873D7-910D-4FEE-86B0-C65754EE6E17}" type="presParOf" srcId="{727750FE-FF64-4122-B7B1-AD2D10AC786D}" destId="{4439295B-E9AC-4558-B8BB-EDB29921FC8A}" srcOrd="10" destOrd="0" presId="urn:microsoft.com/office/officeart/2005/8/layout/bProcess3"/>
    <dgm:cxn modelId="{01DB2FD0-6A79-4074-A15C-380CE043F508}" type="presParOf" srcId="{727750FE-FF64-4122-B7B1-AD2D10AC786D}" destId="{EFBD4EAB-1BEE-4098-8F8F-D974E23B0D44}" srcOrd="11" destOrd="0" presId="urn:microsoft.com/office/officeart/2005/8/layout/bProcess3"/>
    <dgm:cxn modelId="{7CEE7A49-34DD-405D-A455-4250D29CAB56}" type="presParOf" srcId="{EFBD4EAB-1BEE-4098-8F8F-D974E23B0D44}" destId="{2CCA9DF2-1E3B-4BF3-8494-2FD16DA85D7A}" srcOrd="0" destOrd="0" presId="urn:microsoft.com/office/officeart/2005/8/layout/bProcess3"/>
    <dgm:cxn modelId="{D60A2F70-D86D-4A34-8478-A02A49546DE4}" type="presParOf" srcId="{727750FE-FF64-4122-B7B1-AD2D10AC786D}" destId="{E802331C-B9F4-4EC8-BCE4-5558D80B0339}" srcOrd="12" destOrd="0" presId="urn:microsoft.com/office/officeart/2005/8/layout/bProcess3"/>
    <dgm:cxn modelId="{6CC7B3D9-4EC4-4612-B6AD-CAC75E394142}" type="presParOf" srcId="{727750FE-FF64-4122-B7B1-AD2D10AC786D}" destId="{A61C1C1B-9F67-44EB-973C-3BAD5BB9CA25}" srcOrd="13" destOrd="0" presId="urn:microsoft.com/office/officeart/2005/8/layout/bProcess3"/>
    <dgm:cxn modelId="{2ACB5926-3ABB-4F74-8C6C-D625FAE6EF3F}" type="presParOf" srcId="{A61C1C1B-9F67-44EB-973C-3BAD5BB9CA25}" destId="{F9C84AD7-5572-459D-9BE8-90A453FBB856}" srcOrd="0" destOrd="0" presId="urn:microsoft.com/office/officeart/2005/8/layout/bProcess3"/>
    <dgm:cxn modelId="{25BADED8-7195-4467-B362-7387361ADBEB}" type="presParOf" srcId="{727750FE-FF64-4122-B7B1-AD2D10AC786D}" destId="{85551AEC-672D-4B8E-9588-1F9107B76246}" srcOrd="14" destOrd="0" presId="urn:microsoft.com/office/officeart/2005/8/layout/bProcess3"/>
    <dgm:cxn modelId="{C2FA948E-9FAB-4354-A51F-7FAA9E76935F}" type="presParOf" srcId="{727750FE-FF64-4122-B7B1-AD2D10AC786D}" destId="{C6A2FF29-244C-4EB4-8534-0DBC04E550C6}" srcOrd="15" destOrd="0" presId="urn:microsoft.com/office/officeart/2005/8/layout/bProcess3"/>
    <dgm:cxn modelId="{ED6E9ECF-0555-40DC-8BBC-4A96401BECB4}" type="presParOf" srcId="{C6A2FF29-244C-4EB4-8534-0DBC04E550C6}" destId="{91B03BAC-EA9C-4FA7-A315-309E315CDCE4}" srcOrd="0" destOrd="0" presId="urn:microsoft.com/office/officeart/2005/8/layout/bProcess3"/>
    <dgm:cxn modelId="{B2F202DA-ACB4-481D-BE04-3481D4B80C1E}" type="presParOf" srcId="{727750FE-FF64-4122-B7B1-AD2D10AC786D}" destId="{067C9978-1384-40A7-9550-DF1D66AEC2A6}" srcOrd="16" destOrd="0" presId="urn:microsoft.com/office/officeart/2005/8/layout/bProcess3"/>
    <dgm:cxn modelId="{34E3AA34-B30C-4191-9CEF-248584546BC1}" type="presParOf" srcId="{727750FE-FF64-4122-B7B1-AD2D10AC786D}" destId="{3B609659-C745-4338-A556-E931C374713B}" srcOrd="17" destOrd="0" presId="urn:microsoft.com/office/officeart/2005/8/layout/bProcess3"/>
    <dgm:cxn modelId="{36C45822-8C05-4019-B2CA-BA7EAEA0FC40}" type="presParOf" srcId="{3B609659-C745-4338-A556-E931C374713B}" destId="{D9B9A4E3-EDE3-4ACC-A49C-B16AF62C5F3A}" srcOrd="0" destOrd="0" presId="urn:microsoft.com/office/officeart/2005/8/layout/bProcess3"/>
    <dgm:cxn modelId="{73F05089-F266-4C75-9FFD-7B21CB8037C8}" type="presParOf" srcId="{727750FE-FF64-4122-B7B1-AD2D10AC786D}" destId="{E52CEF41-E624-417F-AC11-EEA7D51A73E4}" srcOrd="1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0DE4C37-5A9F-441E-BF43-6293ED2CC89D}" type="doc">
      <dgm:prSet loTypeId="urn:microsoft.com/office/officeart/2005/8/layout/hProcess7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12EA141D-AF31-4894-8E9A-54FDBDD49C44}">
      <dgm:prSet phldrT="[Text]"/>
      <dgm:spPr/>
      <dgm:t>
        <a:bodyPr/>
        <a:lstStyle/>
        <a:p>
          <a:r>
            <a:rPr lang="en-GB" dirty="0"/>
            <a:t>Declaration</a:t>
          </a:r>
        </a:p>
      </dgm:t>
    </dgm:pt>
    <dgm:pt modelId="{CC3F855E-BD17-4BC4-B662-E28EC89427E0}" type="parTrans" cxnId="{919B0EFC-5EB6-476D-BB97-554AFA7D8065}">
      <dgm:prSet/>
      <dgm:spPr/>
      <dgm:t>
        <a:bodyPr/>
        <a:lstStyle/>
        <a:p>
          <a:endParaRPr lang="en-GB"/>
        </a:p>
      </dgm:t>
    </dgm:pt>
    <dgm:pt modelId="{89115D04-6A05-4A37-AF39-AB0556A24E48}" type="sibTrans" cxnId="{919B0EFC-5EB6-476D-BB97-554AFA7D8065}">
      <dgm:prSet/>
      <dgm:spPr/>
      <dgm:t>
        <a:bodyPr/>
        <a:lstStyle/>
        <a:p>
          <a:endParaRPr lang="en-GB"/>
        </a:p>
      </dgm:t>
    </dgm:pt>
    <dgm:pt modelId="{7055CCB9-EDD6-4C13-9961-DE1D0831450D}">
      <dgm:prSet phldrT="[Text]"/>
      <dgm:spPr/>
      <dgm:t>
        <a:bodyPr/>
        <a:lstStyle/>
        <a:p>
          <a:r>
            <a:rPr lang="en-GB" dirty="0"/>
            <a:t>This work has not previously been accepted in substance for any degree and is not being concurrently submitted in candidature for any degree</a:t>
          </a:r>
        </a:p>
      </dgm:t>
    </dgm:pt>
    <dgm:pt modelId="{302DA7FC-B8B1-4F79-B2ED-4EE46BA25B8C}" type="parTrans" cxnId="{CC3201F6-E653-483B-ABC2-C476BE8E2797}">
      <dgm:prSet/>
      <dgm:spPr/>
      <dgm:t>
        <a:bodyPr/>
        <a:lstStyle/>
        <a:p>
          <a:endParaRPr lang="en-GB"/>
        </a:p>
      </dgm:t>
    </dgm:pt>
    <dgm:pt modelId="{1AE5B6C7-72C3-4131-9196-548631D566DA}" type="sibTrans" cxnId="{CC3201F6-E653-483B-ABC2-C476BE8E2797}">
      <dgm:prSet/>
      <dgm:spPr/>
      <dgm:t>
        <a:bodyPr/>
        <a:lstStyle/>
        <a:p>
          <a:endParaRPr lang="en-GB"/>
        </a:p>
      </dgm:t>
    </dgm:pt>
    <dgm:pt modelId="{FAF11188-7ACE-4820-B682-FDB2E58DE8E0}">
      <dgm:prSet phldrT="[Text]"/>
      <dgm:spPr/>
      <dgm:t>
        <a:bodyPr/>
        <a:lstStyle/>
        <a:p>
          <a:r>
            <a:rPr lang="en-GB" dirty="0"/>
            <a:t>Signed: </a:t>
          </a:r>
        </a:p>
      </dgm:t>
    </dgm:pt>
    <dgm:pt modelId="{B1DF952A-6E2C-4D09-ACB1-8189A27F7561}" type="parTrans" cxnId="{4FBF4CFA-D4CA-4DBA-B4FE-AE4EC78030A1}">
      <dgm:prSet/>
      <dgm:spPr/>
      <dgm:t>
        <a:bodyPr/>
        <a:lstStyle/>
        <a:p>
          <a:endParaRPr lang="en-GB"/>
        </a:p>
      </dgm:t>
    </dgm:pt>
    <dgm:pt modelId="{1E6A7B22-BA85-4398-83C1-A0E5E2BC6778}" type="sibTrans" cxnId="{4FBF4CFA-D4CA-4DBA-B4FE-AE4EC78030A1}">
      <dgm:prSet/>
      <dgm:spPr/>
      <dgm:t>
        <a:bodyPr/>
        <a:lstStyle/>
        <a:p>
          <a:endParaRPr lang="en-GB"/>
        </a:p>
      </dgm:t>
    </dgm:pt>
    <dgm:pt modelId="{7D56CC81-07DC-44FA-9F5E-03E8AF3172BF}">
      <dgm:prSet phldrT="[Text]"/>
      <dgm:spPr/>
      <dgm:t>
        <a:bodyPr/>
        <a:lstStyle/>
        <a:p>
          <a:r>
            <a:rPr lang="en-GB" dirty="0"/>
            <a:t>Statement 1</a:t>
          </a:r>
        </a:p>
      </dgm:t>
    </dgm:pt>
    <dgm:pt modelId="{E9FE3484-4156-4459-80B1-F66F8E9EC1C4}" type="parTrans" cxnId="{C80CE34E-2C2D-467B-9699-91106895B580}">
      <dgm:prSet/>
      <dgm:spPr/>
      <dgm:t>
        <a:bodyPr/>
        <a:lstStyle/>
        <a:p>
          <a:endParaRPr lang="en-GB"/>
        </a:p>
      </dgm:t>
    </dgm:pt>
    <dgm:pt modelId="{7B5EE745-02BF-4605-AC7C-5B3AD73CF5BD}" type="sibTrans" cxnId="{C80CE34E-2C2D-467B-9699-91106895B580}">
      <dgm:prSet/>
      <dgm:spPr/>
      <dgm:t>
        <a:bodyPr/>
        <a:lstStyle/>
        <a:p>
          <a:endParaRPr lang="en-GB"/>
        </a:p>
      </dgm:t>
    </dgm:pt>
    <dgm:pt modelId="{734A32D6-9787-4A5A-A2D8-D55D6FE3DF20}">
      <dgm:prSet phldrT="[Text]"/>
      <dgm:spPr/>
      <dgm:t>
        <a:bodyPr/>
        <a:lstStyle/>
        <a:p>
          <a:pPr rtl="0"/>
          <a:r>
            <a:rPr lang="en-GB" dirty="0"/>
            <a:t>This dissertation is being submitted in partial fulfilment of the requirements for the degree of </a:t>
          </a:r>
          <a:r>
            <a:rPr lang="en-GB" dirty="0">
              <a:latin typeface="Myriad Pro"/>
            </a:rPr>
            <a:t>MSc Policing (OPerational &amp; Strategic Leadership)</a:t>
          </a:r>
          <a:endParaRPr lang="en-GB" dirty="0"/>
        </a:p>
      </dgm:t>
    </dgm:pt>
    <dgm:pt modelId="{E7355E3C-8CA0-4ADF-A918-02A022AA4FF9}" type="parTrans" cxnId="{01D77C6C-E9BF-4AB7-A456-BDFFF9190757}">
      <dgm:prSet/>
      <dgm:spPr/>
      <dgm:t>
        <a:bodyPr/>
        <a:lstStyle/>
        <a:p>
          <a:endParaRPr lang="en-GB"/>
        </a:p>
      </dgm:t>
    </dgm:pt>
    <dgm:pt modelId="{3C35DEAD-A722-459A-9764-94F6CDA2502B}" type="sibTrans" cxnId="{01D77C6C-E9BF-4AB7-A456-BDFFF9190757}">
      <dgm:prSet/>
      <dgm:spPr/>
      <dgm:t>
        <a:bodyPr/>
        <a:lstStyle/>
        <a:p>
          <a:endParaRPr lang="en-GB"/>
        </a:p>
      </dgm:t>
    </dgm:pt>
    <dgm:pt modelId="{05D7133A-E85E-4621-B542-4993726C5AD1}">
      <dgm:prSet phldrT="[Text]"/>
      <dgm:spPr/>
      <dgm:t>
        <a:bodyPr/>
        <a:lstStyle/>
        <a:p>
          <a:r>
            <a:rPr lang="en-GB" dirty="0"/>
            <a:t>Signed:</a:t>
          </a:r>
        </a:p>
      </dgm:t>
    </dgm:pt>
    <dgm:pt modelId="{5E9F76A4-AF64-4555-9621-4070FB827002}" type="parTrans" cxnId="{04E398BF-49CB-461D-B1AD-6CA1A585A3CB}">
      <dgm:prSet/>
      <dgm:spPr/>
      <dgm:t>
        <a:bodyPr/>
        <a:lstStyle/>
        <a:p>
          <a:endParaRPr lang="en-GB"/>
        </a:p>
      </dgm:t>
    </dgm:pt>
    <dgm:pt modelId="{9FB36F08-AC45-47DC-869F-0ED52897FE14}" type="sibTrans" cxnId="{04E398BF-49CB-461D-B1AD-6CA1A585A3CB}">
      <dgm:prSet/>
      <dgm:spPr/>
      <dgm:t>
        <a:bodyPr/>
        <a:lstStyle/>
        <a:p>
          <a:endParaRPr lang="en-GB"/>
        </a:p>
      </dgm:t>
    </dgm:pt>
    <dgm:pt modelId="{C4DE6F7F-AB6F-4D45-ACCB-C8BB5C1B8BBB}">
      <dgm:prSet phldrT="[Text]"/>
      <dgm:spPr/>
      <dgm:t>
        <a:bodyPr/>
        <a:lstStyle/>
        <a:p>
          <a:r>
            <a:rPr lang="en-GB" dirty="0"/>
            <a:t>Statement 2</a:t>
          </a:r>
        </a:p>
      </dgm:t>
    </dgm:pt>
    <dgm:pt modelId="{64325579-1C56-417F-9BD8-F7743D8FF3BF}" type="parTrans" cxnId="{0C770101-3680-4458-9690-0E7ACCF9DD60}">
      <dgm:prSet/>
      <dgm:spPr/>
      <dgm:t>
        <a:bodyPr/>
        <a:lstStyle/>
        <a:p>
          <a:endParaRPr lang="en-GB"/>
        </a:p>
      </dgm:t>
    </dgm:pt>
    <dgm:pt modelId="{65E4A766-1287-4328-8B0B-E2578BF46B13}" type="sibTrans" cxnId="{0C770101-3680-4458-9690-0E7ACCF9DD60}">
      <dgm:prSet/>
      <dgm:spPr/>
      <dgm:t>
        <a:bodyPr/>
        <a:lstStyle/>
        <a:p>
          <a:endParaRPr lang="en-GB"/>
        </a:p>
      </dgm:t>
    </dgm:pt>
    <dgm:pt modelId="{B1C6DDFE-1002-4268-831C-EC4900783FAF}">
      <dgm:prSet phldrT="[Text]"/>
      <dgm:spPr/>
      <dgm:t>
        <a:bodyPr/>
        <a:lstStyle/>
        <a:p>
          <a:pPr rtl="0"/>
          <a:r>
            <a:rPr lang="en-GB" dirty="0"/>
            <a:t>This dissertation is the result of my own independent work/investigation, except where otherwise stated.</a:t>
          </a:r>
          <a:r>
            <a:rPr lang="en-GB" dirty="0">
              <a:latin typeface="Myriad Pro"/>
            </a:rPr>
            <a:t> </a:t>
          </a:r>
          <a:endParaRPr lang="en-GB" dirty="0"/>
        </a:p>
      </dgm:t>
    </dgm:pt>
    <dgm:pt modelId="{2FF14DC0-DCF5-4906-A97A-078C32997284}" type="parTrans" cxnId="{EC2FF1BB-E126-44A4-8F5C-23A2321385EF}">
      <dgm:prSet/>
      <dgm:spPr/>
      <dgm:t>
        <a:bodyPr/>
        <a:lstStyle/>
        <a:p>
          <a:endParaRPr lang="en-GB"/>
        </a:p>
      </dgm:t>
    </dgm:pt>
    <dgm:pt modelId="{765AD427-5EEE-4646-A129-1CC727BF637B}" type="sibTrans" cxnId="{EC2FF1BB-E126-44A4-8F5C-23A2321385EF}">
      <dgm:prSet/>
      <dgm:spPr/>
      <dgm:t>
        <a:bodyPr/>
        <a:lstStyle/>
        <a:p>
          <a:endParaRPr lang="en-GB"/>
        </a:p>
      </dgm:t>
    </dgm:pt>
    <dgm:pt modelId="{44C04367-089E-41CC-AC2A-8A0410D65613}">
      <dgm:prSet phldrT="[Text]"/>
      <dgm:spPr/>
      <dgm:t>
        <a:bodyPr/>
        <a:lstStyle/>
        <a:p>
          <a:r>
            <a:rPr lang="en-GB" dirty="0"/>
            <a:t>Signed:</a:t>
          </a:r>
        </a:p>
      </dgm:t>
    </dgm:pt>
    <dgm:pt modelId="{13C29FC7-045D-447B-A9BE-292969384BB5}" type="parTrans" cxnId="{9E3367F0-58B9-4212-BEEE-A4BDC47FFF5A}">
      <dgm:prSet/>
      <dgm:spPr/>
      <dgm:t>
        <a:bodyPr/>
        <a:lstStyle/>
        <a:p>
          <a:endParaRPr lang="en-GB"/>
        </a:p>
      </dgm:t>
    </dgm:pt>
    <dgm:pt modelId="{58AA7265-533D-4B95-A95C-BFB4F2B979F2}" type="sibTrans" cxnId="{9E3367F0-58B9-4212-BEEE-A4BDC47FFF5A}">
      <dgm:prSet/>
      <dgm:spPr/>
      <dgm:t>
        <a:bodyPr/>
        <a:lstStyle/>
        <a:p>
          <a:endParaRPr lang="en-GB"/>
        </a:p>
      </dgm:t>
    </dgm:pt>
    <dgm:pt modelId="{41FBC085-CC39-43E6-9BFD-74F54CEEF827}">
      <dgm:prSet phldrT="[Text]"/>
      <dgm:spPr/>
      <dgm:t>
        <a:bodyPr/>
        <a:lstStyle/>
        <a:p>
          <a:r>
            <a:rPr lang="en-GB" dirty="0"/>
            <a:t>Date:</a:t>
          </a:r>
        </a:p>
      </dgm:t>
    </dgm:pt>
    <dgm:pt modelId="{3489A79A-8B93-40F5-9878-EB626F42AC9A}" type="parTrans" cxnId="{887F5200-D487-435A-B699-BEE5E6630A8D}">
      <dgm:prSet/>
      <dgm:spPr/>
      <dgm:t>
        <a:bodyPr/>
        <a:lstStyle/>
        <a:p>
          <a:endParaRPr lang="en-GB"/>
        </a:p>
      </dgm:t>
    </dgm:pt>
    <dgm:pt modelId="{E9278112-310E-4C80-BE89-BEA52ACF3B96}" type="sibTrans" cxnId="{887F5200-D487-435A-B699-BEE5E6630A8D}">
      <dgm:prSet/>
      <dgm:spPr/>
      <dgm:t>
        <a:bodyPr/>
        <a:lstStyle/>
        <a:p>
          <a:endParaRPr lang="en-GB"/>
        </a:p>
      </dgm:t>
    </dgm:pt>
    <dgm:pt modelId="{55A3A8CA-CC3E-4063-B15A-F0004FF1969F}">
      <dgm:prSet phldrT="[Text]"/>
      <dgm:spPr/>
      <dgm:t>
        <a:bodyPr/>
        <a:lstStyle/>
        <a:p>
          <a:r>
            <a:rPr lang="en-GB" dirty="0"/>
            <a:t>Date:</a:t>
          </a:r>
        </a:p>
      </dgm:t>
    </dgm:pt>
    <dgm:pt modelId="{816DDE74-FD57-4779-8565-03528C7F4CD1}" type="parTrans" cxnId="{BAE5E678-9D8F-4649-8C16-1F7E058EBB60}">
      <dgm:prSet/>
      <dgm:spPr/>
      <dgm:t>
        <a:bodyPr/>
        <a:lstStyle/>
        <a:p>
          <a:endParaRPr lang="en-GB"/>
        </a:p>
      </dgm:t>
    </dgm:pt>
    <dgm:pt modelId="{21E91BC7-3A61-49DD-8377-651A8347693B}" type="sibTrans" cxnId="{BAE5E678-9D8F-4649-8C16-1F7E058EBB60}">
      <dgm:prSet/>
      <dgm:spPr/>
      <dgm:t>
        <a:bodyPr/>
        <a:lstStyle/>
        <a:p>
          <a:endParaRPr lang="en-GB"/>
        </a:p>
      </dgm:t>
    </dgm:pt>
    <dgm:pt modelId="{C89532B0-DC7F-43F7-9AC8-196DD3AF22E8}">
      <dgm:prSet phldrT="[Text]"/>
      <dgm:spPr/>
      <dgm:t>
        <a:bodyPr/>
        <a:lstStyle/>
        <a:p>
          <a:r>
            <a:rPr lang="en-GB" dirty="0"/>
            <a:t>Other sources are acknowledged by footnotes giving explicit references. A bibliography/reference list is appended</a:t>
          </a:r>
        </a:p>
      </dgm:t>
    </dgm:pt>
    <dgm:pt modelId="{A2945C86-DFB2-4E09-802D-771E417BB1C4}" type="parTrans" cxnId="{62552126-C8CF-41B7-A914-67F11A9A2BEE}">
      <dgm:prSet/>
      <dgm:spPr/>
      <dgm:t>
        <a:bodyPr/>
        <a:lstStyle/>
        <a:p>
          <a:endParaRPr lang="en-GB"/>
        </a:p>
      </dgm:t>
    </dgm:pt>
    <dgm:pt modelId="{FE237903-681E-4CC5-B784-6DB8E76F5A35}" type="sibTrans" cxnId="{62552126-C8CF-41B7-A914-67F11A9A2BEE}">
      <dgm:prSet/>
      <dgm:spPr/>
      <dgm:t>
        <a:bodyPr/>
        <a:lstStyle/>
        <a:p>
          <a:endParaRPr lang="en-GB"/>
        </a:p>
      </dgm:t>
    </dgm:pt>
    <dgm:pt modelId="{C55444A6-4EC3-4241-B52F-EDA916A075F2}">
      <dgm:prSet phldrT="[Text]"/>
      <dgm:spPr/>
      <dgm:t>
        <a:bodyPr/>
        <a:lstStyle/>
        <a:p>
          <a:r>
            <a:rPr lang="en-GB" dirty="0"/>
            <a:t>Dated:</a:t>
          </a:r>
        </a:p>
      </dgm:t>
    </dgm:pt>
    <dgm:pt modelId="{F3B7A2F3-0CCA-436E-BA88-FEE5DF744B55}" type="parTrans" cxnId="{0F6C53CF-E63F-40AA-9F82-0039519ACE38}">
      <dgm:prSet/>
      <dgm:spPr/>
      <dgm:t>
        <a:bodyPr/>
        <a:lstStyle/>
        <a:p>
          <a:endParaRPr lang="en-GB"/>
        </a:p>
      </dgm:t>
    </dgm:pt>
    <dgm:pt modelId="{49D558C4-CAF9-4BC1-817E-130D035BD15A}" type="sibTrans" cxnId="{0F6C53CF-E63F-40AA-9F82-0039519ACE38}">
      <dgm:prSet/>
      <dgm:spPr/>
      <dgm:t>
        <a:bodyPr/>
        <a:lstStyle/>
        <a:p>
          <a:endParaRPr lang="en-GB"/>
        </a:p>
      </dgm:t>
    </dgm:pt>
    <dgm:pt modelId="{A6631FAE-8E47-405A-86AF-0910B7AEA7EE}" type="pres">
      <dgm:prSet presAssocID="{00DE4C37-5A9F-441E-BF43-6293ED2CC89D}" presName="Name0" presStyleCnt="0">
        <dgm:presLayoutVars>
          <dgm:dir/>
          <dgm:animLvl val="lvl"/>
          <dgm:resizeHandles val="exact"/>
        </dgm:presLayoutVars>
      </dgm:prSet>
      <dgm:spPr/>
    </dgm:pt>
    <dgm:pt modelId="{CA60F502-7ACA-4938-96E6-58872C482BD3}" type="pres">
      <dgm:prSet presAssocID="{12EA141D-AF31-4894-8E9A-54FDBDD49C44}" presName="compositeNode" presStyleCnt="0">
        <dgm:presLayoutVars>
          <dgm:bulletEnabled val="1"/>
        </dgm:presLayoutVars>
      </dgm:prSet>
      <dgm:spPr/>
    </dgm:pt>
    <dgm:pt modelId="{AC6007C3-FAF8-4CCB-9A33-0D262C0F54E3}" type="pres">
      <dgm:prSet presAssocID="{12EA141D-AF31-4894-8E9A-54FDBDD49C44}" presName="bgRect" presStyleLbl="node1" presStyleIdx="0" presStyleCnt="3"/>
      <dgm:spPr/>
    </dgm:pt>
    <dgm:pt modelId="{52D42BCE-8316-4171-A26F-E49817429A13}" type="pres">
      <dgm:prSet presAssocID="{12EA141D-AF31-4894-8E9A-54FDBDD49C44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6E6CFBA3-BC46-4CBD-9FAA-E779A8DBAE1C}" type="pres">
      <dgm:prSet presAssocID="{12EA141D-AF31-4894-8E9A-54FDBDD49C44}" presName="childNode" presStyleLbl="node1" presStyleIdx="0" presStyleCnt="3">
        <dgm:presLayoutVars>
          <dgm:bulletEnabled val="1"/>
        </dgm:presLayoutVars>
      </dgm:prSet>
      <dgm:spPr/>
    </dgm:pt>
    <dgm:pt modelId="{0A857836-EB19-4657-B652-350792437184}" type="pres">
      <dgm:prSet presAssocID="{89115D04-6A05-4A37-AF39-AB0556A24E48}" presName="hSp" presStyleCnt="0"/>
      <dgm:spPr/>
    </dgm:pt>
    <dgm:pt modelId="{F332AFCB-2AA9-4B3D-BBC3-5D7FCAD68706}" type="pres">
      <dgm:prSet presAssocID="{89115D04-6A05-4A37-AF39-AB0556A24E48}" presName="vProcSp" presStyleCnt="0"/>
      <dgm:spPr/>
    </dgm:pt>
    <dgm:pt modelId="{BB132C1B-A2F3-4FA3-B928-9C6A3C30BBC2}" type="pres">
      <dgm:prSet presAssocID="{89115D04-6A05-4A37-AF39-AB0556A24E48}" presName="vSp1" presStyleCnt="0"/>
      <dgm:spPr/>
    </dgm:pt>
    <dgm:pt modelId="{5F796090-1974-48E3-9201-AF4F27DBA1E2}" type="pres">
      <dgm:prSet presAssocID="{89115D04-6A05-4A37-AF39-AB0556A24E48}" presName="simulatedConn" presStyleLbl="solidFgAcc1" presStyleIdx="0" presStyleCnt="2"/>
      <dgm:spPr/>
    </dgm:pt>
    <dgm:pt modelId="{ADE1A2B4-C58E-4195-BB02-77CB313C9EE9}" type="pres">
      <dgm:prSet presAssocID="{89115D04-6A05-4A37-AF39-AB0556A24E48}" presName="vSp2" presStyleCnt="0"/>
      <dgm:spPr/>
    </dgm:pt>
    <dgm:pt modelId="{F6225F4C-91DF-498E-8269-65948E6F8E8C}" type="pres">
      <dgm:prSet presAssocID="{89115D04-6A05-4A37-AF39-AB0556A24E48}" presName="sibTrans" presStyleCnt="0"/>
      <dgm:spPr/>
    </dgm:pt>
    <dgm:pt modelId="{5758E8EE-3F97-4885-8F43-06B60D32BA86}" type="pres">
      <dgm:prSet presAssocID="{7D56CC81-07DC-44FA-9F5E-03E8AF3172BF}" presName="compositeNode" presStyleCnt="0">
        <dgm:presLayoutVars>
          <dgm:bulletEnabled val="1"/>
        </dgm:presLayoutVars>
      </dgm:prSet>
      <dgm:spPr/>
    </dgm:pt>
    <dgm:pt modelId="{CAFECD4A-6D2D-4C1B-BED5-612D10E21C7E}" type="pres">
      <dgm:prSet presAssocID="{7D56CC81-07DC-44FA-9F5E-03E8AF3172BF}" presName="bgRect" presStyleLbl="node1" presStyleIdx="1" presStyleCnt="3"/>
      <dgm:spPr/>
    </dgm:pt>
    <dgm:pt modelId="{39591653-CDAF-4639-B3C4-382CECC26178}" type="pres">
      <dgm:prSet presAssocID="{7D56CC81-07DC-44FA-9F5E-03E8AF3172BF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2AD08D80-11B3-4585-9A44-B9FC04AB0F18}" type="pres">
      <dgm:prSet presAssocID="{7D56CC81-07DC-44FA-9F5E-03E8AF3172BF}" presName="childNode" presStyleLbl="node1" presStyleIdx="1" presStyleCnt="3">
        <dgm:presLayoutVars>
          <dgm:bulletEnabled val="1"/>
        </dgm:presLayoutVars>
      </dgm:prSet>
      <dgm:spPr/>
    </dgm:pt>
    <dgm:pt modelId="{BFE8311E-F404-4AE3-B6EC-C7D312018153}" type="pres">
      <dgm:prSet presAssocID="{7B5EE745-02BF-4605-AC7C-5B3AD73CF5BD}" presName="hSp" presStyleCnt="0"/>
      <dgm:spPr/>
    </dgm:pt>
    <dgm:pt modelId="{871AA21B-2D60-4124-936A-9CDC57EA11C3}" type="pres">
      <dgm:prSet presAssocID="{7B5EE745-02BF-4605-AC7C-5B3AD73CF5BD}" presName="vProcSp" presStyleCnt="0"/>
      <dgm:spPr/>
    </dgm:pt>
    <dgm:pt modelId="{BF6E665F-0DF6-4E02-9BFF-F14882330B92}" type="pres">
      <dgm:prSet presAssocID="{7B5EE745-02BF-4605-AC7C-5B3AD73CF5BD}" presName="vSp1" presStyleCnt="0"/>
      <dgm:spPr/>
    </dgm:pt>
    <dgm:pt modelId="{BFBE2B71-6942-484B-BCEC-A595967ABF3D}" type="pres">
      <dgm:prSet presAssocID="{7B5EE745-02BF-4605-AC7C-5B3AD73CF5BD}" presName="simulatedConn" presStyleLbl="solidFgAcc1" presStyleIdx="1" presStyleCnt="2"/>
      <dgm:spPr/>
    </dgm:pt>
    <dgm:pt modelId="{FA77481C-2B0A-43FD-BA92-65186AB9ED93}" type="pres">
      <dgm:prSet presAssocID="{7B5EE745-02BF-4605-AC7C-5B3AD73CF5BD}" presName="vSp2" presStyleCnt="0"/>
      <dgm:spPr/>
    </dgm:pt>
    <dgm:pt modelId="{44132678-CE47-4449-9898-9B01CFBFCF6A}" type="pres">
      <dgm:prSet presAssocID="{7B5EE745-02BF-4605-AC7C-5B3AD73CF5BD}" presName="sibTrans" presStyleCnt="0"/>
      <dgm:spPr/>
    </dgm:pt>
    <dgm:pt modelId="{69DCD020-AF0B-4BB2-AEBF-D48F5F658EEF}" type="pres">
      <dgm:prSet presAssocID="{C4DE6F7F-AB6F-4D45-ACCB-C8BB5C1B8BBB}" presName="compositeNode" presStyleCnt="0">
        <dgm:presLayoutVars>
          <dgm:bulletEnabled val="1"/>
        </dgm:presLayoutVars>
      </dgm:prSet>
      <dgm:spPr/>
    </dgm:pt>
    <dgm:pt modelId="{A4266D90-9C67-4B40-B740-4DFB8DB78E1C}" type="pres">
      <dgm:prSet presAssocID="{C4DE6F7F-AB6F-4D45-ACCB-C8BB5C1B8BBB}" presName="bgRect" presStyleLbl="node1" presStyleIdx="2" presStyleCnt="3"/>
      <dgm:spPr/>
    </dgm:pt>
    <dgm:pt modelId="{038B79BB-1D39-44BF-B781-30F0EEE32651}" type="pres">
      <dgm:prSet presAssocID="{C4DE6F7F-AB6F-4D45-ACCB-C8BB5C1B8BBB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C4B1BA6E-6114-4FA7-BC73-8599A378DEF0}" type="pres">
      <dgm:prSet presAssocID="{C4DE6F7F-AB6F-4D45-ACCB-C8BB5C1B8BBB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887F5200-D487-435A-B699-BEE5E6630A8D}" srcId="{12EA141D-AF31-4894-8E9A-54FDBDD49C44}" destId="{41FBC085-CC39-43E6-9BFD-74F54CEEF827}" srcOrd="2" destOrd="0" parTransId="{3489A79A-8B93-40F5-9878-EB626F42AC9A}" sibTransId="{E9278112-310E-4C80-BE89-BEA52ACF3B96}"/>
    <dgm:cxn modelId="{0C770101-3680-4458-9690-0E7ACCF9DD60}" srcId="{00DE4C37-5A9F-441E-BF43-6293ED2CC89D}" destId="{C4DE6F7F-AB6F-4D45-ACCB-C8BB5C1B8BBB}" srcOrd="2" destOrd="0" parTransId="{64325579-1C56-417F-9BD8-F7743D8FF3BF}" sibTransId="{65E4A766-1287-4328-8B0B-E2578BF46B13}"/>
    <dgm:cxn modelId="{08667810-8873-43C9-9AA5-3E10FEEE4476}" type="presOf" srcId="{FAF11188-7ACE-4820-B682-FDB2E58DE8E0}" destId="{6E6CFBA3-BC46-4CBD-9FAA-E779A8DBAE1C}" srcOrd="0" destOrd="1" presId="urn:microsoft.com/office/officeart/2005/8/layout/hProcess7"/>
    <dgm:cxn modelId="{62552126-C8CF-41B7-A914-67F11A9A2BEE}" srcId="{C4DE6F7F-AB6F-4D45-ACCB-C8BB5C1B8BBB}" destId="{C89532B0-DC7F-43F7-9AC8-196DD3AF22E8}" srcOrd="1" destOrd="0" parTransId="{A2945C86-DFB2-4E09-802D-771E417BB1C4}" sibTransId="{FE237903-681E-4CC5-B784-6DB8E76F5A35}"/>
    <dgm:cxn modelId="{D3138560-9F76-4398-B177-FA04279C96E0}" type="presOf" srcId="{12EA141D-AF31-4894-8E9A-54FDBDD49C44}" destId="{52D42BCE-8316-4171-A26F-E49817429A13}" srcOrd="1" destOrd="0" presId="urn:microsoft.com/office/officeart/2005/8/layout/hProcess7"/>
    <dgm:cxn modelId="{6EA54C62-36DC-4ECD-9C1A-545E7E1F1C4C}" type="presOf" srcId="{734A32D6-9787-4A5A-A2D8-D55D6FE3DF20}" destId="{2AD08D80-11B3-4585-9A44-B9FC04AB0F18}" srcOrd="0" destOrd="0" presId="urn:microsoft.com/office/officeart/2005/8/layout/hProcess7"/>
    <dgm:cxn modelId="{EC3DB846-8239-413F-83DC-3361DD441CCB}" type="presOf" srcId="{7055CCB9-EDD6-4C13-9961-DE1D0831450D}" destId="{6E6CFBA3-BC46-4CBD-9FAA-E779A8DBAE1C}" srcOrd="0" destOrd="0" presId="urn:microsoft.com/office/officeart/2005/8/layout/hProcess7"/>
    <dgm:cxn modelId="{5ED1F549-DF99-4E99-B34E-F865C7715686}" type="presOf" srcId="{41FBC085-CC39-43E6-9BFD-74F54CEEF827}" destId="{6E6CFBA3-BC46-4CBD-9FAA-E779A8DBAE1C}" srcOrd="0" destOrd="2" presId="urn:microsoft.com/office/officeart/2005/8/layout/hProcess7"/>
    <dgm:cxn modelId="{01D77C6C-E9BF-4AB7-A456-BDFFF9190757}" srcId="{7D56CC81-07DC-44FA-9F5E-03E8AF3172BF}" destId="{734A32D6-9787-4A5A-A2D8-D55D6FE3DF20}" srcOrd="0" destOrd="0" parTransId="{E7355E3C-8CA0-4ADF-A918-02A022AA4FF9}" sibTransId="{3C35DEAD-A722-459A-9764-94F6CDA2502B}"/>
    <dgm:cxn modelId="{C80CE34E-2C2D-467B-9699-91106895B580}" srcId="{00DE4C37-5A9F-441E-BF43-6293ED2CC89D}" destId="{7D56CC81-07DC-44FA-9F5E-03E8AF3172BF}" srcOrd="1" destOrd="0" parTransId="{E9FE3484-4156-4459-80B1-F66F8E9EC1C4}" sibTransId="{7B5EE745-02BF-4605-AC7C-5B3AD73CF5BD}"/>
    <dgm:cxn modelId="{8B16BF71-C705-4010-B0E4-912DCA428DA0}" type="presOf" srcId="{7D56CC81-07DC-44FA-9F5E-03E8AF3172BF}" destId="{39591653-CDAF-4639-B3C4-382CECC26178}" srcOrd="1" destOrd="0" presId="urn:microsoft.com/office/officeart/2005/8/layout/hProcess7"/>
    <dgm:cxn modelId="{4C573C72-90B6-4770-828F-767FA1F25916}" type="presOf" srcId="{C4DE6F7F-AB6F-4D45-ACCB-C8BB5C1B8BBB}" destId="{038B79BB-1D39-44BF-B781-30F0EEE32651}" srcOrd="1" destOrd="0" presId="urn:microsoft.com/office/officeart/2005/8/layout/hProcess7"/>
    <dgm:cxn modelId="{197C9477-6EC4-434F-8409-8340285502B7}" type="presOf" srcId="{05D7133A-E85E-4621-B542-4993726C5AD1}" destId="{2AD08D80-11B3-4585-9A44-B9FC04AB0F18}" srcOrd="0" destOrd="1" presId="urn:microsoft.com/office/officeart/2005/8/layout/hProcess7"/>
    <dgm:cxn modelId="{BAE5E678-9D8F-4649-8C16-1F7E058EBB60}" srcId="{7D56CC81-07DC-44FA-9F5E-03E8AF3172BF}" destId="{55A3A8CA-CC3E-4063-B15A-F0004FF1969F}" srcOrd="2" destOrd="0" parTransId="{816DDE74-FD57-4779-8565-03528C7F4CD1}" sibTransId="{21E91BC7-3A61-49DD-8377-651A8347693B}"/>
    <dgm:cxn modelId="{54BD865A-D51E-4C90-9466-DD078423B391}" type="presOf" srcId="{C55444A6-4EC3-4241-B52F-EDA916A075F2}" destId="{C4B1BA6E-6114-4FA7-BC73-8599A378DEF0}" srcOrd="0" destOrd="3" presId="urn:microsoft.com/office/officeart/2005/8/layout/hProcess7"/>
    <dgm:cxn modelId="{402CE283-E924-46F4-9B99-9B5B148A38CB}" type="presOf" srcId="{7D56CC81-07DC-44FA-9F5E-03E8AF3172BF}" destId="{CAFECD4A-6D2D-4C1B-BED5-612D10E21C7E}" srcOrd="0" destOrd="0" presId="urn:microsoft.com/office/officeart/2005/8/layout/hProcess7"/>
    <dgm:cxn modelId="{B30F79AA-4BD7-49DB-A7DC-6A5E3CD966A1}" type="presOf" srcId="{C89532B0-DC7F-43F7-9AC8-196DD3AF22E8}" destId="{C4B1BA6E-6114-4FA7-BC73-8599A378DEF0}" srcOrd="0" destOrd="1" presId="urn:microsoft.com/office/officeart/2005/8/layout/hProcess7"/>
    <dgm:cxn modelId="{A400B7AC-8D6F-43E9-AD32-507EE783924F}" type="presOf" srcId="{00DE4C37-5A9F-441E-BF43-6293ED2CC89D}" destId="{A6631FAE-8E47-405A-86AF-0910B7AEA7EE}" srcOrd="0" destOrd="0" presId="urn:microsoft.com/office/officeart/2005/8/layout/hProcess7"/>
    <dgm:cxn modelId="{FD63B8B4-DE38-4458-9BED-FF543ED96BD4}" type="presOf" srcId="{C4DE6F7F-AB6F-4D45-ACCB-C8BB5C1B8BBB}" destId="{A4266D90-9C67-4B40-B740-4DFB8DB78E1C}" srcOrd="0" destOrd="0" presId="urn:microsoft.com/office/officeart/2005/8/layout/hProcess7"/>
    <dgm:cxn modelId="{EC2FF1BB-E126-44A4-8F5C-23A2321385EF}" srcId="{C4DE6F7F-AB6F-4D45-ACCB-C8BB5C1B8BBB}" destId="{B1C6DDFE-1002-4268-831C-EC4900783FAF}" srcOrd="0" destOrd="0" parTransId="{2FF14DC0-DCF5-4906-A97A-078C32997284}" sibTransId="{765AD427-5EEE-4646-A129-1CC727BF637B}"/>
    <dgm:cxn modelId="{FF3229BC-FBE1-4101-A718-C9E2C6A89AF7}" type="presOf" srcId="{55A3A8CA-CC3E-4063-B15A-F0004FF1969F}" destId="{2AD08D80-11B3-4585-9A44-B9FC04AB0F18}" srcOrd="0" destOrd="2" presId="urn:microsoft.com/office/officeart/2005/8/layout/hProcess7"/>
    <dgm:cxn modelId="{04E398BF-49CB-461D-B1AD-6CA1A585A3CB}" srcId="{7D56CC81-07DC-44FA-9F5E-03E8AF3172BF}" destId="{05D7133A-E85E-4621-B542-4993726C5AD1}" srcOrd="1" destOrd="0" parTransId="{5E9F76A4-AF64-4555-9621-4070FB827002}" sibTransId="{9FB36F08-AC45-47DC-869F-0ED52897FE14}"/>
    <dgm:cxn modelId="{F9D16CC3-9846-4D02-A701-BAFCC09E0461}" type="presOf" srcId="{B1C6DDFE-1002-4268-831C-EC4900783FAF}" destId="{C4B1BA6E-6114-4FA7-BC73-8599A378DEF0}" srcOrd="0" destOrd="0" presId="urn:microsoft.com/office/officeart/2005/8/layout/hProcess7"/>
    <dgm:cxn modelId="{8F4112C4-F829-49B9-945E-D7490B40A575}" type="presOf" srcId="{12EA141D-AF31-4894-8E9A-54FDBDD49C44}" destId="{AC6007C3-FAF8-4CCB-9A33-0D262C0F54E3}" srcOrd="0" destOrd="0" presId="urn:microsoft.com/office/officeart/2005/8/layout/hProcess7"/>
    <dgm:cxn modelId="{0F6C53CF-E63F-40AA-9F82-0039519ACE38}" srcId="{C4DE6F7F-AB6F-4D45-ACCB-C8BB5C1B8BBB}" destId="{C55444A6-4EC3-4241-B52F-EDA916A075F2}" srcOrd="3" destOrd="0" parTransId="{F3B7A2F3-0CCA-436E-BA88-FEE5DF744B55}" sibTransId="{49D558C4-CAF9-4BC1-817E-130D035BD15A}"/>
    <dgm:cxn modelId="{A494D9E3-1B1C-4FAA-871F-9F4A3DBA63CD}" type="presOf" srcId="{44C04367-089E-41CC-AC2A-8A0410D65613}" destId="{C4B1BA6E-6114-4FA7-BC73-8599A378DEF0}" srcOrd="0" destOrd="2" presId="urn:microsoft.com/office/officeart/2005/8/layout/hProcess7"/>
    <dgm:cxn modelId="{9E3367F0-58B9-4212-BEEE-A4BDC47FFF5A}" srcId="{C4DE6F7F-AB6F-4D45-ACCB-C8BB5C1B8BBB}" destId="{44C04367-089E-41CC-AC2A-8A0410D65613}" srcOrd="2" destOrd="0" parTransId="{13C29FC7-045D-447B-A9BE-292969384BB5}" sibTransId="{58AA7265-533D-4B95-A95C-BFB4F2B979F2}"/>
    <dgm:cxn modelId="{CC3201F6-E653-483B-ABC2-C476BE8E2797}" srcId="{12EA141D-AF31-4894-8E9A-54FDBDD49C44}" destId="{7055CCB9-EDD6-4C13-9961-DE1D0831450D}" srcOrd="0" destOrd="0" parTransId="{302DA7FC-B8B1-4F79-B2ED-4EE46BA25B8C}" sibTransId="{1AE5B6C7-72C3-4131-9196-548631D566DA}"/>
    <dgm:cxn modelId="{4FBF4CFA-D4CA-4DBA-B4FE-AE4EC78030A1}" srcId="{12EA141D-AF31-4894-8E9A-54FDBDD49C44}" destId="{FAF11188-7ACE-4820-B682-FDB2E58DE8E0}" srcOrd="1" destOrd="0" parTransId="{B1DF952A-6E2C-4D09-ACB1-8189A27F7561}" sibTransId="{1E6A7B22-BA85-4398-83C1-A0E5E2BC6778}"/>
    <dgm:cxn modelId="{919B0EFC-5EB6-476D-BB97-554AFA7D8065}" srcId="{00DE4C37-5A9F-441E-BF43-6293ED2CC89D}" destId="{12EA141D-AF31-4894-8E9A-54FDBDD49C44}" srcOrd="0" destOrd="0" parTransId="{CC3F855E-BD17-4BC4-B662-E28EC89427E0}" sibTransId="{89115D04-6A05-4A37-AF39-AB0556A24E48}"/>
    <dgm:cxn modelId="{5CC494F4-5707-4510-ACD2-8245934D1CC0}" type="presParOf" srcId="{A6631FAE-8E47-405A-86AF-0910B7AEA7EE}" destId="{CA60F502-7ACA-4938-96E6-58872C482BD3}" srcOrd="0" destOrd="0" presId="urn:microsoft.com/office/officeart/2005/8/layout/hProcess7"/>
    <dgm:cxn modelId="{685DB96B-2AE2-424E-A1FE-399C618961BE}" type="presParOf" srcId="{CA60F502-7ACA-4938-96E6-58872C482BD3}" destId="{AC6007C3-FAF8-4CCB-9A33-0D262C0F54E3}" srcOrd="0" destOrd="0" presId="urn:microsoft.com/office/officeart/2005/8/layout/hProcess7"/>
    <dgm:cxn modelId="{5DEBDCD2-02F3-4085-B14A-EC9B1341F49F}" type="presParOf" srcId="{CA60F502-7ACA-4938-96E6-58872C482BD3}" destId="{52D42BCE-8316-4171-A26F-E49817429A13}" srcOrd="1" destOrd="0" presId="urn:microsoft.com/office/officeart/2005/8/layout/hProcess7"/>
    <dgm:cxn modelId="{7433F1DE-D6B2-4AD2-B9CB-F76A5C17939F}" type="presParOf" srcId="{CA60F502-7ACA-4938-96E6-58872C482BD3}" destId="{6E6CFBA3-BC46-4CBD-9FAA-E779A8DBAE1C}" srcOrd="2" destOrd="0" presId="urn:microsoft.com/office/officeart/2005/8/layout/hProcess7"/>
    <dgm:cxn modelId="{1CE7D338-4C70-4AAC-9D57-C9DF1D666007}" type="presParOf" srcId="{A6631FAE-8E47-405A-86AF-0910B7AEA7EE}" destId="{0A857836-EB19-4657-B652-350792437184}" srcOrd="1" destOrd="0" presId="urn:microsoft.com/office/officeart/2005/8/layout/hProcess7"/>
    <dgm:cxn modelId="{D48D88D3-9A6B-4CE0-89A6-660F83DCB24A}" type="presParOf" srcId="{A6631FAE-8E47-405A-86AF-0910B7AEA7EE}" destId="{F332AFCB-2AA9-4B3D-BBC3-5D7FCAD68706}" srcOrd="2" destOrd="0" presId="urn:microsoft.com/office/officeart/2005/8/layout/hProcess7"/>
    <dgm:cxn modelId="{B881E822-8B11-4981-82C2-B6750901E2A3}" type="presParOf" srcId="{F332AFCB-2AA9-4B3D-BBC3-5D7FCAD68706}" destId="{BB132C1B-A2F3-4FA3-B928-9C6A3C30BBC2}" srcOrd="0" destOrd="0" presId="urn:microsoft.com/office/officeart/2005/8/layout/hProcess7"/>
    <dgm:cxn modelId="{0E0E4575-ED67-4689-90C3-58D7B96F7CCD}" type="presParOf" srcId="{F332AFCB-2AA9-4B3D-BBC3-5D7FCAD68706}" destId="{5F796090-1974-48E3-9201-AF4F27DBA1E2}" srcOrd="1" destOrd="0" presId="urn:microsoft.com/office/officeart/2005/8/layout/hProcess7"/>
    <dgm:cxn modelId="{800FFF57-B7F7-49B2-A118-1CA02BAB825D}" type="presParOf" srcId="{F332AFCB-2AA9-4B3D-BBC3-5D7FCAD68706}" destId="{ADE1A2B4-C58E-4195-BB02-77CB313C9EE9}" srcOrd="2" destOrd="0" presId="urn:microsoft.com/office/officeart/2005/8/layout/hProcess7"/>
    <dgm:cxn modelId="{D573898A-537C-4BBA-A21B-A559C7EC7F15}" type="presParOf" srcId="{A6631FAE-8E47-405A-86AF-0910B7AEA7EE}" destId="{F6225F4C-91DF-498E-8269-65948E6F8E8C}" srcOrd="3" destOrd="0" presId="urn:microsoft.com/office/officeart/2005/8/layout/hProcess7"/>
    <dgm:cxn modelId="{36C4C93B-9187-47D5-B325-55CE5A1A1240}" type="presParOf" srcId="{A6631FAE-8E47-405A-86AF-0910B7AEA7EE}" destId="{5758E8EE-3F97-4885-8F43-06B60D32BA86}" srcOrd="4" destOrd="0" presId="urn:microsoft.com/office/officeart/2005/8/layout/hProcess7"/>
    <dgm:cxn modelId="{4C42602B-FF77-4AD7-9233-DAAE39E136BC}" type="presParOf" srcId="{5758E8EE-3F97-4885-8F43-06B60D32BA86}" destId="{CAFECD4A-6D2D-4C1B-BED5-612D10E21C7E}" srcOrd="0" destOrd="0" presId="urn:microsoft.com/office/officeart/2005/8/layout/hProcess7"/>
    <dgm:cxn modelId="{774739A9-4DB3-4921-9393-842049D340A4}" type="presParOf" srcId="{5758E8EE-3F97-4885-8F43-06B60D32BA86}" destId="{39591653-CDAF-4639-B3C4-382CECC26178}" srcOrd="1" destOrd="0" presId="urn:microsoft.com/office/officeart/2005/8/layout/hProcess7"/>
    <dgm:cxn modelId="{AA3EA5DD-9EA0-4ECC-8040-1525D5E0A446}" type="presParOf" srcId="{5758E8EE-3F97-4885-8F43-06B60D32BA86}" destId="{2AD08D80-11B3-4585-9A44-B9FC04AB0F18}" srcOrd="2" destOrd="0" presId="urn:microsoft.com/office/officeart/2005/8/layout/hProcess7"/>
    <dgm:cxn modelId="{03D1CAE8-7601-4BC0-97FB-28129329E7FA}" type="presParOf" srcId="{A6631FAE-8E47-405A-86AF-0910B7AEA7EE}" destId="{BFE8311E-F404-4AE3-B6EC-C7D312018153}" srcOrd="5" destOrd="0" presId="urn:microsoft.com/office/officeart/2005/8/layout/hProcess7"/>
    <dgm:cxn modelId="{A912A5E8-FC09-450D-B307-F12FCDA8F86F}" type="presParOf" srcId="{A6631FAE-8E47-405A-86AF-0910B7AEA7EE}" destId="{871AA21B-2D60-4124-936A-9CDC57EA11C3}" srcOrd="6" destOrd="0" presId="urn:microsoft.com/office/officeart/2005/8/layout/hProcess7"/>
    <dgm:cxn modelId="{56675C76-53BD-4AF3-B322-DBD2B6CF8683}" type="presParOf" srcId="{871AA21B-2D60-4124-936A-9CDC57EA11C3}" destId="{BF6E665F-0DF6-4E02-9BFF-F14882330B92}" srcOrd="0" destOrd="0" presId="urn:microsoft.com/office/officeart/2005/8/layout/hProcess7"/>
    <dgm:cxn modelId="{DC7E1213-CA1C-4978-AE68-FAE17584DB7D}" type="presParOf" srcId="{871AA21B-2D60-4124-936A-9CDC57EA11C3}" destId="{BFBE2B71-6942-484B-BCEC-A595967ABF3D}" srcOrd="1" destOrd="0" presId="urn:microsoft.com/office/officeart/2005/8/layout/hProcess7"/>
    <dgm:cxn modelId="{2604E5D3-CFF5-4403-AD1F-321EBF8E3582}" type="presParOf" srcId="{871AA21B-2D60-4124-936A-9CDC57EA11C3}" destId="{FA77481C-2B0A-43FD-BA92-65186AB9ED93}" srcOrd="2" destOrd="0" presId="urn:microsoft.com/office/officeart/2005/8/layout/hProcess7"/>
    <dgm:cxn modelId="{64912953-18C3-49ED-97A8-4CFECD76B7F8}" type="presParOf" srcId="{A6631FAE-8E47-405A-86AF-0910B7AEA7EE}" destId="{44132678-CE47-4449-9898-9B01CFBFCF6A}" srcOrd="7" destOrd="0" presId="urn:microsoft.com/office/officeart/2005/8/layout/hProcess7"/>
    <dgm:cxn modelId="{47F654E6-51D2-4A05-80BB-F999896F2338}" type="presParOf" srcId="{A6631FAE-8E47-405A-86AF-0910B7AEA7EE}" destId="{69DCD020-AF0B-4BB2-AEBF-D48F5F658EEF}" srcOrd="8" destOrd="0" presId="urn:microsoft.com/office/officeart/2005/8/layout/hProcess7"/>
    <dgm:cxn modelId="{A3768A41-2B3C-42FA-8CDF-5BF8C3D2824C}" type="presParOf" srcId="{69DCD020-AF0B-4BB2-AEBF-D48F5F658EEF}" destId="{A4266D90-9C67-4B40-B740-4DFB8DB78E1C}" srcOrd="0" destOrd="0" presId="urn:microsoft.com/office/officeart/2005/8/layout/hProcess7"/>
    <dgm:cxn modelId="{E50E0CCA-88AC-46CD-BF94-6A3E62657DFF}" type="presParOf" srcId="{69DCD020-AF0B-4BB2-AEBF-D48F5F658EEF}" destId="{038B79BB-1D39-44BF-B781-30F0EEE32651}" srcOrd="1" destOrd="0" presId="urn:microsoft.com/office/officeart/2005/8/layout/hProcess7"/>
    <dgm:cxn modelId="{41CC5D4E-199F-4C26-9FEE-32C2A48965CA}" type="presParOf" srcId="{69DCD020-AF0B-4BB2-AEBF-D48F5F658EEF}" destId="{C4B1BA6E-6114-4FA7-BC73-8599A378DEF0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247C768-EEBC-4B40-9DFD-9275B0C54566}" type="doc">
      <dgm:prSet loTypeId="urn:microsoft.com/office/officeart/2005/8/layout/hList6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239FDF2D-AD57-416A-AC0C-994F115C8877}">
      <dgm:prSet phldrT="[Text]"/>
      <dgm:spPr/>
      <dgm:t>
        <a:bodyPr/>
        <a:lstStyle/>
        <a:p>
          <a:r>
            <a:rPr lang="en-GB" dirty="0"/>
            <a:t>Statement 3</a:t>
          </a:r>
        </a:p>
      </dgm:t>
    </dgm:pt>
    <dgm:pt modelId="{4835A600-3665-491F-B39B-23C2A18C1371}" type="parTrans" cxnId="{BDEF7B4A-46EF-4F8E-901F-A64BCD012A95}">
      <dgm:prSet/>
      <dgm:spPr/>
      <dgm:t>
        <a:bodyPr/>
        <a:lstStyle/>
        <a:p>
          <a:endParaRPr lang="en-GB"/>
        </a:p>
      </dgm:t>
    </dgm:pt>
    <dgm:pt modelId="{46F8EA8A-072E-4FEF-9501-776E2C1B17D0}" type="sibTrans" cxnId="{BDEF7B4A-46EF-4F8E-901F-A64BCD012A95}">
      <dgm:prSet/>
      <dgm:spPr/>
      <dgm:t>
        <a:bodyPr/>
        <a:lstStyle/>
        <a:p>
          <a:endParaRPr lang="en-GB"/>
        </a:p>
      </dgm:t>
    </dgm:pt>
    <dgm:pt modelId="{5BBE7380-C503-4BA3-9D62-422FEDD696B5}">
      <dgm:prSet phldrT="[Text]"/>
      <dgm:spPr/>
      <dgm:t>
        <a:bodyPr/>
        <a:lstStyle/>
        <a:p>
          <a:r>
            <a:rPr lang="en-GB" dirty="0"/>
            <a:t>I hereby give consent for my dissertation, if accepted, to be available for photocopying and for interlibrary loan, and for the title and summary to be made available to outside organisations</a:t>
          </a:r>
        </a:p>
      </dgm:t>
    </dgm:pt>
    <dgm:pt modelId="{8EF1F92B-C079-4B75-B7E0-AEE689123CFB}" type="parTrans" cxnId="{80C63604-DB08-4BB4-B9DE-4957B1C2F587}">
      <dgm:prSet/>
      <dgm:spPr/>
      <dgm:t>
        <a:bodyPr/>
        <a:lstStyle/>
        <a:p>
          <a:endParaRPr lang="en-GB"/>
        </a:p>
      </dgm:t>
    </dgm:pt>
    <dgm:pt modelId="{29053425-661A-47DB-90BD-EA26BF05DC47}" type="sibTrans" cxnId="{80C63604-DB08-4BB4-B9DE-4957B1C2F587}">
      <dgm:prSet/>
      <dgm:spPr/>
      <dgm:t>
        <a:bodyPr/>
        <a:lstStyle/>
        <a:p>
          <a:endParaRPr lang="en-GB"/>
        </a:p>
      </dgm:t>
    </dgm:pt>
    <dgm:pt modelId="{56BEF731-3AB7-4CE6-A343-51A590E5E675}">
      <dgm:prSet phldrT="[Text]"/>
      <dgm:spPr/>
      <dgm:t>
        <a:bodyPr/>
        <a:lstStyle/>
        <a:p>
          <a:r>
            <a:rPr lang="en-GB" dirty="0"/>
            <a:t>Signed:</a:t>
          </a:r>
        </a:p>
      </dgm:t>
    </dgm:pt>
    <dgm:pt modelId="{86AFFDB1-A9B9-4F0B-BC32-2279C4592500}" type="parTrans" cxnId="{AB950FB7-D843-42F7-839D-9C4D3704ACC1}">
      <dgm:prSet/>
      <dgm:spPr/>
      <dgm:t>
        <a:bodyPr/>
        <a:lstStyle/>
        <a:p>
          <a:endParaRPr lang="en-GB"/>
        </a:p>
      </dgm:t>
    </dgm:pt>
    <dgm:pt modelId="{2B0F7A9C-60C5-4B2E-BC36-FF09BD6FC1BD}" type="sibTrans" cxnId="{AB950FB7-D843-42F7-839D-9C4D3704ACC1}">
      <dgm:prSet/>
      <dgm:spPr/>
      <dgm:t>
        <a:bodyPr/>
        <a:lstStyle/>
        <a:p>
          <a:endParaRPr lang="en-GB"/>
        </a:p>
      </dgm:t>
    </dgm:pt>
    <dgm:pt modelId="{001EF63F-DD29-4570-9F51-0A031605D323}">
      <dgm:prSet phldrT="[Text]"/>
      <dgm:spPr/>
      <dgm:t>
        <a:bodyPr/>
        <a:lstStyle/>
        <a:p>
          <a:r>
            <a:rPr lang="en-GB" dirty="0"/>
            <a:t>Statement 4</a:t>
          </a:r>
        </a:p>
      </dgm:t>
    </dgm:pt>
    <dgm:pt modelId="{737136B6-A15B-4B57-B0E5-92D67E0E6223}" type="parTrans" cxnId="{5CAAC47B-A020-4904-90F1-A8118BD6D2BC}">
      <dgm:prSet/>
      <dgm:spPr/>
      <dgm:t>
        <a:bodyPr/>
        <a:lstStyle/>
        <a:p>
          <a:endParaRPr lang="en-GB"/>
        </a:p>
      </dgm:t>
    </dgm:pt>
    <dgm:pt modelId="{33298237-796A-47C3-A84C-00AF44CEF426}" type="sibTrans" cxnId="{5CAAC47B-A020-4904-90F1-A8118BD6D2BC}">
      <dgm:prSet/>
      <dgm:spPr/>
      <dgm:t>
        <a:bodyPr/>
        <a:lstStyle/>
        <a:p>
          <a:endParaRPr lang="en-GB"/>
        </a:p>
      </dgm:t>
    </dgm:pt>
    <dgm:pt modelId="{66675876-F09C-4A0B-9554-AEA3BBDB30BB}">
      <dgm:prSet phldrT="[Text]"/>
      <dgm:spPr/>
      <dgm:t>
        <a:bodyPr/>
        <a:lstStyle/>
        <a:p>
          <a:r>
            <a:rPr lang="en-GB" dirty="0"/>
            <a:t>I hereby give consent for my dissertation , if accepted, to be available on the University’s IT system to those who have consent to use the system.</a:t>
          </a:r>
        </a:p>
      </dgm:t>
    </dgm:pt>
    <dgm:pt modelId="{803B3B18-BAAC-47B9-A9B2-FA887865FD6A}" type="parTrans" cxnId="{9A541474-4702-4040-AB40-325A5322AA82}">
      <dgm:prSet/>
      <dgm:spPr/>
      <dgm:t>
        <a:bodyPr/>
        <a:lstStyle/>
        <a:p>
          <a:endParaRPr lang="en-GB"/>
        </a:p>
      </dgm:t>
    </dgm:pt>
    <dgm:pt modelId="{989FCE2C-5B69-4AA0-BA28-DB08CA274AB5}" type="sibTrans" cxnId="{9A541474-4702-4040-AB40-325A5322AA82}">
      <dgm:prSet/>
      <dgm:spPr/>
      <dgm:t>
        <a:bodyPr/>
        <a:lstStyle/>
        <a:p>
          <a:endParaRPr lang="en-GB"/>
        </a:p>
      </dgm:t>
    </dgm:pt>
    <dgm:pt modelId="{D9A0BFA6-2367-473F-AB68-CBCCEC09DDD2}">
      <dgm:prSet phldrT="[Text]"/>
      <dgm:spPr/>
      <dgm:t>
        <a:bodyPr/>
        <a:lstStyle/>
        <a:p>
          <a:r>
            <a:rPr lang="en-GB" dirty="0"/>
            <a:t>Signed:</a:t>
          </a:r>
        </a:p>
      </dgm:t>
    </dgm:pt>
    <dgm:pt modelId="{B2982193-E496-4EF2-87E8-D38B32AD9D1E}" type="parTrans" cxnId="{6DD05590-5CC7-4CA1-94ED-23D4F0BA7268}">
      <dgm:prSet/>
      <dgm:spPr/>
      <dgm:t>
        <a:bodyPr/>
        <a:lstStyle/>
        <a:p>
          <a:endParaRPr lang="en-GB"/>
        </a:p>
      </dgm:t>
    </dgm:pt>
    <dgm:pt modelId="{7AC2B156-9BC4-4E34-89C6-17594A5B1D33}" type="sibTrans" cxnId="{6DD05590-5CC7-4CA1-94ED-23D4F0BA7268}">
      <dgm:prSet/>
      <dgm:spPr/>
      <dgm:t>
        <a:bodyPr/>
        <a:lstStyle/>
        <a:p>
          <a:endParaRPr lang="en-GB"/>
        </a:p>
      </dgm:t>
    </dgm:pt>
    <dgm:pt modelId="{B3944F81-97E3-444F-8A18-47C15E31B0ED}">
      <dgm:prSet phldrT="[Text]"/>
      <dgm:spPr/>
      <dgm:t>
        <a:bodyPr/>
        <a:lstStyle/>
        <a:p>
          <a:r>
            <a:rPr lang="en-GB" dirty="0"/>
            <a:t>Date:</a:t>
          </a:r>
        </a:p>
      </dgm:t>
    </dgm:pt>
    <dgm:pt modelId="{F24C2195-0BF4-4D2B-ABAE-BA3E0CD51C24}" type="parTrans" cxnId="{427F0B70-7BB3-476C-B5B3-F335FB8BC204}">
      <dgm:prSet/>
      <dgm:spPr/>
    </dgm:pt>
    <dgm:pt modelId="{5D43D5D8-F0F3-4199-9A2D-23942DD5F7CA}" type="sibTrans" cxnId="{427F0B70-7BB3-476C-B5B3-F335FB8BC204}">
      <dgm:prSet/>
      <dgm:spPr/>
    </dgm:pt>
    <dgm:pt modelId="{304DFDAF-6DEE-4369-9004-BD0142021FC9}">
      <dgm:prSet phldrT="[Text]"/>
      <dgm:spPr/>
      <dgm:t>
        <a:bodyPr/>
        <a:lstStyle/>
        <a:p>
          <a:r>
            <a:rPr lang="en-GB" dirty="0" err="1"/>
            <a:t>DAte</a:t>
          </a:r>
          <a:endParaRPr lang="en-GB" dirty="0"/>
        </a:p>
      </dgm:t>
    </dgm:pt>
    <dgm:pt modelId="{818A8574-B8F6-49D5-8BB3-75CB31E5F405}" type="parTrans" cxnId="{F118691A-AC4F-4F9B-8C55-AD13E8FD2C71}">
      <dgm:prSet/>
      <dgm:spPr/>
    </dgm:pt>
    <dgm:pt modelId="{9251C326-5BC1-48FA-852D-CE679832BB5A}" type="sibTrans" cxnId="{F118691A-AC4F-4F9B-8C55-AD13E8FD2C71}">
      <dgm:prSet/>
      <dgm:spPr/>
    </dgm:pt>
    <dgm:pt modelId="{6E5D8919-C43E-4807-9775-29E358855E78}" type="pres">
      <dgm:prSet presAssocID="{A247C768-EEBC-4B40-9DFD-9275B0C54566}" presName="Name0" presStyleCnt="0">
        <dgm:presLayoutVars>
          <dgm:dir/>
          <dgm:resizeHandles val="exact"/>
        </dgm:presLayoutVars>
      </dgm:prSet>
      <dgm:spPr/>
    </dgm:pt>
    <dgm:pt modelId="{96C2754C-9B1B-4BEE-9702-BF20545AC922}" type="pres">
      <dgm:prSet presAssocID="{239FDF2D-AD57-416A-AC0C-994F115C8877}" presName="node" presStyleLbl="node1" presStyleIdx="0" presStyleCnt="2">
        <dgm:presLayoutVars>
          <dgm:bulletEnabled val="1"/>
        </dgm:presLayoutVars>
      </dgm:prSet>
      <dgm:spPr/>
    </dgm:pt>
    <dgm:pt modelId="{BCA06640-6B03-4FCF-8509-10B66C28A158}" type="pres">
      <dgm:prSet presAssocID="{46F8EA8A-072E-4FEF-9501-776E2C1B17D0}" presName="sibTrans" presStyleCnt="0"/>
      <dgm:spPr/>
    </dgm:pt>
    <dgm:pt modelId="{963A955F-57A3-438D-B493-5D1619AF3694}" type="pres">
      <dgm:prSet presAssocID="{001EF63F-DD29-4570-9F51-0A031605D323}" presName="node" presStyleLbl="node1" presStyleIdx="1" presStyleCnt="2">
        <dgm:presLayoutVars>
          <dgm:bulletEnabled val="1"/>
        </dgm:presLayoutVars>
      </dgm:prSet>
      <dgm:spPr/>
    </dgm:pt>
  </dgm:ptLst>
  <dgm:cxnLst>
    <dgm:cxn modelId="{80C63604-DB08-4BB4-B9DE-4957B1C2F587}" srcId="{239FDF2D-AD57-416A-AC0C-994F115C8877}" destId="{5BBE7380-C503-4BA3-9D62-422FEDD696B5}" srcOrd="0" destOrd="0" parTransId="{8EF1F92B-C079-4B75-B7E0-AEE689123CFB}" sibTransId="{29053425-661A-47DB-90BD-EA26BF05DC47}"/>
    <dgm:cxn modelId="{F118691A-AC4F-4F9B-8C55-AD13E8FD2C71}" srcId="{001EF63F-DD29-4570-9F51-0A031605D323}" destId="{304DFDAF-6DEE-4369-9004-BD0142021FC9}" srcOrd="2" destOrd="0" parTransId="{818A8574-B8F6-49D5-8BB3-75CB31E5F405}" sibTransId="{9251C326-5BC1-48FA-852D-CE679832BB5A}"/>
    <dgm:cxn modelId="{9287C430-4F7B-4533-9495-4540F1B54E90}" type="presOf" srcId="{A247C768-EEBC-4B40-9DFD-9275B0C54566}" destId="{6E5D8919-C43E-4807-9775-29E358855E78}" srcOrd="0" destOrd="0" presId="urn:microsoft.com/office/officeart/2005/8/layout/hList6"/>
    <dgm:cxn modelId="{1612B53D-FE45-4977-ADC3-997D6F0DB732}" type="presOf" srcId="{66675876-F09C-4A0B-9554-AEA3BBDB30BB}" destId="{963A955F-57A3-438D-B493-5D1619AF3694}" srcOrd="0" destOrd="1" presId="urn:microsoft.com/office/officeart/2005/8/layout/hList6"/>
    <dgm:cxn modelId="{503F6D65-2C92-4449-A684-AC70E89BF5E9}" type="presOf" srcId="{B3944F81-97E3-444F-8A18-47C15E31B0ED}" destId="{96C2754C-9B1B-4BEE-9702-BF20545AC922}" srcOrd="0" destOrd="3" presId="urn:microsoft.com/office/officeart/2005/8/layout/hList6"/>
    <dgm:cxn modelId="{BDEF7B4A-46EF-4F8E-901F-A64BCD012A95}" srcId="{A247C768-EEBC-4B40-9DFD-9275B0C54566}" destId="{239FDF2D-AD57-416A-AC0C-994F115C8877}" srcOrd="0" destOrd="0" parTransId="{4835A600-3665-491F-B39B-23C2A18C1371}" sibTransId="{46F8EA8A-072E-4FEF-9501-776E2C1B17D0}"/>
    <dgm:cxn modelId="{427F0B70-7BB3-476C-B5B3-F335FB8BC204}" srcId="{239FDF2D-AD57-416A-AC0C-994F115C8877}" destId="{B3944F81-97E3-444F-8A18-47C15E31B0ED}" srcOrd="2" destOrd="0" parTransId="{F24C2195-0BF4-4D2B-ABAE-BA3E0CD51C24}" sibTransId="{5D43D5D8-F0F3-4199-9A2D-23942DD5F7CA}"/>
    <dgm:cxn modelId="{9A541474-4702-4040-AB40-325A5322AA82}" srcId="{001EF63F-DD29-4570-9F51-0A031605D323}" destId="{66675876-F09C-4A0B-9554-AEA3BBDB30BB}" srcOrd="0" destOrd="0" parTransId="{803B3B18-BAAC-47B9-A9B2-FA887865FD6A}" sibTransId="{989FCE2C-5B69-4AA0-BA28-DB08CA274AB5}"/>
    <dgm:cxn modelId="{5CAAC47B-A020-4904-90F1-A8118BD6D2BC}" srcId="{A247C768-EEBC-4B40-9DFD-9275B0C54566}" destId="{001EF63F-DD29-4570-9F51-0A031605D323}" srcOrd="1" destOrd="0" parTransId="{737136B6-A15B-4B57-B0E5-92D67E0E6223}" sibTransId="{33298237-796A-47C3-A84C-00AF44CEF426}"/>
    <dgm:cxn modelId="{D49A7A7C-BD61-47F7-9C01-26B8A614EC5C}" type="presOf" srcId="{001EF63F-DD29-4570-9F51-0A031605D323}" destId="{963A955F-57A3-438D-B493-5D1619AF3694}" srcOrd="0" destOrd="0" presId="urn:microsoft.com/office/officeart/2005/8/layout/hList6"/>
    <dgm:cxn modelId="{6DD05590-5CC7-4CA1-94ED-23D4F0BA7268}" srcId="{001EF63F-DD29-4570-9F51-0A031605D323}" destId="{D9A0BFA6-2367-473F-AB68-CBCCEC09DDD2}" srcOrd="1" destOrd="0" parTransId="{B2982193-E496-4EF2-87E8-D38B32AD9D1E}" sibTransId="{7AC2B156-9BC4-4E34-89C6-17594A5B1D33}"/>
    <dgm:cxn modelId="{93DF7092-D2FF-4E35-A182-B7EE73B19088}" type="presOf" srcId="{D9A0BFA6-2367-473F-AB68-CBCCEC09DDD2}" destId="{963A955F-57A3-438D-B493-5D1619AF3694}" srcOrd="0" destOrd="2" presId="urn:microsoft.com/office/officeart/2005/8/layout/hList6"/>
    <dgm:cxn modelId="{3A1CEC93-FA33-42DA-9718-9A0968E6D7D0}" type="presOf" srcId="{56BEF731-3AB7-4CE6-A343-51A590E5E675}" destId="{96C2754C-9B1B-4BEE-9702-BF20545AC922}" srcOrd="0" destOrd="2" presId="urn:microsoft.com/office/officeart/2005/8/layout/hList6"/>
    <dgm:cxn modelId="{07717E9B-A6A2-4399-85CA-DF1DCED3EA13}" type="presOf" srcId="{304DFDAF-6DEE-4369-9004-BD0142021FC9}" destId="{963A955F-57A3-438D-B493-5D1619AF3694}" srcOrd="0" destOrd="3" presId="urn:microsoft.com/office/officeart/2005/8/layout/hList6"/>
    <dgm:cxn modelId="{7E5BF7A1-483F-4885-A472-6DED52CA0FE1}" type="presOf" srcId="{239FDF2D-AD57-416A-AC0C-994F115C8877}" destId="{96C2754C-9B1B-4BEE-9702-BF20545AC922}" srcOrd="0" destOrd="0" presId="urn:microsoft.com/office/officeart/2005/8/layout/hList6"/>
    <dgm:cxn modelId="{AB950FB7-D843-42F7-839D-9C4D3704ACC1}" srcId="{239FDF2D-AD57-416A-AC0C-994F115C8877}" destId="{56BEF731-3AB7-4CE6-A343-51A590E5E675}" srcOrd="1" destOrd="0" parTransId="{86AFFDB1-A9B9-4F0B-BC32-2279C4592500}" sibTransId="{2B0F7A9C-60C5-4B2E-BC36-FF09BD6FC1BD}"/>
    <dgm:cxn modelId="{C2FC1BE7-5203-44F4-B39D-DDA3E3FF758F}" type="presOf" srcId="{5BBE7380-C503-4BA3-9D62-422FEDD696B5}" destId="{96C2754C-9B1B-4BEE-9702-BF20545AC922}" srcOrd="0" destOrd="1" presId="urn:microsoft.com/office/officeart/2005/8/layout/hList6"/>
    <dgm:cxn modelId="{3AF6387F-73C3-48DD-A0D9-28C064540D4C}" type="presParOf" srcId="{6E5D8919-C43E-4807-9775-29E358855E78}" destId="{96C2754C-9B1B-4BEE-9702-BF20545AC922}" srcOrd="0" destOrd="0" presId="urn:microsoft.com/office/officeart/2005/8/layout/hList6"/>
    <dgm:cxn modelId="{96F173DA-D381-4B92-9DDA-505541AD3C99}" type="presParOf" srcId="{6E5D8919-C43E-4807-9775-29E358855E78}" destId="{BCA06640-6B03-4FCF-8509-10B66C28A158}" srcOrd="1" destOrd="0" presId="urn:microsoft.com/office/officeart/2005/8/layout/hList6"/>
    <dgm:cxn modelId="{70F6940E-07FA-4557-A61B-43907AF02A4A}" type="presParOf" srcId="{6E5D8919-C43E-4807-9775-29E358855E78}" destId="{963A955F-57A3-438D-B493-5D1619AF3694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1975AA-A72B-4237-B986-EC13B7FF4FD7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6434422B-B87A-4A9F-BF13-0C9D24F6DB18}">
      <dgm:prSet phldrT="[Text]" phldr="0"/>
      <dgm:spPr/>
      <dgm:t>
        <a:bodyPr/>
        <a:lstStyle/>
        <a:p>
          <a:pPr rtl="0"/>
          <a:r>
            <a:rPr lang="en-US" dirty="0">
              <a:latin typeface="Myriad Pro"/>
            </a:rPr>
            <a:t>List of figures/tables/diagrams</a:t>
          </a:r>
          <a:endParaRPr lang="en-US" dirty="0"/>
        </a:p>
      </dgm:t>
    </dgm:pt>
    <dgm:pt modelId="{5B44F3A5-4662-45C5-B6E7-AEA1F17E4FEC}" type="parTrans" cxnId="{606838D8-8995-4AD8-9485-5D788A28E1DB}">
      <dgm:prSet/>
      <dgm:spPr/>
      <dgm:t>
        <a:bodyPr/>
        <a:lstStyle/>
        <a:p>
          <a:endParaRPr lang="en-US"/>
        </a:p>
      </dgm:t>
    </dgm:pt>
    <dgm:pt modelId="{955EB1CE-FA58-4F98-837F-E8A8FCAC8EB7}" type="sibTrans" cxnId="{606838D8-8995-4AD8-9485-5D788A28E1DB}">
      <dgm:prSet/>
      <dgm:spPr/>
      <dgm:t>
        <a:bodyPr/>
        <a:lstStyle/>
        <a:p>
          <a:endParaRPr lang="en-US"/>
        </a:p>
      </dgm:t>
    </dgm:pt>
    <dgm:pt modelId="{A51358C1-7FFA-48C2-8A0E-C31FA8E4F404}">
      <dgm:prSet phldrT="[Text]" phldr="0"/>
      <dgm:spPr/>
      <dgm:t>
        <a:bodyPr/>
        <a:lstStyle/>
        <a:p>
          <a:pPr rtl="0"/>
          <a:r>
            <a:rPr lang="en-US" dirty="0">
              <a:latin typeface="Myriad Pro"/>
            </a:rPr>
            <a:t>List of Appendices</a:t>
          </a:r>
          <a:endParaRPr lang="en-US" dirty="0"/>
        </a:p>
      </dgm:t>
    </dgm:pt>
    <dgm:pt modelId="{4E4A40FE-3BE9-46DE-A391-94C87AA2933A}" type="parTrans" cxnId="{A4749EE1-EF01-4F14-960B-1BDB8C38A982}">
      <dgm:prSet/>
      <dgm:spPr/>
      <dgm:t>
        <a:bodyPr/>
        <a:lstStyle/>
        <a:p>
          <a:endParaRPr lang="en-US"/>
        </a:p>
      </dgm:t>
    </dgm:pt>
    <dgm:pt modelId="{719E16A8-CBCE-4089-B9B1-B6C26AB1EA64}" type="sibTrans" cxnId="{A4749EE1-EF01-4F14-960B-1BDB8C38A982}">
      <dgm:prSet/>
      <dgm:spPr/>
      <dgm:t>
        <a:bodyPr/>
        <a:lstStyle/>
        <a:p>
          <a:endParaRPr lang="en-US"/>
        </a:p>
      </dgm:t>
    </dgm:pt>
    <dgm:pt modelId="{B0610F35-A6D7-4338-98BA-FD6F2E62B799}">
      <dgm:prSet phldr="0"/>
      <dgm:spPr/>
      <dgm:t>
        <a:bodyPr/>
        <a:lstStyle/>
        <a:p>
          <a:pPr rtl="0"/>
          <a:r>
            <a:rPr lang="en-US" dirty="0">
              <a:latin typeface="Myriad Pro"/>
            </a:rPr>
            <a:t>List of Abbreviations</a:t>
          </a:r>
        </a:p>
      </dgm:t>
    </dgm:pt>
    <dgm:pt modelId="{666E529D-769E-4AAE-814E-75E17B710557}" type="parTrans" cxnId="{978727F8-B003-4E29-A3A5-D3D77E9B58A5}">
      <dgm:prSet/>
      <dgm:spPr/>
    </dgm:pt>
    <dgm:pt modelId="{AE2623EF-5DC6-40CD-BB86-34379AF0CC20}" type="sibTrans" cxnId="{978727F8-B003-4E29-A3A5-D3D77E9B58A5}">
      <dgm:prSet/>
      <dgm:spPr/>
    </dgm:pt>
    <dgm:pt modelId="{BB95316A-22E7-4BE0-8E65-4E724D52D8C8}" type="pres">
      <dgm:prSet presAssocID="{131975AA-A72B-4237-B986-EC13B7FF4FD7}" presName="linear" presStyleCnt="0">
        <dgm:presLayoutVars>
          <dgm:dir/>
          <dgm:animLvl val="lvl"/>
          <dgm:resizeHandles val="exact"/>
        </dgm:presLayoutVars>
      </dgm:prSet>
      <dgm:spPr/>
    </dgm:pt>
    <dgm:pt modelId="{E66C45AD-B559-4A81-A25C-F64E90AB016C}" type="pres">
      <dgm:prSet presAssocID="{6434422B-B87A-4A9F-BF13-0C9D24F6DB18}" presName="parentLin" presStyleCnt="0"/>
      <dgm:spPr/>
    </dgm:pt>
    <dgm:pt modelId="{DC6E5167-CFBB-4E92-9A46-085F4397DD43}" type="pres">
      <dgm:prSet presAssocID="{6434422B-B87A-4A9F-BF13-0C9D24F6DB18}" presName="parentLeftMargin" presStyleLbl="node1" presStyleIdx="0" presStyleCnt="3"/>
      <dgm:spPr/>
    </dgm:pt>
    <dgm:pt modelId="{C849018B-BC3F-4269-86A9-EDBD3F981657}" type="pres">
      <dgm:prSet presAssocID="{6434422B-B87A-4A9F-BF13-0C9D24F6DB1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15E14DC-113E-4AC5-8F51-67B0CDBE98B1}" type="pres">
      <dgm:prSet presAssocID="{6434422B-B87A-4A9F-BF13-0C9D24F6DB18}" presName="negativeSpace" presStyleCnt="0"/>
      <dgm:spPr/>
    </dgm:pt>
    <dgm:pt modelId="{B29FBFC5-5DF3-48D4-9B56-103CF604E7E9}" type="pres">
      <dgm:prSet presAssocID="{6434422B-B87A-4A9F-BF13-0C9D24F6DB18}" presName="childText" presStyleLbl="conFgAcc1" presStyleIdx="0" presStyleCnt="3">
        <dgm:presLayoutVars>
          <dgm:bulletEnabled val="1"/>
        </dgm:presLayoutVars>
      </dgm:prSet>
      <dgm:spPr/>
    </dgm:pt>
    <dgm:pt modelId="{D0CC45C3-AEC4-4DAE-8BA7-660C0C1DF68D}" type="pres">
      <dgm:prSet presAssocID="{955EB1CE-FA58-4F98-837F-E8A8FCAC8EB7}" presName="spaceBetweenRectangles" presStyleCnt="0"/>
      <dgm:spPr/>
    </dgm:pt>
    <dgm:pt modelId="{F9E8BE61-4C32-488F-A2FA-965C8A6CFA29}" type="pres">
      <dgm:prSet presAssocID="{A51358C1-7FFA-48C2-8A0E-C31FA8E4F404}" presName="parentLin" presStyleCnt="0"/>
      <dgm:spPr/>
    </dgm:pt>
    <dgm:pt modelId="{8876956F-B8CC-425B-AC6B-96486FCD88BD}" type="pres">
      <dgm:prSet presAssocID="{A51358C1-7FFA-48C2-8A0E-C31FA8E4F404}" presName="parentLeftMargin" presStyleLbl="node1" presStyleIdx="0" presStyleCnt="3"/>
      <dgm:spPr/>
    </dgm:pt>
    <dgm:pt modelId="{615464AE-7E2B-4538-A522-928910D8DD27}" type="pres">
      <dgm:prSet presAssocID="{A51358C1-7FFA-48C2-8A0E-C31FA8E4F40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FACE266-6354-4C68-83FB-7EB03DD4C6D3}" type="pres">
      <dgm:prSet presAssocID="{A51358C1-7FFA-48C2-8A0E-C31FA8E4F404}" presName="negativeSpace" presStyleCnt="0"/>
      <dgm:spPr/>
    </dgm:pt>
    <dgm:pt modelId="{C0D8EB89-A771-4B36-A9D3-EE7E2AB97909}" type="pres">
      <dgm:prSet presAssocID="{A51358C1-7FFA-48C2-8A0E-C31FA8E4F404}" presName="childText" presStyleLbl="conFgAcc1" presStyleIdx="1" presStyleCnt="3">
        <dgm:presLayoutVars>
          <dgm:bulletEnabled val="1"/>
        </dgm:presLayoutVars>
      </dgm:prSet>
      <dgm:spPr/>
    </dgm:pt>
    <dgm:pt modelId="{60CE1163-A5CC-4A99-99EC-17428CC77188}" type="pres">
      <dgm:prSet presAssocID="{719E16A8-CBCE-4089-B9B1-B6C26AB1EA64}" presName="spaceBetweenRectangles" presStyleCnt="0"/>
      <dgm:spPr/>
    </dgm:pt>
    <dgm:pt modelId="{76CC6A7B-E2B6-42E8-BC87-A8B32882272A}" type="pres">
      <dgm:prSet presAssocID="{B0610F35-A6D7-4338-98BA-FD6F2E62B799}" presName="parentLin" presStyleCnt="0"/>
      <dgm:spPr/>
    </dgm:pt>
    <dgm:pt modelId="{AE103737-4CAF-4D44-9EAD-9E4D28524B0A}" type="pres">
      <dgm:prSet presAssocID="{B0610F35-A6D7-4338-98BA-FD6F2E62B799}" presName="parentLeftMargin" presStyleLbl="node1" presStyleIdx="1" presStyleCnt="3"/>
      <dgm:spPr/>
    </dgm:pt>
    <dgm:pt modelId="{F1AC77EE-5E47-4A1B-A25A-C2D3170E4EDA}" type="pres">
      <dgm:prSet presAssocID="{B0610F35-A6D7-4338-98BA-FD6F2E62B799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C2D2990C-3A87-4BA0-9342-BED77ABA4FB0}" type="pres">
      <dgm:prSet presAssocID="{B0610F35-A6D7-4338-98BA-FD6F2E62B799}" presName="negativeSpace" presStyleCnt="0"/>
      <dgm:spPr/>
    </dgm:pt>
    <dgm:pt modelId="{3719CC06-A293-452E-ACBC-FDDF56F0F62C}" type="pres">
      <dgm:prSet presAssocID="{B0610F35-A6D7-4338-98BA-FD6F2E62B799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4D21E1F-D813-46CA-8C87-472EDF7B956F}" type="presOf" srcId="{6434422B-B87A-4A9F-BF13-0C9D24F6DB18}" destId="{C849018B-BC3F-4269-86A9-EDBD3F981657}" srcOrd="1" destOrd="0" presId="urn:microsoft.com/office/officeart/2005/8/layout/list1"/>
    <dgm:cxn modelId="{707F5B39-43F3-4F74-AEB7-C0CEA13BC1B2}" type="presOf" srcId="{131975AA-A72B-4237-B986-EC13B7FF4FD7}" destId="{BB95316A-22E7-4BE0-8E65-4E724D52D8C8}" srcOrd="0" destOrd="0" presId="urn:microsoft.com/office/officeart/2005/8/layout/list1"/>
    <dgm:cxn modelId="{B8872A44-C606-4217-A9F3-683149644C9D}" type="presOf" srcId="{B0610F35-A6D7-4338-98BA-FD6F2E62B799}" destId="{F1AC77EE-5E47-4A1B-A25A-C2D3170E4EDA}" srcOrd="1" destOrd="0" presId="urn:microsoft.com/office/officeart/2005/8/layout/list1"/>
    <dgm:cxn modelId="{84795764-AE26-496C-92EC-B0A10874B88D}" type="presOf" srcId="{A51358C1-7FFA-48C2-8A0E-C31FA8E4F404}" destId="{8876956F-B8CC-425B-AC6B-96486FCD88BD}" srcOrd="0" destOrd="0" presId="urn:microsoft.com/office/officeart/2005/8/layout/list1"/>
    <dgm:cxn modelId="{446EF748-094E-48C5-B171-74BFAEF856E8}" type="presOf" srcId="{B0610F35-A6D7-4338-98BA-FD6F2E62B799}" destId="{AE103737-4CAF-4D44-9EAD-9E4D28524B0A}" srcOrd="0" destOrd="0" presId="urn:microsoft.com/office/officeart/2005/8/layout/list1"/>
    <dgm:cxn modelId="{8CB1FBA5-9775-4A46-B778-63E417D0E3FE}" type="presOf" srcId="{6434422B-B87A-4A9F-BF13-0C9D24F6DB18}" destId="{DC6E5167-CFBB-4E92-9A46-085F4397DD43}" srcOrd="0" destOrd="0" presId="urn:microsoft.com/office/officeart/2005/8/layout/list1"/>
    <dgm:cxn modelId="{0837E9C2-8EFE-4147-BAAB-9BD498AB1E04}" type="presOf" srcId="{A51358C1-7FFA-48C2-8A0E-C31FA8E4F404}" destId="{615464AE-7E2B-4538-A522-928910D8DD27}" srcOrd="1" destOrd="0" presId="urn:microsoft.com/office/officeart/2005/8/layout/list1"/>
    <dgm:cxn modelId="{606838D8-8995-4AD8-9485-5D788A28E1DB}" srcId="{131975AA-A72B-4237-B986-EC13B7FF4FD7}" destId="{6434422B-B87A-4A9F-BF13-0C9D24F6DB18}" srcOrd="0" destOrd="0" parTransId="{5B44F3A5-4662-45C5-B6E7-AEA1F17E4FEC}" sibTransId="{955EB1CE-FA58-4F98-837F-E8A8FCAC8EB7}"/>
    <dgm:cxn modelId="{A4749EE1-EF01-4F14-960B-1BDB8C38A982}" srcId="{131975AA-A72B-4237-B986-EC13B7FF4FD7}" destId="{A51358C1-7FFA-48C2-8A0E-C31FA8E4F404}" srcOrd="1" destOrd="0" parTransId="{4E4A40FE-3BE9-46DE-A391-94C87AA2933A}" sibTransId="{719E16A8-CBCE-4089-B9B1-B6C26AB1EA64}"/>
    <dgm:cxn modelId="{978727F8-B003-4E29-A3A5-D3D77E9B58A5}" srcId="{131975AA-A72B-4237-B986-EC13B7FF4FD7}" destId="{B0610F35-A6D7-4338-98BA-FD6F2E62B799}" srcOrd="2" destOrd="0" parTransId="{666E529D-769E-4AAE-814E-75E17B710557}" sibTransId="{AE2623EF-5DC6-40CD-BB86-34379AF0CC20}"/>
    <dgm:cxn modelId="{0D0B227D-73CE-47C9-A403-AC38CEA8C1DD}" type="presParOf" srcId="{BB95316A-22E7-4BE0-8E65-4E724D52D8C8}" destId="{E66C45AD-B559-4A81-A25C-F64E90AB016C}" srcOrd="0" destOrd="0" presId="urn:microsoft.com/office/officeart/2005/8/layout/list1"/>
    <dgm:cxn modelId="{5D041F05-B739-4AF3-AA3B-9F592A29B169}" type="presParOf" srcId="{E66C45AD-B559-4A81-A25C-F64E90AB016C}" destId="{DC6E5167-CFBB-4E92-9A46-085F4397DD43}" srcOrd="0" destOrd="0" presId="urn:microsoft.com/office/officeart/2005/8/layout/list1"/>
    <dgm:cxn modelId="{E0FEBEA7-AF60-4EA9-B5AB-DCF3BDD7AB71}" type="presParOf" srcId="{E66C45AD-B559-4A81-A25C-F64E90AB016C}" destId="{C849018B-BC3F-4269-86A9-EDBD3F981657}" srcOrd="1" destOrd="0" presId="urn:microsoft.com/office/officeart/2005/8/layout/list1"/>
    <dgm:cxn modelId="{0980BDA9-7CB1-471D-93D9-BAF61D34EB33}" type="presParOf" srcId="{BB95316A-22E7-4BE0-8E65-4E724D52D8C8}" destId="{015E14DC-113E-4AC5-8F51-67B0CDBE98B1}" srcOrd="1" destOrd="0" presId="urn:microsoft.com/office/officeart/2005/8/layout/list1"/>
    <dgm:cxn modelId="{D484E285-0D3E-49AC-858B-7CB6DAF2C3E3}" type="presParOf" srcId="{BB95316A-22E7-4BE0-8E65-4E724D52D8C8}" destId="{B29FBFC5-5DF3-48D4-9B56-103CF604E7E9}" srcOrd="2" destOrd="0" presId="urn:microsoft.com/office/officeart/2005/8/layout/list1"/>
    <dgm:cxn modelId="{44DBF066-188E-4117-ABCF-7AFEDC2D1EF8}" type="presParOf" srcId="{BB95316A-22E7-4BE0-8E65-4E724D52D8C8}" destId="{D0CC45C3-AEC4-4DAE-8BA7-660C0C1DF68D}" srcOrd="3" destOrd="0" presId="urn:microsoft.com/office/officeart/2005/8/layout/list1"/>
    <dgm:cxn modelId="{1F5DBCEC-837C-4897-99EE-1EF8299B4281}" type="presParOf" srcId="{BB95316A-22E7-4BE0-8E65-4E724D52D8C8}" destId="{F9E8BE61-4C32-488F-A2FA-965C8A6CFA29}" srcOrd="4" destOrd="0" presId="urn:microsoft.com/office/officeart/2005/8/layout/list1"/>
    <dgm:cxn modelId="{39D64CE4-381D-44E3-A855-31ACEB2B4593}" type="presParOf" srcId="{F9E8BE61-4C32-488F-A2FA-965C8A6CFA29}" destId="{8876956F-B8CC-425B-AC6B-96486FCD88BD}" srcOrd="0" destOrd="0" presId="urn:microsoft.com/office/officeart/2005/8/layout/list1"/>
    <dgm:cxn modelId="{79FA6BF1-5F6A-4A32-A491-275DC1D58AED}" type="presParOf" srcId="{F9E8BE61-4C32-488F-A2FA-965C8A6CFA29}" destId="{615464AE-7E2B-4538-A522-928910D8DD27}" srcOrd="1" destOrd="0" presId="urn:microsoft.com/office/officeart/2005/8/layout/list1"/>
    <dgm:cxn modelId="{65743A5D-5388-4EA3-A85B-C34D586DD350}" type="presParOf" srcId="{BB95316A-22E7-4BE0-8E65-4E724D52D8C8}" destId="{2FACE266-6354-4C68-83FB-7EB03DD4C6D3}" srcOrd="5" destOrd="0" presId="urn:microsoft.com/office/officeart/2005/8/layout/list1"/>
    <dgm:cxn modelId="{6B70D1F9-1D33-4A64-9741-58E67E0AA5C1}" type="presParOf" srcId="{BB95316A-22E7-4BE0-8E65-4E724D52D8C8}" destId="{C0D8EB89-A771-4B36-A9D3-EE7E2AB97909}" srcOrd="6" destOrd="0" presId="urn:microsoft.com/office/officeart/2005/8/layout/list1"/>
    <dgm:cxn modelId="{D15F282E-0443-40B5-852C-CB385328801E}" type="presParOf" srcId="{BB95316A-22E7-4BE0-8E65-4E724D52D8C8}" destId="{60CE1163-A5CC-4A99-99EC-17428CC77188}" srcOrd="7" destOrd="0" presId="urn:microsoft.com/office/officeart/2005/8/layout/list1"/>
    <dgm:cxn modelId="{58E823BA-E551-486B-B5C5-12B3543A75C6}" type="presParOf" srcId="{BB95316A-22E7-4BE0-8E65-4E724D52D8C8}" destId="{76CC6A7B-E2B6-42E8-BC87-A8B32882272A}" srcOrd="8" destOrd="0" presId="urn:microsoft.com/office/officeart/2005/8/layout/list1"/>
    <dgm:cxn modelId="{4C9BB5F1-71DB-44E7-B081-83FDFFBABCD0}" type="presParOf" srcId="{76CC6A7B-E2B6-42E8-BC87-A8B32882272A}" destId="{AE103737-4CAF-4D44-9EAD-9E4D28524B0A}" srcOrd="0" destOrd="0" presId="urn:microsoft.com/office/officeart/2005/8/layout/list1"/>
    <dgm:cxn modelId="{A1981D01-87F9-41A8-AB5F-28D0662C6AF5}" type="presParOf" srcId="{76CC6A7B-E2B6-42E8-BC87-A8B32882272A}" destId="{F1AC77EE-5E47-4A1B-A25A-C2D3170E4EDA}" srcOrd="1" destOrd="0" presId="urn:microsoft.com/office/officeart/2005/8/layout/list1"/>
    <dgm:cxn modelId="{9956476C-99ED-4BCC-964A-57EFE8D11390}" type="presParOf" srcId="{BB95316A-22E7-4BE0-8E65-4E724D52D8C8}" destId="{C2D2990C-3A87-4BA0-9342-BED77ABA4FB0}" srcOrd="9" destOrd="0" presId="urn:microsoft.com/office/officeart/2005/8/layout/list1"/>
    <dgm:cxn modelId="{4D6F8B5B-0F04-43E0-8EDA-6A7AC87D52A1}" type="presParOf" srcId="{BB95316A-22E7-4BE0-8E65-4E724D52D8C8}" destId="{3719CC06-A293-452E-ACBC-FDDF56F0F62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9A51458-D9A1-4CE5-BAAC-BEA7230D5A8A}" type="doc">
      <dgm:prSet loTypeId="urn:microsoft.com/office/officeart/2008/layout/VerticalCurvedList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D53F547-B1BF-41E6-9557-69EAC7603B8D}">
      <dgm:prSet phldrT="[Text]"/>
      <dgm:spPr/>
      <dgm:t>
        <a:bodyPr/>
        <a:lstStyle/>
        <a:p>
          <a:r>
            <a:rPr lang="en-GB" dirty="0"/>
            <a:t>Introduction</a:t>
          </a:r>
        </a:p>
      </dgm:t>
    </dgm:pt>
    <dgm:pt modelId="{8F6CD9F5-633D-4FA9-8C1B-7B6E0388E7E8}" type="parTrans" cxnId="{8D0D3AC1-4ED3-4F0B-BDFD-5F518C33881A}">
      <dgm:prSet/>
      <dgm:spPr/>
      <dgm:t>
        <a:bodyPr/>
        <a:lstStyle/>
        <a:p>
          <a:endParaRPr lang="en-GB"/>
        </a:p>
      </dgm:t>
    </dgm:pt>
    <dgm:pt modelId="{03396FDD-DAD6-4E0D-91E2-8D70EC86D3B2}" type="sibTrans" cxnId="{8D0D3AC1-4ED3-4F0B-BDFD-5F518C33881A}">
      <dgm:prSet/>
      <dgm:spPr/>
      <dgm:t>
        <a:bodyPr/>
        <a:lstStyle/>
        <a:p>
          <a:endParaRPr lang="en-GB"/>
        </a:p>
      </dgm:t>
    </dgm:pt>
    <dgm:pt modelId="{B149C12D-A161-497C-AC74-2CA67FF4B94C}">
      <dgm:prSet phldrT="[Text]"/>
      <dgm:spPr/>
      <dgm:t>
        <a:bodyPr/>
        <a:lstStyle/>
        <a:p>
          <a:r>
            <a:rPr lang="en-GB" dirty="0"/>
            <a:t>Literature Review</a:t>
          </a:r>
        </a:p>
      </dgm:t>
    </dgm:pt>
    <dgm:pt modelId="{8A3D7C3E-C5B4-4A97-8C9C-382B79DD7FF3}" type="parTrans" cxnId="{09FC61FB-237E-45B8-9E44-69D53271B1A9}">
      <dgm:prSet/>
      <dgm:spPr/>
      <dgm:t>
        <a:bodyPr/>
        <a:lstStyle/>
        <a:p>
          <a:endParaRPr lang="en-GB"/>
        </a:p>
      </dgm:t>
    </dgm:pt>
    <dgm:pt modelId="{4D448553-4095-46E9-9135-19BE6AFD9242}" type="sibTrans" cxnId="{09FC61FB-237E-45B8-9E44-69D53271B1A9}">
      <dgm:prSet/>
      <dgm:spPr/>
      <dgm:t>
        <a:bodyPr/>
        <a:lstStyle/>
        <a:p>
          <a:endParaRPr lang="en-GB"/>
        </a:p>
      </dgm:t>
    </dgm:pt>
    <dgm:pt modelId="{9CE70C1E-2A58-4138-A972-5597FCAE1064}">
      <dgm:prSet phldrT="[Text]"/>
      <dgm:spPr/>
      <dgm:t>
        <a:bodyPr/>
        <a:lstStyle/>
        <a:p>
          <a:r>
            <a:rPr lang="en-GB" dirty="0"/>
            <a:t>Methodology</a:t>
          </a:r>
        </a:p>
      </dgm:t>
    </dgm:pt>
    <dgm:pt modelId="{2490DE53-B3BB-4390-BDF0-1FC7417EAB76}" type="parTrans" cxnId="{0E40083A-32F8-4EB5-8D11-0F480062D327}">
      <dgm:prSet/>
      <dgm:spPr/>
      <dgm:t>
        <a:bodyPr/>
        <a:lstStyle/>
        <a:p>
          <a:endParaRPr lang="en-GB"/>
        </a:p>
      </dgm:t>
    </dgm:pt>
    <dgm:pt modelId="{862341AE-4B92-414B-9EAA-3CCC86CA828F}" type="sibTrans" cxnId="{0E40083A-32F8-4EB5-8D11-0F480062D327}">
      <dgm:prSet/>
      <dgm:spPr/>
      <dgm:t>
        <a:bodyPr/>
        <a:lstStyle/>
        <a:p>
          <a:endParaRPr lang="en-GB"/>
        </a:p>
      </dgm:t>
    </dgm:pt>
    <dgm:pt modelId="{B6311AF5-F379-4BFD-AE5B-6C7BAC25D685}">
      <dgm:prSet/>
      <dgm:spPr/>
      <dgm:t>
        <a:bodyPr/>
        <a:lstStyle/>
        <a:p>
          <a:r>
            <a:rPr lang="en-GB" dirty="0"/>
            <a:t>Analysis</a:t>
          </a:r>
        </a:p>
      </dgm:t>
    </dgm:pt>
    <dgm:pt modelId="{06A9C0A1-48A2-47ED-8EAF-450F7ACCF57D}" type="parTrans" cxnId="{DB1A03CD-91B5-4D2D-B466-29421A992EF2}">
      <dgm:prSet/>
      <dgm:spPr/>
      <dgm:t>
        <a:bodyPr/>
        <a:lstStyle/>
        <a:p>
          <a:endParaRPr lang="en-GB"/>
        </a:p>
      </dgm:t>
    </dgm:pt>
    <dgm:pt modelId="{AF439BBF-277C-4651-BBD2-4AD6AC092A21}" type="sibTrans" cxnId="{DB1A03CD-91B5-4D2D-B466-29421A992EF2}">
      <dgm:prSet/>
      <dgm:spPr/>
      <dgm:t>
        <a:bodyPr/>
        <a:lstStyle/>
        <a:p>
          <a:endParaRPr lang="en-GB"/>
        </a:p>
      </dgm:t>
    </dgm:pt>
    <dgm:pt modelId="{0CAE7F01-DAC8-4A54-B802-7876E439827B}">
      <dgm:prSet/>
      <dgm:spPr/>
      <dgm:t>
        <a:bodyPr/>
        <a:lstStyle/>
        <a:p>
          <a:r>
            <a:rPr lang="en-GB" dirty="0"/>
            <a:t>Conclusions &amp; Recommendations</a:t>
          </a:r>
        </a:p>
      </dgm:t>
    </dgm:pt>
    <dgm:pt modelId="{D3EE32F6-213A-4E8F-BB7E-D0D35269CF4C}" type="parTrans" cxnId="{71FC2AA1-18ED-4F78-A5D3-1B3A5E453BFF}">
      <dgm:prSet/>
      <dgm:spPr/>
      <dgm:t>
        <a:bodyPr/>
        <a:lstStyle/>
        <a:p>
          <a:endParaRPr lang="en-GB"/>
        </a:p>
      </dgm:t>
    </dgm:pt>
    <dgm:pt modelId="{815EAA50-BE42-44EB-AFEB-47B8736BF752}" type="sibTrans" cxnId="{71FC2AA1-18ED-4F78-A5D3-1B3A5E453BFF}">
      <dgm:prSet/>
      <dgm:spPr/>
      <dgm:t>
        <a:bodyPr/>
        <a:lstStyle/>
        <a:p>
          <a:endParaRPr lang="en-GB"/>
        </a:p>
      </dgm:t>
    </dgm:pt>
    <dgm:pt modelId="{40395769-FAFD-4A03-9E54-87FC8920BEEE}">
      <dgm:prSet/>
      <dgm:spPr/>
      <dgm:t>
        <a:bodyPr/>
        <a:lstStyle/>
        <a:p>
          <a:r>
            <a:rPr lang="en-GB" dirty="0"/>
            <a:t>Bibliography or Reference List</a:t>
          </a:r>
        </a:p>
      </dgm:t>
    </dgm:pt>
    <dgm:pt modelId="{BAB54FF5-BADA-4AFC-A9CD-EB47674EE369}" type="parTrans" cxnId="{872CB528-7372-4435-9F79-A7BC8E84BBB3}">
      <dgm:prSet/>
      <dgm:spPr/>
      <dgm:t>
        <a:bodyPr/>
        <a:lstStyle/>
        <a:p>
          <a:endParaRPr lang="en-GB"/>
        </a:p>
      </dgm:t>
    </dgm:pt>
    <dgm:pt modelId="{F33CD8E9-931F-4F84-9D09-D94BDC955A9F}" type="sibTrans" cxnId="{872CB528-7372-4435-9F79-A7BC8E84BBB3}">
      <dgm:prSet/>
      <dgm:spPr/>
      <dgm:t>
        <a:bodyPr/>
        <a:lstStyle/>
        <a:p>
          <a:endParaRPr lang="en-GB"/>
        </a:p>
      </dgm:t>
    </dgm:pt>
    <dgm:pt modelId="{693D6A96-288D-4E2F-AD41-D6C2A7753AE4}">
      <dgm:prSet/>
      <dgm:spPr/>
      <dgm:t>
        <a:bodyPr/>
        <a:lstStyle/>
        <a:p>
          <a:r>
            <a:rPr lang="en-GB" dirty="0"/>
            <a:t>Appendices</a:t>
          </a:r>
        </a:p>
      </dgm:t>
    </dgm:pt>
    <dgm:pt modelId="{172FC5BD-865D-4522-A083-A020359B7851}" type="parTrans" cxnId="{B343F54C-F1CB-4E66-B4D3-BCF72AE02517}">
      <dgm:prSet/>
      <dgm:spPr/>
      <dgm:t>
        <a:bodyPr/>
        <a:lstStyle/>
        <a:p>
          <a:endParaRPr lang="en-GB"/>
        </a:p>
      </dgm:t>
    </dgm:pt>
    <dgm:pt modelId="{419947FF-92B3-4A06-A61C-3F461CABD4FA}" type="sibTrans" cxnId="{B343F54C-F1CB-4E66-B4D3-BCF72AE02517}">
      <dgm:prSet/>
      <dgm:spPr/>
      <dgm:t>
        <a:bodyPr/>
        <a:lstStyle/>
        <a:p>
          <a:endParaRPr lang="en-GB"/>
        </a:p>
      </dgm:t>
    </dgm:pt>
    <dgm:pt modelId="{68939811-E9B1-4F03-86FC-9E86F69AA138}" type="pres">
      <dgm:prSet presAssocID="{19A51458-D9A1-4CE5-BAAC-BEA7230D5A8A}" presName="Name0" presStyleCnt="0">
        <dgm:presLayoutVars>
          <dgm:chMax val="7"/>
          <dgm:chPref val="7"/>
          <dgm:dir/>
        </dgm:presLayoutVars>
      </dgm:prSet>
      <dgm:spPr/>
    </dgm:pt>
    <dgm:pt modelId="{6D6E1334-552C-4638-A0B0-4DEEAC4FAFB8}" type="pres">
      <dgm:prSet presAssocID="{19A51458-D9A1-4CE5-BAAC-BEA7230D5A8A}" presName="Name1" presStyleCnt="0"/>
      <dgm:spPr/>
    </dgm:pt>
    <dgm:pt modelId="{FDAB98F9-77DB-4B15-9C19-3E964C53170A}" type="pres">
      <dgm:prSet presAssocID="{19A51458-D9A1-4CE5-BAAC-BEA7230D5A8A}" presName="cycle" presStyleCnt="0"/>
      <dgm:spPr/>
    </dgm:pt>
    <dgm:pt modelId="{B1069182-F0C2-4D9D-8658-AA6BE90BB31C}" type="pres">
      <dgm:prSet presAssocID="{19A51458-D9A1-4CE5-BAAC-BEA7230D5A8A}" presName="srcNode" presStyleLbl="node1" presStyleIdx="0" presStyleCnt="7"/>
      <dgm:spPr/>
    </dgm:pt>
    <dgm:pt modelId="{8719A3D7-FA75-4B84-ADDB-A3DF8D45D57F}" type="pres">
      <dgm:prSet presAssocID="{19A51458-D9A1-4CE5-BAAC-BEA7230D5A8A}" presName="conn" presStyleLbl="parChTrans1D2" presStyleIdx="0" presStyleCnt="1"/>
      <dgm:spPr/>
    </dgm:pt>
    <dgm:pt modelId="{859A0012-8E92-4AF1-AB72-01BC5B9884E4}" type="pres">
      <dgm:prSet presAssocID="{19A51458-D9A1-4CE5-BAAC-BEA7230D5A8A}" presName="extraNode" presStyleLbl="node1" presStyleIdx="0" presStyleCnt="7"/>
      <dgm:spPr/>
    </dgm:pt>
    <dgm:pt modelId="{C9AD9FCC-3266-4D3F-BAA3-52C92DBDFD4E}" type="pres">
      <dgm:prSet presAssocID="{19A51458-D9A1-4CE5-BAAC-BEA7230D5A8A}" presName="dstNode" presStyleLbl="node1" presStyleIdx="0" presStyleCnt="7"/>
      <dgm:spPr/>
    </dgm:pt>
    <dgm:pt modelId="{D659D55E-17FF-4D7C-AC8A-B1D283DFF439}" type="pres">
      <dgm:prSet presAssocID="{BD53F547-B1BF-41E6-9557-69EAC7603B8D}" presName="text_1" presStyleLbl="node1" presStyleIdx="0" presStyleCnt="7">
        <dgm:presLayoutVars>
          <dgm:bulletEnabled val="1"/>
        </dgm:presLayoutVars>
      </dgm:prSet>
      <dgm:spPr/>
    </dgm:pt>
    <dgm:pt modelId="{A67870AA-01AC-4874-B015-439EB4441280}" type="pres">
      <dgm:prSet presAssocID="{BD53F547-B1BF-41E6-9557-69EAC7603B8D}" presName="accent_1" presStyleCnt="0"/>
      <dgm:spPr/>
    </dgm:pt>
    <dgm:pt modelId="{FBC9BB4E-A628-4BB7-99F1-C800E8D71439}" type="pres">
      <dgm:prSet presAssocID="{BD53F547-B1BF-41E6-9557-69EAC7603B8D}" presName="accentRepeatNode" presStyleLbl="solidFgAcc1" presStyleIdx="0" presStyleCnt="7"/>
      <dgm:spPr/>
    </dgm:pt>
    <dgm:pt modelId="{BE0B9E88-9013-474A-9EF4-6A13A00BA3E9}" type="pres">
      <dgm:prSet presAssocID="{B149C12D-A161-497C-AC74-2CA67FF4B94C}" presName="text_2" presStyleLbl="node1" presStyleIdx="1" presStyleCnt="7">
        <dgm:presLayoutVars>
          <dgm:bulletEnabled val="1"/>
        </dgm:presLayoutVars>
      </dgm:prSet>
      <dgm:spPr/>
    </dgm:pt>
    <dgm:pt modelId="{EBA8881D-6A5A-44EE-8A36-96904B98E1B5}" type="pres">
      <dgm:prSet presAssocID="{B149C12D-A161-497C-AC74-2CA67FF4B94C}" presName="accent_2" presStyleCnt="0"/>
      <dgm:spPr/>
    </dgm:pt>
    <dgm:pt modelId="{D9C20A75-ED32-47CC-8B03-D1458EDAD8B6}" type="pres">
      <dgm:prSet presAssocID="{B149C12D-A161-497C-AC74-2CA67FF4B94C}" presName="accentRepeatNode" presStyleLbl="solidFgAcc1" presStyleIdx="1" presStyleCnt="7"/>
      <dgm:spPr/>
    </dgm:pt>
    <dgm:pt modelId="{FA91A35F-B408-4ABA-B82C-44DF5FADC9F4}" type="pres">
      <dgm:prSet presAssocID="{9CE70C1E-2A58-4138-A972-5597FCAE1064}" presName="text_3" presStyleLbl="node1" presStyleIdx="2" presStyleCnt="7">
        <dgm:presLayoutVars>
          <dgm:bulletEnabled val="1"/>
        </dgm:presLayoutVars>
      </dgm:prSet>
      <dgm:spPr/>
    </dgm:pt>
    <dgm:pt modelId="{460958AD-DB59-4379-80BA-CDC32C2ABCBD}" type="pres">
      <dgm:prSet presAssocID="{9CE70C1E-2A58-4138-A972-5597FCAE1064}" presName="accent_3" presStyleCnt="0"/>
      <dgm:spPr/>
    </dgm:pt>
    <dgm:pt modelId="{4060F008-44B7-4E3B-BA89-98223E8A6153}" type="pres">
      <dgm:prSet presAssocID="{9CE70C1E-2A58-4138-A972-5597FCAE1064}" presName="accentRepeatNode" presStyleLbl="solidFgAcc1" presStyleIdx="2" presStyleCnt="7"/>
      <dgm:spPr/>
    </dgm:pt>
    <dgm:pt modelId="{A25CF117-519D-4C3E-8DF4-EEFA204BF674}" type="pres">
      <dgm:prSet presAssocID="{B6311AF5-F379-4BFD-AE5B-6C7BAC25D685}" presName="text_4" presStyleLbl="node1" presStyleIdx="3" presStyleCnt="7">
        <dgm:presLayoutVars>
          <dgm:bulletEnabled val="1"/>
        </dgm:presLayoutVars>
      </dgm:prSet>
      <dgm:spPr/>
    </dgm:pt>
    <dgm:pt modelId="{6EFC80FB-8E31-4067-ABE8-A678BB8B8266}" type="pres">
      <dgm:prSet presAssocID="{B6311AF5-F379-4BFD-AE5B-6C7BAC25D685}" presName="accent_4" presStyleCnt="0"/>
      <dgm:spPr/>
    </dgm:pt>
    <dgm:pt modelId="{D7D1E439-34F9-43CD-8A7E-B0CA4968E6EE}" type="pres">
      <dgm:prSet presAssocID="{B6311AF5-F379-4BFD-AE5B-6C7BAC25D685}" presName="accentRepeatNode" presStyleLbl="solidFgAcc1" presStyleIdx="3" presStyleCnt="7"/>
      <dgm:spPr/>
    </dgm:pt>
    <dgm:pt modelId="{A235532C-9ECB-4966-85FF-24C7663FA974}" type="pres">
      <dgm:prSet presAssocID="{0CAE7F01-DAC8-4A54-B802-7876E439827B}" presName="text_5" presStyleLbl="node1" presStyleIdx="4" presStyleCnt="7">
        <dgm:presLayoutVars>
          <dgm:bulletEnabled val="1"/>
        </dgm:presLayoutVars>
      </dgm:prSet>
      <dgm:spPr/>
    </dgm:pt>
    <dgm:pt modelId="{7B1BB15D-2B41-4407-B0A4-17F5BB8E8539}" type="pres">
      <dgm:prSet presAssocID="{0CAE7F01-DAC8-4A54-B802-7876E439827B}" presName="accent_5" presStyleCnt="0"/>
      <dgm:spPr/>
    </dgm:pt>
    <dgm:pt modelId="{9D19A772-244C-4DD5-A97E-860146053D6B}" type="pres">
      <dgm:prSet presAssocID="{0CAE7F01-DAC8-4A54-B802-7876E439827B}" presName="accentRepeatNode" presStyleLbl="solidFgAcc1" presStyleIdx="4" presStyleCnt="7"/>
      <dgm:spPr/>
    </dgm:pt>
    <dgm:pt modelId="{CE9F1B4B-B74C-47E6-AC07-44F2B3907B2A}" type="pres">
      <dgm:prSet presAssocID="{40395769-FAFD-4A03-9E54-87FC8920BEEE}" presName="text_6" presStyleLbl="node1" presStyleIdx="5" presStyleCnt="7">
        <dgm:presLayoutVars>
          <dgm:bulletEnabled val="1"/>
        </dgm:presLayoutVars>
      </dgm:prSet>
      <dgm:spPr/>
    </dgm:pt>
    <dgm:pt modelId="{96F9AFEB-E5A3-41C3-8B6F-4CDCC6A364E6}" type="pres">
      <dgm:prSet presAssocID="{40395769-FAFD-4A03-9E54-87FC8920BEEE}" presName="accent_6" presStyleCnt="0"/>
      <dgm:spPr/>
    </dgm:pt>
    <dgm:pt modelId="{38CA02E7-7BB2-48A9-9942-438332B50C38}" type="pres">
      <dgm:prSet presAssocID="{40395769-FAFD-4A03-9E54-87FC8920BEEE}" presName="accentRepeatNode" presStyleLbl="solidFgAcc1" presStyleIdx="5" presStyleCnt="7"/>
      <dgm:spPr/>
    </dgm:pt>
    <dgm:pt modelId="{71231360-D691-4219-AFAA-082CDD3DDE79}" type="pres">
      <dgm:prSet presAssocID="{693D6A96-288D-4E2F-AD41-D6C2A7753AE4}" presName="text_7" presStyleLbl="node1" presStyleIdx="6" presStyleCnt="7">
        <dgm:presLayoutVars>
          <dgm:bulletEnabled val="1"/>
        </dgm:presLayoutVars>
      </dgm:prSet>
      <dgm:spPr/>
    </dgm:pt>
    <dgm:pt modelId="{A66A50FD-B73C-4E73-9588-D6DE4E546EEF}" type="pres">
      <dgm:prSet presAssocID="{693D6A96-288D-4E2F-AD41-D6C2A7753AE4}" presName="accent_7" presStyleCnt="0"/>
      <dgm:spPr/>
    </dgm:pt>
    <dgm:pt modelId="{77CC0F8C-5E54-49F7-A163-555334E1CBFE}" type="pres">
      <dgm:prSet presAssocID="{693D6A96-288D-4E2F-AD41-D6C2A7753AE4}" presName="accentRepeatNode" presStyleLbl="solidFgAcc1" presStyleIdx="6" presStyleCnt="7"/>
      <dgm:spPr/>
    </dgm:pt>
  </dgm:ptLst>
  <dgm:cxnLst>
    <dgm:cxn modelId="{872CB528-7372-4435-9F79-A7BC8E84BBB3}" srcId="{19A51458-D9A1-4CE5-BAAC-BEA7230D5A8A}" destId="{40395769-FAFD-4A03-9E54-87FC8920BEEE}" srcOrd="5" destOrd="0" parTransId="{BAB54FF5-BADA-4AFC-A9CD-EB47674EE369}" sibTransId="{F33CD8E9-931F-4F84-9D09-D94BDC955A9F}"/>
    <dgm:cxn modelId="{056EC52F-B199-485C-82A9-A772623DFB3F}" type="presOf" srcId="{B6311AF5-F379-4BFD-AE5B-6C7BAC25D685}" destId="{A25CF117-519D-4C3E-8DF4-EEFA204BF674}" srcOrd="0" destOrd="0" presId="urn:microsoft.com/office/officeart/2008/layout/VerticalCurvedList"/>
    <dgm:cxn modelId="{6EE10537-1AC8-459D-BD6E-30C4744E2BEA}" type="presOf" srcId="{9CE70C1E-2A58-4138-A972-5597FCAE1064}" destId="{FA91A35F-B408-4ABA-B82C-44DF5FADC9F4}" srcOrd="0" destOrd="0" presId="urn:microsoft.com/office/officeart/2008/layout/VerticalCurvedList"/>
    <dgm:cxn modelId="{74FEE837-E36D-45AE-A58C-3296B3A1179D}" type="presOf" srcId="{40395769-FAFD-4A03-9E54-87FC8920BEEE}" destId="{CE9F1B4B-B74C-47E6-AC07-44F2B3907B2A}" srcOrd="0" destOrd="0" presId="urn:microsoft.com/office/officeart/2008/layout/VerticalCurvedList"/>
    <dgm:cxn modelId="{0E40083A-32F8-4EB5-8D11-0F480062D327}" srcId="{19A51458-D9A1-4CE5-BAAC-BEA7230D5A8A}" destId="{9CE70C1E-2A58-4138-A972-5597FCAE1064}" srcOrd="2" destOrd="0" parTransId="{2490DE53-B3BB-4390-BDF0-1FC7417EAB76}" sibTransId="{862341AE-4B92-414B-9EAA-3CCC86CA828F}"/>
    <dgm:cxn modelId="{4235F43B-245F-43FE-B087-26C6C33B3C5D}" type="presOf" srcId="{B149C12D-A161-497C-AC74-2CA67FF4B94C}" destId="{BE0B9E88-9013-474A-9EF4-6A13A00BA3E9}" srcOrd="0" destOrd="0" presId="urn:microsoft.com/office/officeart/2008/layout/VerticalCurvedList"/>
    <dgm:cxn modelId="{B343F54C-F1CB-4E66-B4D3-BCF72AE02517}" srcId="{19A51458-D9A1-4CE5-BAAC-BEA7230D5A8A}" destId="{693D6A96-288D-4E2F-AD41-D6C2A7753AE4}" srcOrd="6" destOrd="0" parTransId="{172FC5BD-865D-4522-A083-A020359B7851}" sibTransId="{419947FF-92B3-4A06-A61C-3F461CABD4FA}"/>
    <dgm:cxn modelId="{FBC22F7A-0361-46C4-A141-6A63107FAB84}" type="presOf" srcId="{19A51458-D9A1-4CE5-BAAC-BEA7230D5A8A}" destId="{68939811-E9B1-4F03-86FC-9E86F69AA138}" srcOrd="0" destOrd="0" presId="urn:microsoft.com/office/officeart/2008/layout/VerticalCurvedList"/>
    <dgm:cxn modelId="{1DD74D92-BB0F-4D12-AFE1-D3591A42F87F}" type="presOf" srcId="{693D6A96-288D-4E2F-AD41-D6C2A7753AE4}" destId="{71231360-D691-4219-AFAA-082CDD3DDE79}" srcOrd="0" destOrd="0" presId="urn:microsoft.com/office/officeart/2008/layout/VerticalCurvedList"/>
    <dgm:cxn modelId="{71FC2AA1-18ED-4F78-A5D3-1B3A5E453BFF}" srcId="{19A51458-D9A1-4CE5-BAAC-BEA7230D5A8A}" destId="{0CAE7F01-DAC8-4A54-B802-7876E439827B}" srcOrd="4" destOrd="0" parTransId="{D3EE32F6-213A-4E8F-BB7E-D0D35269CF4C}" sibTransId="{815EAA50-BE42-44EB-AFEB-47B8736BF752}"/>
    <dgm:cxn modelId="{155AFBB5-0BF8-464D-A972-6FE02874E7C6}" type="presOf" srcId="{0CAE7F01-DAC8-4A54-B802-7876E439827B}" destId="{A235532C-9ECB-4966-85FF-24C7663FA974}" srcOrd="0" destOrd="0" presId="urn:microsoft.com/office/officeart/2008/layout/VerticalCurvedList"/>
    <dgm:cxn modelId="{8D0D3AC1-4ED3-4F0B-BDFD-5F518C33881A}" srcId="{19A51458-D9A1-4CE5-BAAC-BEA7230D5A8A}" destId="{BD53F547-B1BF-41E6-9557-69EAC7603B8D}" srcOrd="0" destOrd="0" parTransId="{8F6CD9F5-633D-4FA9-8C1B-7B6E0388E7E8}" sibTransId="{03396FDD-DAD6-4E0D-91E2-8D70EC86D3B2}"/>
    <dgm:cxn modelId="{DB1A03CD-91B5-4D2D-B466-29421A992EF2}" srcId="{19A51458-D9A1-4CE5-BAAC-BEA7230D5A8A}" destId="{B6311AF5-F379-4BFD-AE5B-6C7BAC25D685}" srcOrd="3" destOrd="0" parTransId="{06A9C0A1-48A2-47ED-8EAF-450F7ACCF57D}" sibTransId="{AF439BBF-277C-4651-BBD2-4AD6AC092A21}"/>
    <dgm:cxn modelId="{DDAEC6D0-107D-4B54-8121-0DC0014E8D73}" type="presOf" srcId="{03396FDD-DAD6-4E0D-91E2-8D70EC86D3B2}" destId="{8719A3D7-FA75-4B84-ADDB-A3DF8D45D57F}" srcOrd="0" destOrd="0" presId="urn:microsoft.com/office/officeart/2008/layout/VerticalCurvedList"/>
    <dgm:cxn modelId="{582F99D6-8AE3-49F1-B537-3825C04B803E}" type="presOf" srcId="{BD53F547-B1BF-41E6-9557-69EAC7603B8D}" destId="{D659D55E-17FF-4D7C-AC8A-B1D283DFF439}" srcOrd="0" destOrd="0" presId="urn:microsoft.com/office/officeart/2008/layout/VerticalCurvedList"/>
    <dgm:cxn modelId="{09FC61FB-237E-45B8-9E44-69D53271B1A9}" srcId="{19A51458-D9A1-4CE5-BAAC-BEA7230D5A8A}" destId="{B149C12D-A161-497C-AC74-2CA67FF4B94C}" srcOrd="1" destOrd="0" parTransId="{8A3D7C3E-C5B4-4A97-8C9C-382B79DD7FF3}" sibTransId="{4D448553-4095-46E9-9135-19BE6AFD9242}"/>
    <dgm:cxn modelId="{AEAEE836-E4E1-4FAC-9D75-8B36972468F7}" type="presParOf" srcId="{68939811-E9B1-4F03-86FC-9E86F69AA138}" destId="{6D6E1334-552C-4638-A0B0-4DEEAC4FAFB8}" srcOrd="0" destOrd="0" presId="urn:microsoft.com/office/officeart/2008/layout/VerticalCurvedList"/>
    <dgm:cxn modelId="{E044E4FE-88FA-4BF8-AD2A-8F4AEEC3C2BD}" type="presParOf" srcId="{6D6E1334-552C-4638-A0B0-4DEEAC4FAFB8}" destId="{FDAB98F9-77DB-4B15-9C19-3E964C53170A}" srcOrd="0" destOrd="0" presId="urn:microsoft.com/office/officeart/2008/layout/VerticalCurvedList"/>
    <dgm:cxn modelId="{2E986DEF-775C-4166-AA34-1965A99FB35C}" type="presParOf" srcId="{FDAB98F9-77DB-4B15-9C19-3E964C53170A}" destId="{B1069182-F0C2-4D9D-8658-AA6BE90BB31C}" srcOrd="0" destOrd="0" presId="urn:microsoft.com/office/officeart/2008/layout/VerticalCurvedList"/>
    <dgm:cxn modelId="{3626D123-548B-4EC0-9998-871288C7CBCE}" type="presParOf" srcId="{FDAB98F9-77DB-4B15-9C19-3E964C53170A}" destId="{8719A3D7-FA75-4B84-ADDB-A3DF8D45D57F}" srcOrd="1" destOrd="0" presId="urn:microsoft.com/office/officeart/2008/layout/VerticalCurvedList"/>
    <dgm:cxn modelId="{F51B78BF-3B8D-40C5-A504-92EF139060DB}" type="presParOf" srcId="{FDAB98F9-77DB-4B15-9C19-3E964C53170A}" destId="{859A0012-8E92-4AF1-AB72-01BC5B9884E4}" srcOrd="2" destOrd="0" presId="urn:microsoft.com/office/officeart/2008/layout/VerticalCurvedList"/>
    <dgm:cxn modelId="{A77383EC-48F1-48B8-8C09-7207236668BC}" type="presParOf" srcId="{FDAB98F9-77DB-4B15-9C19-3E964C53170A}" destId="{C9AD9FCC-3266-4D3F-BAA3-52C92DBDFD4E}" srcOrd="3" destOrd="0" presId="urn:microsoft.com/office/officeart/2008/layout/VerticalCurvedList"/>
    <dgm:cxn modelId="{5730F618-3787-4591-A7FF-3738073C2B3F}" type="presParOf" srcId="{6D6E1334-552C-4638-A0B0-4DEEAC4FAFB8}" destId="{D659D55E-17FF-4D7C-AC8A-B1D283DFF439}" srcOrd="1" destOrd="0" presId="urn:microsoft.com/office/officeart/2008/layout/VerticalCurvedList"/>
    <dgm:cxn modelId="{94D3CB5C-5565-4B4B-B61F-5F4DD8A4CF06}" type="presParOf" srcId="{6D6E1334-552C-4638-A0B0-4DEEAC4FAFB8}" destId="{A67870AA-01AC-4874-B015-439EB4441280}" srcOrd="2" destOrd="0" presId="urn:microsoft.com/office/officeart/2008/layout/VerticalCurvedList"/>
    <dgm:cxn modelId="{DD402354-2E25-48EF-84D3-63995034A36A}" type="presParOf" srcId="{A67870AA-01AC-4874-B015-439EB4441280}" destId="{FBC9BB4E-A628-4BB7-99F1-C800E8D71439}" srcOrd="0" destOrd="0" presId="urn:microsoft.com/office/officeart/2008/layout/VerticalCurvedList"/>
    <dgm:cxn modelId="{0C2971B2-B236-4C67-B758-8A64A7D2FC92}" type="presParOf" srcId="{6D6E1334-552C-4638-A0B0-4DEEAC4FAFB8}" destId="{BE0B9E88-9013-474A-9EF4-6A13A00BA3E9}" srcOrd="3" destOrd="0" presId="urn:microsoft.com/office/officeart/2008/layout/VerticalCurvedList"/>
    <dgm:cxn modelId="{B1155B6B-2E95-4A02-B8F0-BEA72EF52DD6}" type="presParOf" srcId="{6D6E1334-552C-4638-A0B0-4DEEAC4FAFB8}" destId="{EBA8881D-6A5A-44EE-8A36-96904B98E1B5}" srcOrd="4" destOrd="0" presId="urn:microsoft.com/office/officeart/2008/layout/VerticalCurvedList"/>
    <dgm:cxn modelId="{C42B8173-6B05-4C59-9537-6AE126DB6CA9}" type="presParOf" srcId="{EBA8881D-6A5A-44EE-8A36-96904B98E1B5}" destId="{D9C20A75-ED32-47CC-8B03-D1458EDAD8B6}" srcOrd="0" destOrd="0" presId="urn:microsoft.com/office/officeart/2008/layout/VerticalCurvedList"/>
    <dgm:cxn modelId="{DEA6A3E6-F98D-493F-8D2C-C106804661B7}" type="presParOf" srcId="{6D6E1334-552C-4638-A0B0-4DEEAC4FAFB8}" destId="{FA91A35F-B408-4ABA-B82C-44DF5FADC9F4}" srcOrd="5" destOrd="0" presId="urn:microsoft.com/office/officeart/2008/layout/VerticalCurvedList"/>
    <dgm:cxn modelId="{6878D41D-E563-4702-B02B-EFF9DA9F2D82}" type="presParOf" srcId="{6D6E1334-552C-4638-A0B0-4DEEAC4FAFB8}" destId="{460958AD-DB59-4379-80BA-CDC32C2ABCBD}" srcOrd="6" destOrd="0" presId="urn:microsoft.com/office/officeart/2008/layout/VerticalCurvedList"/>
    <dgm:cxn modelId="{9BA1ACF3-ABAC-419E-A525-B4C37B2A00C0}" type="presParOf" srcId="{460958AD-DB59-4379-80BA-CDC32C2ABCBD}" destId="{4060F008-44B7-4E3B-BA89-98223E8A6153}" srcOrd="0" destOrd="0" presId="urn:microsoft.com/office/officeart/2008/layout/VerticalCurvedList"/>
    <dgm:cxn modelId="{7063F2DD-01CF-4122-8533-227462D5349E}" type="presParOf" srcId="{6D6E1334-552C-4638-A0B0-4DEEAC4FAFB8}" destId="{A25CF117-519D-4C3E-8DF4-EEFA204BF674}" srcOrd="7" destOrd="0" presId="urn:microsoft.com/office/officeart/2008/layout/VerticalCurvedList"/>
    <dgm:cxn modelId="{A12F5CF4-B64C-4021-84DE-45FA569B7232}" type="presParOf" srcId="{6D6E1334-552C-4638-A0B0-4DEEAC4FAFB8}" destId="{6EFC80FB-8E31-4067-ABE8-A678BB8B8266}" srcOrd="8" destOrd="0" presId="urn:microsoft.com/office/officeart/2008/layout/VerticalCurvedList"/>
    <dgm:cxn modelId="{99341FD1-8382-4532-868F-F901DCB09BF4}" type="presParOf" srcId="{6EFC80FB-8E31-4067-ABE8-A678BB8B8266}" destId="{D7D1E439-34F9-43CD-8A7E-B0CA4968E6EE}" srcOrd="0" destOrd="0" presId="urn:microsoft.com/office/officeart/2008/layout/VerticalCurvedList"/>
    <dgm:cxn modelId="{02932E51-F487-422E-B361-967FFBADE24D}" type="presParOf" srcId="{6D6E1334-552C-4638-A0B0-4DEEAC4FAFB8}" destId="{A235532C-9ECB-4966-85FF-24C7663FA974}" srcOrd="9" destOrd="0" presId="urn:microsoft.com/office/officeart/2008/layout/VerticalCurvedList"/>
    <dgm:cxn modelId="{FA86CB0A-58DC-4D8B-8C11-D88C89684704}" type="presParOf" srcId="{6D6E1334-552C-4638-A0B0-4DEEAC4FAFB8}" destId="{7B1BB15D-2B41-4407-B0A4-17F5BB8E8539}" srcOrd="10" destOrd="0" presId="urn:microsoft.com/office/officeart/2008/layout/VerticalCurvedList"/>
    <dgm:cxn modelId="{028AC387-3869-4FEA-8175-9D19512C63B6}" type="presParOf" srcId="{7B1BB15D-2B41-4407-B0A4-17F5BB8E8539}" destId="{9D19A772-244C-4DD5-A97E-860146053D6B}" srcOrd="0" destOrd="0" presId="urn:microsoft.com/office/officeart/2008/layout/VerticalCurvedList"/>
    <dgm:cxn modelId="{C2096467-E3DD-42B6-AEF7-7B33C80FF0B9}" type="presParOf" srcId="{6D6E1334-552C-4638-A0B0-4DEEAC4FAFB8}" destId="{CE9F1B4B-B74C-47E6-AC07-44F2B3907B2A}" srcOrd="11" destOrd="0" presId="urn:microsoft.com/office/officeart/2008/layout/VerticalCurvedList"/>
    <dgm:cxn modelId="{B93DE366-26AF-4C19-BBEB-D56C2948A590}" type="presParOf" srcId="{6D6E1334-552C-4638-A0B0-4DEEAC4FAFB8}" destId="{96F9AFEB-E5A3-41C3-8B6F-4CDCC6A364E6}" srcOrd="12" destOrd="0" presId="urn:microsoft.com/office/officeart/2008/layout/VerticalCurvedList"/>
    <dgm:cxn modelId="{F668E705-B348-4C42-B808-20397258DC6D}" type="presParOf" srcId="{96F9AFEB-E5A3-41C3-8B6F-4CDCC6A364E6}" destId="{38CA02E7-7BB2-48A9-9942-438332B50C38}" srcOrd="0" destOrd="0" presId="urn:microsoft.com/office/officeart/2008/layout/VerticalCurvedList"/>
    <dgm:cxn modelId="{701DC301-3022-4C8D-86A3-2C7965CC8BD9}" type="presParOf" srcId="{6D6E1334-552C-4638-A0B0-4DEEAC4FAFB8}" destId="{71231360-D691-4219-AFAA-082CDD3DDE79}" srcOrd="13" destOrd="0" presId="urn:microsoft.com/office/officeart/2008/layout/VerticalCurvedList"/>
    <dgm:cxn modelId="{0C58A2D5-5514-4B98-9514-41DED84ADDBA}" type="presParOf" srcId="{6D6E1334-552C-4638-A0B0-4DEEAC4FAFB8}" destId="{A66A50FD-B73C-4E73-9588-D6DE4E546EEF}" srcOrd="14" destOrd="0" presId="urn:microsoft.com/office/officeart/2008/layout/VerticalCurvedList"/>
    <dgm:cxn modelId="{CAC0C155-BE35-4CDA-B4D7-C7DA9F0BCF90}" type="presParOf" srcId="{A66A50FD-B73C-4E73-9588-D6DE4E546EEF}" destId="{77CC0F8C-5E54-49F7-A163-555334E1CBF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09FBDF-9158-4DE4-B0D2-196530B16341}">
      <dsp:nvSpPr>
        <dsp:cNvPr id="0" name=""/>
        <dsp:cNvSpPr/>
      </dsp:nvSpPr>
      <dsp:spPr>
        <a:xfrm>
          <a:off x="1856396" y="1144244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043331" y="1187836"/>
        <a:ext cx="21287" cy="4257"/>
      </dsp:txXfrm>
    </dsp:sp>
    <dsp:sp modelId="{F0F56C28-ADC3-42CC-97BC-F765B9E6B4B9}">
      <dsp:nvSpPr>
        <dsp:cNvPr id="0" name=""/>
        <dsp:cNvSpPr/>
      </dsp:nvSpPr>
      <dsp:spPr>
        <a:xfrm>
          <a:off x="7072" y="634627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Front Cover</a:t>
          </a:r>
        </a:p>
      </dsp:txBody>
      <dsp:txXfrm>
        <a:off x="7072" y="634627"/>
        <a:ext cx="1851124" cy="1110674"/>
      </dsp:txXfrm>
    </dsp:sp>
    <dsp:sp modelId="{532A1363-51D1-4564-83CF-2E20D0B713F7}">
      <dsp:nvSpPr>
        <dsp:cNvPr id="0" name=""/>
        <dsp:cNvSpPr/>
      </dsp:nvSpPr>
      <dsp:spPr>
        <a:xfrm>
          <a:off x="4133279" y="1144244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1406283"/>
              <a:satOff val="-2110"/>
              <a:lumOff val="-34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320214" y="1187836"/>
        <a:ext cx="21287" cy="4257"/>
      </dsp:txXfrm>
    </dsp:sp>
    <dsp:sp modelId="{23DEC233-230C-48D1-8FB0-E807C735B090}">
      <dsp:nvSpPr>
        <dsp:cNvPr id="0" name=""/>
        <dsp:cNvSpPr/>
      </dsp:nvSpPr>
      <dsp:spPr>
        <a:xfrm>
          <a:off x="2283955" y="634627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1250029"/>
                <a:satOff val="-1876"/>
                <a:lumOff val="-305"/>
                <a:alphaOff val="0"/>
                <a:shade val="51000"/>
                <a:satMod val="130000"/>
              </a:schemeClr>
            </a:gs>
            <a:gs pos="80000">
              <a:schemeClr val="accent3">
                <a:hueOff val="1250029"/>
                <a:satOff val="-1876"/>
                <a:lumOff val="-305"/>
                <a:alphaOff val="0"/>
                <a:shade val="93000"/>
                <a:satMod val="130000"/>
              </a:schemeClr>
            </a:gs>
            <a:gs pos="100000">
              <a:schemeClr val="accent3">
                <a:hueOff val="1250029"/>
                <a:satOff val="-1876"/>
                <a:lumOff val="-30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Declarations</a:t>
          </a:r>
        </a:p>
      </dsp:txBody>
      <dsp:txXfrm>
        <a:off x="2283955" y="634627"/>
        <a:ext cx="1851124" cy="1110674"/>
      </dsp:txXfrm>
    </dsp:sp>
    <dsp:sp modelId="{C38A301E-3E65-424C-9348-25A19AA25BE5}">
      <dsp:nvSpPr>
        <dsp:cNvPr id="0" name=""/>
        <dsp:cNvSpPr/>
      </dsp:nvSpPr>
      <dsp:spPr>
        <a:xfrm>
          <a:off x="6410162" y="1144244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2812566"/>
              <a:satOff val="-4220"/>
              <a:lumOff val="-686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597097" y="1187836"/>
        <a:ext cx="21287" cy="4257"/>
      </dsp:txXfrm>
    </dsp:sp>
    <dsp:sp modelId="{F1D040DB-C47F-495F-BEC9-EC6999ACBE9F}">
      <dsp:nvSpPr>
        <dsp:cNvPr id="0" name=""/>
        <dsp:cNvSpPr/>
      </dsp:nvSpPr>
      <dsp:spPr>
        <a:xfrm>
          <a:off x="4560837" y="634627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2500059"/>
                <a:satOff val="-3751"/>
                <a:lumOff val="-610"/>
                <a:alphaOff val="0"/>
                <a:shade val="51000"/>
                <a:satMod val="130000"/>
              </a:schemeClr>
            </a:gs>
            <a:gs pos="80000">
              <a:schemeClr val="accent3">
                <a:hueOff val="2500059"/>
                <a:satOff val="-3751"/>
                <a:lumOff val="-610"/>
                <a:alphaOff val="0"/>
                <a:shade val="93000"/>
                <a:satMod val="130000"/>
              </a:schemeClr>
            </a:gs>
            <a:gs pos="100000">
              <a:schemeClr val="accent3">
                <a:hueOff val="2500059"/>
                <a:satOff val="-3751"/>
                <a:lumOff val="-61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Acknowledgements</a:t>
          </a:r>
        </a:p>
      </dsp:txBody>
      <dsp:txXfrm>
        <a:off x="4560837" y="634627"/>
        <a:ext cx="1851124" cy="1110674"/>
      </dsp:txXfrm>
    </dsp:sp>
    <dsp:sp modelId="{DB743964-DF02-4FBA-89B2-B06C308B1C20}">
      <dsp:nvSpPr>
        <dsp:cNvPr id="0" name=""/>
        <dsp:cNvSpPr/>
      </dsp:nvSpPr>
      <dsp:spPr>
        <a:xfrm>
          <a:off x="8687044" y="1144244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4218849"/>
              <a:satOff val="-6330"/>
              <a:lumOff val="-102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8873980" y="1187836"/>
        <a:ext cx="21287" cy="4257"/>
      </dsp:txXfrm>
    </dsp:sp>
    <dsp:sp modelId="{C534DACC-A251-4DC9-8D1D-E3A2B256E112}">
      <dsp:nvSpPr>
        <dsp:cNvPr id="0" name=""/>
        <dsp:cNvSpPr/>
      </dsp:nvSpPr>
      <dsp:spPr>
        <a:xfrm>
          <a:off x="6837720" y="634627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shade val="51000"/>
                <a:satMod val="130000"/>
              </a:schemeClr>
            </a:gs>
            <a:gs pos="80000">
              <a:schemeClr val="accent3">
                <a:hueOff val="3750088"/>
                <a:satOff val="-5627"/>
                <a:lumOff val="-915"/>
                <a:alphaOff val="0"/>
                <a:shade val="93000"/>
                <a:satMod val="13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Abstract</a:t>
          </a:r>
        </a:p>
      </dsp:txBody>
      <dsp:txXfrm>
        <a:off x="6837720" y="634627"/>
        <a:ext cx="1851124" cy="1110674"/>
      </dsp:txXfrm>
    </dsp:sp>
    <dsp:sp modelId="{A7F408D9-7F9E-4EF7-8BF9-A9E5D756175A}">
      <dsp:nvSpPr>
        <dsp:cNvPr id="0" name=""/>
        <dsp:cNvSpPr/>
      </dsp:nvSpPr>
      <dsp:spPr>
        <a:xfrm>
          <a:off x="932634" y="1743502"/>
          <a:ext cx="9107531" cy="395158"/>
        </a:xfrm>
        <a:custGeom>
          <a:avLst/>
          <a:gdLst/>
          <a:ahLst/>
          <a:cxnLst/>
          <a:rect l="0" t="0" r="0" b="0"/>
          <a:pathLst>
            <a:path>
              <a:moveTo>
                <a:pt x="9107531" y="0"/>
              </a:moveTo>
              <a:lnTo>
                <a:pt x="9107531" y="214679"/>
              </a:lnTo>
              <a:lnTo>
                <a:pt x="0" y="214679"/>
              </a:lnTo>
              <a:lnTo>
                <a:pt x="0" y="395158"/>
              </a:lnTo>
            </a:path>
          </a:pathLst>
        </a:custGeom>
        <a:noFill/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258463" y="1938952"/>
        <a:ext cx="455873" cy="4257"/>
      </dsp:txXfrm>
    </dsp:sp>
    <dsp:sp modelId="{BF533A65-547F-4D8B-B5FB-3FB7D4556CED}">
      <dsp:nvSpPr>
        <dsp:cNvPr id="0" name=""/>
        <dsp:cNvSpPr/>
      </dsp:nvSpPr>
      <dsp:spPr>
        <a:xfrm>
          <a:off x="9114603" y="634627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5000117"/>
                <a:satOff val="-7502"/>
                <a:lumOff val="-1220"/>
                <a:alphaOff val="0"/>
                <a:shade val="51000"/>
                <a:satMod val="130000"/>
              </a:schemeClr>
            </a:gs>
            <a:gs pos="80000">
              <a:schemeClr val="accent3">
                <a:hueOff val="5000117"/>
                <a:satOff val="-7502"/>
                <a:lumOff val="-1220"/>
                <a:alphaOff val="0"/>
                <a:shade val="93000"/>
                <a:satMod val="130000"/>
              </a:schemeClr>
            </a:gs>
            <a:gs pos="100000">
              <a:schemeClr val="accent3">
                <a:hueOff val="5000117"/>
                <a:satOff val="-7502"/>
                <a:lumOff val="-122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Contents page</a:t>
          </a:r>
        </a:p>
      </dsp:txBody>
      <dsp:txXfrm>
        <a:off x="9114603" y="634627"/>
        <a:ext cx="1851124" cy="1110674"/>
      </dsp:txXfrm>
    </dsp:sp>
    <dsp:sp modelId="{EFBD4EAB-1BEE-4098-8F8F-D974E23B0D44}">
      <dsp:nvSpPr>
        <dsp:cNvPr id="0" name=""/>
        <dsp:cNvSpPr/>
      </dsp:nvSpPr>
      <dsp:spPr>
        <a:xfrm>
          <a:off x="1856396" y="2680678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7031415"/>
              <a:satOff val="-10550"/>
              <a:lumOff val="-1716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043331" y="2724269"/>
        <a:ext cx="21287" cy="4257"/>
      </dsp:txXfrm>
    </dsp:sp>
    <dsp:sp modelId="{4439295B-E9AC-4558-B8BB-EDB29921FC8A}">
      <dsp:nvSpPr>
        <dsp:cNvPr id="0" name=""/>
        <dsp:cNvSpPr/>
      </dsp:nvSpPr>
      <dsp:spPr>
        <a:xfrm>
          <a:off x="7072" y="2171060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6250147"/>
                <a:satOff val="-9378"/>
                <a:lumOff val="-1525"/>
                <a:alphaOff val="0"/>
                <a:shade val="51000"/>
                <a:satMod val="130000"/>
              </a:schemeClr>
            </a:gs>
            <a:gs pos="80000">
              <a:schemeClr val="accent3">
                <a:hueOff val="6250147"/>
                <a:satOff val="-9378"/>
                <a:lumOff val="-1525"/>
                <a:alphaOff val="0"/>
                <a:shade val="93000"/>
                <a:satMod val="130000"/>
              </a:schemeClr>
            </a:gs>
            <a:gs pos="100000">
              <a:schemeClr val="accent3">
                <a:hueOff val="6250147"/>
                <a:satOff val="-9378"/>
                <a:lumOff val="-152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List of Figures &amp; Tables</a:t>
          </a:r>
        </a:p>
      </dsp:txBody>
      <dsp:txXfrm>
        <a:off x="7072" y="2171060"/>
        <a:ext cx="1851124" cy="1110674"/>
      </dsp:txXfrm>
    </dsp:sp>
    <dsp:sp modelId="{A61C1C1B-9F67-44EB-973C-3BAD5BB9CA25}">
      <dsp:nvSpPr>
        <dsp:cNvPr id="0" name=""/>
        <dsp:cNvSpPr/>
      </dsp:nvSpPr>
      <dsp:spPr>
        <a:xfrm>
          <a:off x="4133279" y="2680678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8437698"/>
              <a:satOff val="-12660"/>
              <a:lumOff val="-205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320214" y="2724269"/>
        <a:ext cx="21287" cy="4257"/>
      </dsp:txXfrm>
    </dsp:sp>
    <dsp:sp modelId="{E802331C-B9F4-4EC8-BCE4-5558D80B0339}">
      <dsp:nvSpPr>
        <dsp:cNvPr id="0" name=""/>
        <dsp:cNvSpPr/>
      </dsp:nvSpPr>
      <dsp:spPr>
        <a:xfrm>
          <a:off x="2283955" y="2171060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shade val="51000"/>
                <a:satMod val="130000"/>
              </a:schemeClr>
            </a:gs>
            <a:gs pos="80000">
              <a:schemeClr val="accent3">
                <a:hueOff val="7500176"/>
                <a:satOff val="-11253"/>
                <a:lumOff val="-1830"/>
                <a:alphaOff val="0"/>
                <a:shade val="93000"/>
                <a:satMod val="13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List of Appendices</a:t>
          </a:r>
        </a:p>
      </dsp:txBody>
      <dsp:txXfrm>
        <a:off x="2283955" y="2171060"/>
        <a:ext cx="1851124" cy="1110674"/>
      </dsp:txXfrm>
    </dsp:sp>
    <dsp:sp modelId="{C6A2FF29-244C-4EB4-8534-0DBC04E550C6}">
      <dsp:nvSpPr>
        <dsp:cNvPr id="0" name=""/>
        <dsp:cNvSpPr/>
      </dsp:nvSpPr>
      <dsp:spPr>
        <a:xfrm>
          <a:off x="6410162" y="2680678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9843981"/>
              <a:satOff val="-14770"/>
              <a:lumOff val="-2402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597097" y="2724269"/>
        <a:ext cx="21287" cy="4257"/>
      </dsp:txXfrm>
    </dsp:sp>
    <dsp:sp modelId="{85551AEC-672D-4B8E-9588-1F9107B76246}">
      <dsp:nvSpPr>
        <dsp:cNvPr id="0" name=""/>
        <dsp:cNvSpPr/>
      </dsp:nvSpPr>
      <dsp:spPr>
        <a:xfrm>
          <a:off x="4560837" y="2171060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8750205"/>
                <a:satOff val="-13129"/>
                <a:lumOff val="-2135"/>
                <a:alphaOff val="0"/>
                <a:shade val="51000"/>
                <a:satMod val="130000"/>
              </a:schemeClr>
            </a:gs>
            <a:gs pos="80000">
              <a:schemeClr val="accent3">
                <a:hueOff val="8750205"/>
                <a:satOff val="-13129"/>
                <a:lumOff val="-2135"/>
                <a:alphaOff val="0"/>
                <a:shade val="93000"/>
                <a:satMod val="130000"/>
              </a:schemeClr>
            </a:gs>
            <a:gs pos="100000">
              <a:schemeClr val="accent3">
                <a:hueOff val="8750205"/>
                <a:satOff val="-13129"/>
                <a:lumOff val="-213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List of Abbreviations</a:t>
          </a:r>
        </a:p>
      </dsp:txBody>
      <dsp:txXfrm>
        <a:off x="4560837" y="2171060"/>
        <a:ext cx="1851124" cy="1110674"/>
      </dsp:txXfrm>
    </dsp:sp>
    <dsp:sp modelId="{B6D58E0E-905A-4E0D-B041-1026EFFCF13B}">
      <dsp:nvSpPr>
        <dsp:cNvPr id="0" name=""/>
        <dsp:cNvSpPr/>
      </dsp:nvSpPr>
      <dsp:spPr>
        <a:xfrm>
          <a:off x="8687044" y="2680678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8873980" y="2724269"/>
        <a:ext cx="21287" cy="4257"/>
      </dsp:txXfrm>
    </dsp:sp>
    <dsp:sp modelId="{067C9978-1384-40A7-9550-DF1D66AEC2A6}">
      <dsp:nvSpPr>
        <dsp:cNvPr id="0" name=""/>
        <dsp:cNvSpPr/>
      </dsp:nvSpPr>
      <dsp:spPr>
        <a:xfrm>
          <a:off x="6837720" y="2171060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10000235"/>
                <a:satOff val="-15004"/>
                <a:lumOff val="-2440"/>
                <a:alphaOff val="0"/>
                <a:shade val="51000"/>
                <a:satMod val="130000"/>
              </a:schemeClr>
            </a:gs>
            <a:gs pos="80000">
              <a:schemeClr val="accent3">
                <a:hueOff val="10000235"/>
                <a:satOff val="-15004"/>
                <a:lumOff val="-2440"/>
                <a:alphaOff val="0"/>
                <a:shade val="93000"/>
                <a:satMod val="130000"/>
              </a:schemeClr>
            </a:gs>
            <a:gs pos="100000">
              <a:schemeClr val="accent3">
                <a:hueOff val="10000235"/>
                <a:satOff val="-15004"/>
                <a:lumOff val="-244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Chapters</a:t>
          </a:r>
        </a:p>
      </dsp:txBody>
      <dsp:txXfrm>
        <a:off x="6837720" y="2171060"/>
        <a:ext cx="1851124" cy="1110674"/>
      </dsp:txXfrm>
    </dsp:sp>
    <dsp:sp modelId="{ACB81564-F5AE-4527-8544-BE2F325C30D7}">
      <dsp:nvSpPr>
        <dsp:cNvPr id="0" name=""/>
        <dsp:cNvSpPr/>
      </dsp:nvSpPr>
      <dsp:spPr>
        <a:xfrm>
          <a:off x="9114603" y="2171060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Myriad Pro"/>
            </a:rPr>
            <a:t>Appendix</a:t>
          </a:r>
        </a:p>
      </dsp:txBody>
      <dsp:txXfrm>
        <a:off x="9114603" y="2171060"/>
        <a:ext cx="1851124" cy="11106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09FBDF-9158-4DE4-B0D2-196530B16341}">
      <dsp:nvSpPr>
        <dsp:cNvPr id="0" name=""/>
        <dsp:cNvSpPr/>
      </dsp:nvSpPr>
      <dsp:spPr>
        <a:xfrm>
          <a:off x="1856396" y="1144244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043331" y="1187836"/>
        <a:ext cx="21287" cy="4257"/>
      </dsp:txXfrm>
    </dsp:sp>
    <dsp:sp modelId="{F0F56C28-ADC3-42CC-97BC-F765B9E6B4B9}">
      <dsp:nvSpPr>
        <dsp:cNvPr id="0" name=""/>
        <dsp:cNvSpPr/>
      </dsp:nvSpPr>
      <dsp:spPr>
        <a:xfrm>
          <a:off x="7072" y="634627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Front Cover</a:t>
          </a:r>
        </a:p>
      </dsp:txBody>
      <dsp:txXfrm>
        <a:off x="7072" y="634627"/>
        <a:ext cx="1851124" cy="1110674"/>
      </dsp:txXfrm>
    </dsp:sp>
    <dsp:sp modelId="{532A1363-51D1-4564-83CF-2E20D0B713F7}">
      <dsp:nvSpPr>
        <dsp:cNvPr id="0" name=""/>
        <dsp:cNvSpPr/>
      </dsp:nvSpPr>
      <dsp:spPr>
        <a:xfrm>
          <a:off x="4133279" y="1144244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1406283"/>
              <a:satOff val="-2110"/>
              <a:lumOff val="-34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320214" y="1187836"/>
        <a:ext cx="21287" cy="4257"/>
      </dsp:txXfrm>
    </dsp:sp>
    <dsp:sp modelId="{23DEC233-230C-48D1-8FB0-E807C735B090}">
      <dsp:nvSpPr>
        <dsp:cNvPr id="0" name=""/>
        <dsp:cNvSpPr/>
      </dsp:nvSpPr>
      <dsp:spPr>
        <a:xfrm>
          <a:off x="2283955" y="634627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1250029"/>
                <a:satOff val="-1876"/>
                <a:lumOff val="-305"/>
                <a:alphaOff val="0"/>
                <a:shade val="51000"/>
                <a:satMod val="130000"/>
              </a:schemeClr>
            </a:gs>
            <a:gs pos="80000">
              <a:schemeClr val="accent3">
                <a:hueOff val="1250029"/>
                <a:satOff val="-1876"/>
                <a:lumOff val="-305"/>
                <a:alphaOff val="0"/>
                <a:shade val="93000"/>
                <a:satMod val="130000"/>
              </a:schemeClr>
            </a:gs>
            <a:gs pos="100000">
              <a:schemeClr val="accent3">
                <a:hueOff val="1250029"/>
                <a:satOff val="-1876"/>
                <a:lumOff val="-30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Declarations</a:t>
          </a:r>
        </a:p>
      </dsp:txBody>
      <dsp:txXfrm>
        <a:off x="2283955" y="634627"/>
        <a:ext cx="1851124" cy="1110674"/>
      </dsp:txXfrm>
    </dsp:sp>
    <dsp:sp modelId="{C38A301E-3E65-424C-9348-25A19AA25BE5}">
      <dsp:nvSpPr>
        <dsp:cNvPr id="0" name=""/>
        <dsp:cNvSpPr/>
      </dsp:nvSpPr>
      <dsp:spPr>
        <a:xfrm>
          <a:off x="6410162" y="1144244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2812566"/>
              <a:satOff val="-4220"/>
              <a:lumOff val="-686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597097" y="1187836"/>
        <a:ext cx="21287" cy="4257"/>
      </dsp:txXfrm>
    </dsp:sp>
    <dsp:sp modelId="{F1D040DB-C47F-495F-BEC9-EC6999ACBE9F}">
      <dsp:nvSpPr>
        <dsp:cNvPr id="0" name=""/>
        <dsp:cNvSpPr/>
      </dsp:nvSpPr>
      <dsp:spPr>
        <a:xfrm>
          <a:off x="4560837" y="634627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2500059"/>
                <a:satOff val="-3751"/>
                <a:lumOff val="-610"/>
                <a:alphaOff val="0"/>
                <a:shade val="51000"/>
                <a:satMod val="130000"/>
              </a:schemeClr>
            </a:gs>
            <a:gs pos="80000">
              <a:schemeClr val="accent3">
                <a:hueOff val="2500059"/>
                <a:satOff val="-3751"/>
                <a:lumOff val="-610"/>
                <a:alphaOff val="0"/>
                <a:shade val="93000"/>
                <a:satMod val="130000"/>
              </a:schemeClr>
            </a:gs>
            <a:gs pos="100000">
              <a:schemeClr val="accent3">
                <a:hueOff val="2500059"/>
                <a:satOff val="-3751"/>
                <a:lumOff val="-61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Acknowledgements</a:t>
          </a:r>
        </a:p>
      </dsp:txBody>
      <dsp:txXfrm>
        <a:off x="4560837" y="634627"/>
        <a:ext cx="1851124" cy="1110674"/>
      </dsp:txXfrm>
    </dsp:sp>
    <dsp:sp modelId="{DB743964-DF02-4FBA-89B2-B06C308B1C20}">
      <dsp:nvSpPr>
        <dsp:cNvPr id="0" name=""/>
        <dsp:cNvSpPr/>
      </dsp:nvSpPr>
      <dsp:spPr>
        <a:xfrm>
          <a:off x="8687044" y="1144244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4218849"/>
              <a:satOff val="-6330"/>
              <a:lumOff val="-102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8873980" y="1187836"/>
        <a:ext cx="21287" cy="4257"/>
      </dsp:txXfrm>
    </dsp:sp>
    <dsp:sp modelId="{C534DACC-A251-4DC9-8D1D-E3A2B256E112}">
      <dsp:nvSpPr>
        <dsp:cNvPr id="0" name=""/>
        <dsp:cNvSpPr/>
      </dsp:nvSpPr>
      <dsp:spPr>
        <a:xfrm>
          <a:off x="6837720" y="634627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shade val="51000"/>
                <a:satMod val="130000"/>
              </a:schemeClr>
            </a:gs>
            <a:gs pos="80000">
              <a:schemeClr val="accent3">
                <a:hueOff val="3750088"/>
                <a:satOff val="-5627"/>
                <a:lumOff val="-915"/>
                <a:alphaOff val="0"/>
                <a:shade val="93000"/>
                <a:satMod val="13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Abstract</a:t>
          </a:r>
        </a:p>
      </dsp:txBody>
      <dsp:txXfrm>
        <a:off x="6837720" y="634627"/>
        <a:ext cx="1851124" cy="1110674"/>
      </dsp:txXfrm>
    </dsp:sp>
    <dsp:sp modelId="{A7F408D9-7F9E-4EF7-8BF9-A9E5D756175A}">
      <dsp:nvSpPr>
        <dsp:cNvPr id="0" name=""/>
        <dsp:cNvSpPr/>
      </dsp:nvSpPr>
      <dsp:spPr>
        <a:xfrm>
          <a:off x="932634" y="1743502"/>
          <a:ext cx="9107531" cy="395158"/>
        </a:xfrm>
        <a:custGeom>
          <a:avLst/>
          <a:gdLst/>
          <a:ahLst/>
          <a:cxnLst/>
          <a:rect l="0" t="0" r="0" b="0"/>
          <a:pathLst>
            <a:path>
              <a:moveTo>
                <a:pt x="9107531" y="0"/>
              </a:moveTo>
              <a:lnTo>
                <a:pt x="9107531" y="214679"/>
              </a:lnTo>
              <a:lnTo>
                <a:pt x="0" y="214679"/>
              </a:lnTo>
              <a:lnTo>
                <a:pt x="0" y="395158"/>
              </a:lnTo>
            </a:path>
          </a:pathLst>
        </a:custGeom>
        <a:noFill/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258463" y="1938952"/>
        <a:ext cx="455873" cy="4257"/>
      </dsp:txXfrm>
    </dsp:sp>
    <dsp:sp modelId="{BF533A65-547F-4D8B-B5FB-3FB7D4556CED}">
      <dsp:nvSpPr>
        <dsp:cNvPr id="0" name=""/>
        <dsp:cNvSpPr/>
      </dsp:nvSpPr>
      <dsp:spPr>
        <a:xfrm>
          <a:off x="9114603" y="634627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5000117"/>
                <a:satOff val="-7502"/>
                <a:lumOff val="-1220"/>
                <a:alphaOff val="0"/>
                <a:shade val="51000"/>
                <a:satMod val="130000"/>
              </a:schemeClr>
            </a:gs>
            <a:gs pos="80000">
              <a:schemeClr val="accent3">
                <a:hueOff val="5000117"/>
                <a:satOff val="-7502"/>
                <a:lumOff val="-1220"/>
                <a:alphaOff val="0"/>
                <a:shade val="93000"/>
                <a:satMod val="130000"/>
              </a:schemeClr>
            </a:gs>
            <a:gs pos="100000">
              <a:schemeClr val="accent3">
                <a:hueOff val="5000117"/>
                <a:satOff val="-7502"/>
                <a:lumOff val="-122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Contents page</a:t>
          </a:r>
        </a:p>
      </dsp:txBody>
      <dsp:txXfrm>
        <a:off x="9114603" y="634627"/>
        <a:ext cx="1851124" cy="1110674"/>
      </dsp:txXfrm>
    </dsp:sp>
    <dsp:sp modelId="{EFBD4EAB-1BEE-4098-8F8F-D974E23B0D44}">
      <dsp:nvSpPr>
        <dsp:cNvPr id="0" name=""/>
        <dsp:cNvSpPr/>
      </dsp:nvSpPr>
      <dsp:spPr>
        <a:xfrm>
          <a:off x="1856396" y="2680678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7031415"/>
              <a:satOff val="-10550"/>
              <a:lumOff val="-1716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2043331" y="2724269"/>
        <a:ext cx="21287" cy="4257"/>
      </dsp:txXfrm>
    </dsp:sp>
    <dsp:sp modelId="{4439295B-E9AC-4558-B8BB-EDB29921FC8A}">
      <dsp:nvSpPr>
        <dsp:cNvPr id="0" name=""/>
        <dsp:cNvSpPr/>
      </dsp:nvSpPr>
      <dsp:spPr>
        <a:xfrm>
          <a:off x="7072" y="2171060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6250147"/>
                <a:satOff val="-9378"/>
                <a:lumOff val="-1525"/>
                <a:alphaOff val="0"/>
                <a:shade val="51000"/>
                <a:satMod val="130000"/>
              </a:schemeClr>
            </a:gs>
            <a:gs pos="80000">
              <a:schemeClr val="accent3">
                <a:hueOff val="6250147"/>
                <a:satOff val="-9378"/>
                <a:lumOff val="-1525"/>
                <a:alphaOff val="0"/>
                <a:shade val="93000"/>
                <a:satMod val="130000"/>
              </a:schemeClr>
            </a:gs>
            <a:gs pos="100000">
              <a:schemeClr val="accent3">
                <a:hueOff val="6250147"/>
                <a:satOff val="-9378"/>
                <a:lumOff val="-152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List of Figures &amp; Tables</a:t>
          </a:r>
        </a:p>
      </dsp:txBody>
      <dsp:txXfrm>
        <a:off x="7072" y="2171060"/>
        <a:ext cx="1851124" cy="1110674"/>
      </dsp:txXfrm>
    </dsp:sp>
    <dsp:sp modelId="{A61C1C1B-9F67-44EB-973C-3BAD5BB9CA25}">
      <dsp:nvSpPr>
        <dsp:cNvPr id="0" name=""/>
        <dsp:cNvSpPr/>
      </dsp:nvSpPr>
      <dsp:spPr>
        <a:xfrm>
          <a:off x="4133279" y="2680678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8437698"/>
              <a:satOff val="-12660"/>
              <a:lumOff val="-205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320214" y="2724269"/>
        <a:ext cx="21287" cy="4257"/>
      </dsp:txXfrm>
    </dsp:sp>
    <dsp:sp modelId="{E802331C-B9F4-4EC8-BCE4-5558D80B0339}">
      <dsp:nvSpPr>
        <dsp:cNvPr id="0" name=""/>
        <dsp:cNvSpPr/>
      </dsp:nvSpPr>
      <dsp:spPr>
        <a:xfrm>
          <a:off x="2283955" y="2171060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shade val="51000"/>
                <a:satMod val="130000"/>
              </a:schemeClr>
            </a:gs>
            <a:gs pos="80000">
              <a:schemeClr val="accent3">
                <a:hueOff val="7500176"/>
                <a:satOff val="-11253"/>
                <a:lumOff val="-1830"/>
                <a:alphaOff val="0"/>
                <a:shade val="93000"/>
                <a:satMod val="13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List of Appendices</a:t>
          </a:r>
        </a:p>
      </dsp:txBody>
      <dsp:txXfrm>
        <a:off x="2283955" y="2171060"/>
        <a:ext cx="1851124" cy="1110674"/>
      </dsp:txXfrm>
    </dsp:sp>
    <dsp:sp modelId="{C6A2FF29-244C-4EB4-8534-0DBC04E550C6}">
      <dsp:nvSpPr>
        <dsp:cNvPr id="0" name=""/>
        <dsp:cNvSpPr/>
      </dsp:nvSpPr>
      <dsp:spPr>
        <a:xfrm>
          <a:off x="6410162" y="2680678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9843981"/>
              <a:satOff val="-14770"/>
              <a:lumOff val="-2402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597097" y="2724269"/>
        <a:ext cx="21287" cy="4257"/>
      </dsp:txXfrm>
    </dsp:sp>
    <dsp:sp modelId="{85551AEC-672D-4B8E-9588-1F9107B76246}">
      <dsp:nvSpPr>
        <dsp:cNvPr id="0" name=""/>
        <dsp:cNvSpPr/>
      </dsp:nvSpPr>
      <dsp:spPr>
        <a:xfrm>
          <a:off x="4560837" y="2171060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8750205"/>
                <a:satOff val="-13129"/>
                <a:lumOff val="-2135"/>
                <a:alphaOff val="0"/>
                <a:shade val="51000"/>
                <a:satMod val="130000"/>
              </a:schemeClr>
            </a:gs>
            <a:gs pos="80000">
              <a:schemeClr val="accent3">
                <a:hueOff val="8750205"/>
                <a:satOff val="-13129"/>
                <a:lumOff val="-2135"/>
                <a:alphaOff val="0"/>
                <a:shade val="93000"/>
                <a:satMod val="130000"/>
              </a:schemeClr>
            </a:gs>
            <a:gs pos="100000">
              <a:schemeClr val="accent3">
                <a:hueOff val="8750205"/>
                <a:satOff val="-13129"/>
                <a:lumOff val="-213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List of Abbreviations</a:t>
          </a:r>
        </a:p>
      </dsp:txBody>
      <dsp:txXfrm>
        <a:off x="4560837" y="2171060"/>
        <a:ext cx="1851124" cy="1110674"/>
      </dsp:txXfrm>
    </dsp:sp>
    <dsp:sp modelId="{3B609659-C745-4338-A556-E931C374713B}">
      <dsp:nvSpPr>
        <dsp:cNvPr id="0" name=""/>
        <dsp:cNvSpPr/>
      </dsp:nvSpPr>
      <dsp:spPr>
        <a:xfrm>
          <a:off x="8687044" y="2680678"/>
          <a:ext cx="3951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5158" y="45720"/>
              </a:lnTo>
            </a:path>
          </a:pathLst>
        </a:custGeom>
        <a:noFill/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8873980" y="2724269"/>
        <a:ext cx="21287" cy="4257"/>
      </dsp:txXfrm>
    </dsp:sp>
    <dsp:sp modelId="{067C9978-1384-40A7-9550-DF1D66AEC2A6}">
      <dsp:nvSpPr>
        <dsp:cNvPr id="0" name=""/>
        <dsp:cNvSpPr/>
      </dsp:nvSpPr>
      <dsp:spPr>
        <a:xfrm>
          <a:off x="6837720" y="2171060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10000235"/>
                <a:satOff val="-15004"/>
                <a:lumOff val="-2440"/>
                <a:alphaOff val="0"/>
                <a:shade val="51000"/>
                <a:satMod val="130000"/>
              </a:schemeClr>
            </a:gs>
            <a:gs pos="80000">
              <a:schemeClr val="accent3">
                <a:hueOff val="10000235"/>
                <a:satOff val="-15004"/>
                <a:lumOff val="-2440"/>
                <a:alphaOff val="0"/>
                <a:shade val="93000"/>
                <a:satMod val="130000"/>
              </a:schemeClr>
            </a:gs>
            <a:gs pos="100000">
              <a:schemeClr val="accent3">
                <a:hueOff val="10000235"/>
                <a:satOff val="-15004"/>
                <a:lumOff val="-244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Chapters</a:t>
          </a:r>
        </a:p>
      </dsp:txBody>
      <dsp:txXfrm>
        <a:off x="6837720" y="2171060"/>
        <a:ext cx="1851124" cy="1110674"/>
      </dsp:txXfrm>
    </dsp:sp>
    <dsp:sp modelId="{E52CEF41-E624-417F-AC11-EEA7D51A73E4}">
      <dsp:nvSpPr>
        <dsp:cNvPr id="0" name=""/>
        <dsp:cNvSpPr/>
      </dsp:nvSpPr>
      <dsp:spPr>
        <a:xfrm>
          <a:off x="9114603" y="2171060"/>
          <a:ext cx="1851124" cy="1110674"/>
        </a:xfrm>
        <a:prstGeom prst="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Myriad Pro"/>
            </a:rPr>
            <a:t>Appendix</a:t>
          </a:r>
        </a:p>
      </dsp:txBody>
      <dsp:txXfrm>
        <a:off x="9114603" y="2171060"/>
        <a:ext cx="1851124" cy="11106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6007C3-FAF8-4CCB-9A33-0D262C0F54E3}">
      <dsp:nvSpPr>
        <dsp:cNvPr id="0" name=""/>
        <dsp:cNvSpPr/>
      </dsp:nvSpPr>
      <dsp:spPr>
        <a:xfrm>
          <a:off x="830" y="0"/>
          <a:ext cx="3573660" cy="3916363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30302" rIns="168910" bIns="0" numCol="1" spcCol="1270" anchor="t" anchorCtr="0">
          <a:noAutofit/>
        </a:bodyPr>
        <a:lstStyle/>
        <a:p>
          <a:pPr marL="0" lvl="0" indent="0" algn="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/>
            <a:t>Declaration</a:t>
          </a:r>
        </a:p>
      </dsp:txBody>
      <dsp:txXfrm rot="16200000">
        <a:off x="-1247512" y="1248342"/>
        <a:ext cx="3211417" cy="714732"/>
      </dsp:txXfrm>
    </dsp:sp>
    <dsp:sp modelId="{6E6CFBA3-BC46-4CBD-9FAA-E779A8DBAE1C}">
      <dsp:nvSpPr>
        <dsp:cNvPr id="0" name=""/>
        <dsp:cNvSpPr/>
      </dsp:nvSpPr>
      <dsp:spPr>
        <a:xfrm>
          <a:off x="715562" y="0"/>
          <a:ext cx="2662377" cy="3916363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58293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This work has not previously been accepted in substance for any degree and is not being concurrently submitted in candidature for any degree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Signed: 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Date:</a:t>
          </a:r>
        </a:p>
      </dsp:txBody>
      <dsp:txXfrm>
        <a:off x="715562" y="0"/>
        <a:ext cx="2662377" cy="3916363"/>
      </dsp:txXfrm>
    </dsp:sp>
    <dsp:sp modelId="{CAFECD4A-6D2D-4C1B-BED5-612D10E21C7E}">
      <dsp:nvSpPr>
        <dsp:cNvPr id="0" name=""/>
        <dsp:cNvSpPr/>
      </dsp:nvSpPr>
      <dsp:spPr>
        <a:xfrm>
          <a:off x="3699569" y="0"/>
          <a:ext cx="3573660" cy="3916363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30302" rIns="168910" bIns="0" numCol="1" spcCol="1270" anchor="t" anchorCtr="0">
          <a:noAutofit/>
        </a:bodyPr>
        <a:lstStyle/>
        <a:p>
          <a:pPr marL="0" lvl="0" indent="0" algn="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/>
            <a:t>Statement 1</a:t>
          </a:r>
        </a:p>
      </dsp:txBody>
      <dsp:txXfrm rot="16200000">
        <a:off x="2451226" y="1248342"/>
        <a:ext cx="3211417" cy="714732"/>
      </dsp:txXfrm>
    </dsp:sp>
    <dsp:sp modelId="{5F796090-1974-48E3-9201-AF4F27DBA1E2}">
      <dsp:nvSpPr>
        <dsp:cNvPr id="0" name=""/>
        <dsp:cNvSpPr/>
      </dsp:nvSpPr>
      <dsp:spPr>
        <a:xfrm rot="5400000">
          <a:off x="3429723" y="3088644"/>
          <a:ext cx="575429" cy="536049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D08D80-11B3-4585-9A44-B9FC04AB0F18}">
      <dsp:nvSpPr>
        <dsp:cNvPr id="0" name=""/>
        <dsp:cNvSpPr/>
      </dsp:nvSpPr>
      <dsp:spPr>
        <a:xfrm>
          <a:off x="4414301" y="0"/>
          <a:ext cx="2662377" cy="3916363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58293" rIns="0" bIns="0" numCol="1" spcCol="1270" anchor="t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This dissertation is being submitted in partial fulfilment of the requirements for the degree of </a:t>
          </a:r>
          <a:r>
            <a:rPr lang="en-GB" sz="1700" kern="1200" dirty="0">
              <a:latin typeface="Myriad Pro"/>
            </a:rPr>
            <a:t>MSc Policing (OPerational &amp; Strategic Leadership)</a:t>
          </a:r>
          <a:endParaRPr lang="en-GB" sz="1700" kern="1200" dirty="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Signed: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Date:</a:t>
          </a:r>
        </a:p>
      </dsp:txBody>
      <dsp:txXfrm>
        <a:off x="4414301" y="0"/>
        <a:ext cx="2662377" cy="3916363"/>
      </dsp:txXfrm>
    </dsp:sp>
    <dsp:sp modelId="{A4266D90-9C67-4B40-B740-4DFB8DB78E1C}">
      <dsp:nvSpPr>
        <dsp:cNvPr id="0" name=""/>
        <dsp:cNvSpPr/>
      </dsp:nvSpPr>
      <dsp:spPr>
        <a:xfrm>
          <a:off x="7398308" y="0"/>
          <a:ext cx="3573660" cy="3916363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30302" rIns="168910" bIns="0" numCol="1" spcCol="1270" anchor="t" anchorCtr="0">
          <a:noAutofit/>
        </a:bodyPr>
        <a:lstStyle/>
        <a:p>
          <a:pPr marL="0" lvl="0" indent="0" algn="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 dirty="0"/>
            <a:t>Statement 2</a:t>
          </a:r>
        </a:p>
      </dsp:txBody>
      <dsp:txXfrm rot="16200000">
        <a:off x="6149965" y="1248342"/>
        <a:ext cx="3211417" cy="714732"/>
      </dsp:txXfrm>
    </dsp:sp>
    <dsp:sp modelId="{BFBE2B71-6942-484B-BCEC-A595967ABF3D}">
      <dsp:nvSpPr>
        <dsp:cNvPr id="0" name=""/>
        <dsp:cNvSpPr/>
      </dsp:nvSpPr>
      <dsp:spPr>
        <a:xfrm rot="5400000">
          <a:off x="7128462" y="3088644"/>
          <a:ext cx="575429" cy="536049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B1BA6E-6114-4FA7-BC73-8599A378DEF0}">
      <dsp:nvSpPr>
        <dsp:cNvPr id="0" name=""/>
        <dsp:cNvSpPr/>
      </dsp:nvSpPr>
      <dsp:spPr>
        <a:xfrm>
          <a:off x="8113040" y="0"/>
          <a:ext cx="2662377" cy="3916363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58293" rIns="0" bIns="0" numCol="1" spcCol="1270" anchor="t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This dissertation is the result of my own independent work/investigation, except where otherwise stated.</a:t>
          </a:r>
          <a:r>
            <a:rPr lang="en-GB" sz="1700" kern="1200" dirty="0">
              <a:latin typeface="Myriad Pro"/>
            </a:rPr>
            <a:t> </a:t>
          </a:r>
          <a:endParaRPr lang="en-GB" sz="1700" kern="1200" dirty="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Other sources are acknowledged by footnotes giving explicit references. A bibliography/reference list is appended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Signed: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Dated:</a:t>
          </a:r>
        </a:p>
      </dsp:txBody>
      <dsp:txXfrm>
        <a:off x="8113040" y="0"/>
        <a:ext cx="2662377" cy="39163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C2754C-9B1B-4BEE-9702-BF20545AC922}">
      <dsp:nvSpPr>
        <dsp:cNvPr id="0" name=""/>
        <dsp:cNvSpPr/>
      </dsp:nvSpPr>
      <dsp:spPr>
        <a:xfrm rot="16200000">
          <a:off x="688711" y="-683220"/>
          <a:ext cx="3916363" cy="5282803"/>
        </a:xfrm>
        <a:prstGeom prst="flowChartManualOperati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8720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Statement 3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kern="1200" dirty="0"/>
            <a:t>I hereby give consent for my dissertation, if accepted, to be available for photocopying and for interlibrary loan, and for the title and summary to be made available to outside organisations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kern="1200" dirty="0"/>
            <a:t>Signed: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kern="1200" dirty="0"/>
            <a:t>Date:</a:t>
          </a:r>
        </a:p>
      </dsp:txBody>
      <dsp:txXfrm rot="5400000">
        <a:off x="5491" y="783273"/>
        <a:ext cx="5282803" cy="2349817"/>
      </dsp:txXfrm>
    </dsp:sp>
    <dsp:sp modelId="{963A955F-57A3-438D-B493-5D1619AF3694}">
      <dsp:nvSpPr>
        <dsp:cNvPr id="0" name=""/>
        <dsp:cNvSpPr/>
      </dsp:nvSpPr>
      <dsp:spPr>
        <a:xfrm rot="16200000">
          <a:off x="6367725" y="-683220"/>
          <a:ext cx="3916363" cy="5282803"/>
        </a:xfrm>
        <a:prstGeom prst="flowChartManualOperation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8720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Statement 4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kern="1200" dirty="0"/>
            <a:t>I hereby give consent for my dissertation , if accepted, to be available on the University’s IT system to those who have consent to use the system.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kern="1200" dirty="0"/>
            <a:t>Signed: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kern="1200" dirty="0" err="1"/>
            <a:t>DAte</a:t>
          </a:r>
          <a:endParaRPr lang="en-GB" sz="1700" kern="1200" dirty="0"/>
        </a:p>
      </dsp:txBody>
      <dsp:txXfrm rot="5400000">
        <a:off x="5684505" y="783273"/>
        <a:ext cx="5282803" cy="234981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9FBFC5-5DF3-48D4-9B56-103CF604E7E9}">
      <dsp:nvSpPr>
        <dsp:cNvPr id="0" name=""/>
        <dsp:cNvSpPr/>
      </dsp:nvSpPr>
      <dsp:spPr>
        <a:xfrm>
          <a:off x="0" y="896001"/>
          <a:ext cx="575911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49018B-BC3F-4269-86A9-EDBD3F981657}">
      <dsp:nvSpPr>
        <dsp:cNvPr id="0" name=""/>
        <dsp:cNvSpPr/>
      </dsp:nvSpPr>
      <dsp:spPr>
        <a:xfrm>
          <a:off x="287955" y="586041"/>
          <a:ext cx="4031381" cy="6199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377" tIns="0" rIns="152377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Myriad Pro"/>
            </a:rPr>
            <a:t>List of figures/tables/diagrams</a:t>
          </a:r>
          <a:endParaRPr lang="en-US" sz="2100" kern="1200" dirty="0"/>
        </a:p>
      </dsp:txBody>
      <dsp:txXfrm>
        <a:off x="318217" y="616303"/>
        <a:ext cx="3970857" cy="559396"/>
      </dsp:txXfrm>
    </dsp:sp>
    <dsp:sp modelId="{C0D8EB89-A771-4B36-A9D3-EE7E2AB97909}">
      <dsp:nvSpPr>
        <dsp:cNvPr id="0" name=""/>
        <dsp:cNvSpPr/>
      </dsp:nvSpPr>
      <dsp:spPr>
        <a:xfrm>
          <a:off x="0" y="1848561"/>
          <a:ext cx="575911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5464AE-7E2B-4538-A522-928910D8DD27}">
      <dsp:nvSpPr>
        <dsp:cNvPr id="0" name=""/>
        <dsp:cNvSpPr/>
      </dsp:nvSpPr>
      <dsp:spPr>
        <a:xfrm>
          <a:off x="287955" y="1538601"/>
          <a:ext cx="4031381" cy="619920"/>
        </a:xfrm>
        <a:prstGeom prst="roundRec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377" tIns="0" rIns="152377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Myriad Pro"/>
            </a:rPr>
            <a:t>List of Appendices</a:t>
          </a:r>
          <a:endParaRPr lang="en-US" sz="2100" kern="1200" dirty="0"/>
        </a:p>
      </dsp:txBody>
      <dsp:txXfrm>
        <a:off x="318217" y="1568863"/>
        <a:ext cx="3970857" cy="559396"/>
      </dsp:txXfrm>
    </dsp:sp>
    <dsp:sp modelId="{3719CC06-A293-452E-ACBC-FDDF56F0F62C}">
      <dsp:nvSpPr>
        <dsp:cNvPr id="0" name=""/>
        <dsp:cNvSpPr/>
      </dsp:nvSpPr>
      <dsp:spPr>
        <a:xfrm>
          <a:off x="0" y="2801121"/>
          <a:ext cx="575911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AC77EE-5E47-4A1B-A25A-C2D3170E4EDA}">
      <dsp:nvSpPr>
        <dsp:cNvPr id="0" name=""/>
        <dsp:cNvSpPr/>
      </dsp:nvSpPr>
      <dsp:spPr>
        <a:xfrm>
          <a:off x="287955" y="2491161"/>
          <a:ext cx="4031381" cy="619920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377" tIns="0" rIns="152377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Myriad Pro"/>
            </a:rPr>
            <a:t>List of Abbreviations</a:t>
          </a:r>
        </a:p>
      </dsp:txBody>
      <dsp:txXfrm>
        <a:off x="318217" y="2521423"/>
        <a:ext cx="3970857" cy="55939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19A3D7-FA75-4B84-ADDB-A3DF8D45D57F}">
      <dsp:nvSpPr>
        <dsp:cNvPr id="0" name=""/>
        <dsp:cNvSpPr/>
      </dsp:nvSpPr>
      <dsp:spPr>
        <a:xfrm>
          <a:off x="-4426730" y="-679014"/>
          <a:ext cx="5274391" cy="5274391"/>
        </a:xfrm>
        <a:prstGeom prst="blockArc">
          <a:avLst>
            <a:gd name="adj1" fmla="val 18900000"/>
            <a:gd name="adj2" fmla="val 2700000"/>
            <a:gd name="adj3" fmla="val 410"/>
          </a:avLst>
        </a:pr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59D55E-17FF-4D7C-AC8A-B1D283DFF439}">
      <dsp:nvSpPr>
        <dsp:cNvPr id="0" name=""/>
        <dsp:cNvSpPr/>
      </dsp:nvSpPr>
      <dsp:spPr>
        <a:xfrm>
          <a:off x="274732" y="178037"/>
          <a:ext cx="10645783" cy="35591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11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Introduction</a:t>
          </a:r>
        </a:p>
      </dsp:txBody>
      <dsp:txXfrm>
        <a:off x="274732" y="178037"/>
        <a:ext cx="10645783" cy="355919"/>
      </dsp:txXfrm>
    </dsp:sp>
    <dsp:sp modelId="{FBC9BB4E-A628-4BB7-99F1-C800E8D71439}">
      <dsp:nvSpPr>
        <dsp:cNvPr id="0" name=""/>
        <dsp:cNvSpPr/>
      </dsp:nvSpPr>
      <dsp:spPr>
        <a:xfrm>
          <a:off x="52283" y="133547"/>
          <a:ext cx="444898" cy="44489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0B9E88-9013-474A-9EF4-6A13A00BA3E9}">
      <dsp:nvSpPr>
        <dsp:cNvPr id="0" name=""/>
        <dsp:cNvSpPr/>
      </dsp:nvSpPr>
      <dsp:spPr>
        <a:xfrm>
          <a:off x="597049" y="712229"/>
          <a:ext cx="10323467" cy="355919"/>
        </a:xfrm>
        <a:prstGeom prst="rect">
          <a:avLst/>
        </a:prstGeom>
        <a:gradFill rotWithShape="0">
          <a:gsLst>
            <a:gs pos="0">
              <a:schemeClr val="accent3">
                <a:hueOff val="1875044"/>
                <a:satOff val="-2813"/>
                <a:lumOff val="-458"/>
                <a:alphaOff val="0"/>
                <a:shade val="51000"/>
                <a:satMod val="130000"/>
              </a:schemeClr>
            </a:gs>
            <a:gs pos="80000">
              <a:schemeClr val="accent3">
                <a:hueOff val="1875044"/>
                <a:satOff val="-2813"/>
                <a:lumOff val="-458"/>
                <a:alphaOff val="0"/>
                <a:shade val="93000"/>
                <a:satMod val="130000"/>
              </a:schemeClr>
            </a:gs>
            <a:gs pos="100000">
              <a:schemeClr val="accent3">
                <a:hueOff val="1875044"/>
                <a:satOff val="-2813"/>
                <a:lumOff val="-45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11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Literature Review</a:t>
          </a:r>
        </a:p>
      </dsp:txBody>
      <dsp:txXfrm>
        <a:off x="597049" y="712229"/>
        <a:ext cx="10323467" cy="355919"/>
      </dsp:txXfrm>
    </dsp:sp>
    <dsp:sp modelId="{D9C20A75-ED32-47CC-8B03-D1458EDAD8B6}">
      <dsp:nvSpPr>
        <dsp:cNvPr id="0" name=""/>
        <dsp:cNvSpPr/>
      </dsp:nvSpPr>
      <dsp:spPr>
        <a:xfrm>
          <a:off x="374600" y="667739"/>
          <a:ext cx="444898" cy="44489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875044"/>
              <a:satOff val="-2813"/>
              <a:lumOff val="-45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91A35F-B408-4ABA-B82C-44DF5FADC9F4}">
      <dsp:nvSpPr>
        <dsp:cNvPr id="0" name=""/>
        <dsp:cNvSpPr/>
      </dsp:nvSpPr>
      <dsp:spPr>
        <a:xfrm>
          <a:off x="773677" y="1246030"/>
          <a:ext cx="10146839" cy="355919"/>
        </a:xfrm>
        <a:prstGeom prst="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shade val="51000"/>
                <a:satMod val="130000"/>
              </a:schemeClr>
            </a:gs>
            <a:gs pos="80000">
              <a:schemeClr val="accent3">
                <a:hueOff val="3750088"/>
                <a:satOff val="-5627"/>
                <a:lumOff val="-915"/>
                <a:alphaOff val="0"/>
                <a:shade val="93000"/>
                <a:satMod val="13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11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Methodology</a:t>
          </a:r>
        </a:p>
      </dsp:txBody>
      <dsp:txXfrm>
        <a:off x="773677" y="1246030"/>
        <a:ext cx="10146839" cy="355919"/>
      </dsp:txXfrm>
    </dsp:sp>
    <dsp:sp modelId="{4060F008-44B7-4E3B-BA89-98223E8A6153}">
      <dsp:nvSpPr>
        <dsp:cNvPr id="0" name=""/>
        <dsp:cNvSpPr/>
      </dsp:nvSpPr>
      <dsp:spPr>
        <a:xfrm>
          <a:off x="551228" y="1201540"/>
          <a:ext cx="444898" cy="44489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3750088"/>
              <a:satOff val="-5627"/>
              <a:lumOff val="-91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5CF117-519D-4C3E-8DF4-EEFA204BF674}">
      <dsp:nvSpPr>
        <dsp:cNvPr id="0" name=""/>
        <dsp:cNvSpPr/>
      </dsp:nvSpPr>
      <dsp:spPr>
        <a:xfrm>
          <a:off x="830073" y="1780221"/>
          <a:ext cx="10090443" cy="355919"/>
        </a:xfrm>
        <a:prstGeom prst="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11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Analysis</a:t>
          </a:r>
        </a:p>
      </dsp:txBody>
      <dsp:txXfrm>
        <a:off x="830073" y="1780221"/>
        <a:ext cx="10090443" cy="355919"/>
      </dsp:txXfrm>
    </dsp:sp>
    <dsp:sp modelId="{D7D1E439-34F9-43CD-8A7E-B0CA4968E6EE}">
      <dsp:nvSpPr>
        <dsp:cNvPr id="0" name=""/>
        <dsp:cNvSpPr/>
      </dsp:nvSpPr>
      <dsp:spPr>
        <a:xfrm>
          <a:off x="607623" y="1735732"/>
          <a:ext cx="444898" cy="44489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35532C-9ECB-4966-85FF-24C7663FA974}">
      <dsp:nvSpPr>
        <dsp:cNvPr id="0" name=""/>
        <dsp:cNvSpPr/>
      </dsp:nvSpPr>
      <dsp:spPr>
        <a:xfrm>
          <a:off x="773677" y="2314413"/>
          <a:ext cx="10146839" cy="355919"/>
        </a:xfrm>
        <a:prstGeom prst="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shade val="51000"/>
                <a:satMod val="130000"/>
              </a:schemeClr>
            </a:gs>
            <a:gs pos="80000">
              <a:schemeClr val="accent3">
                <a:hueOff val="7500176"/>
                <a:satOff val="-11253"/>
                <a:lumOff val="-1830"/>
                <a:alphaOff val="0"/>
                <a:shade val="93000"/>
                <a:satMod val="13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11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Conclusions &amp; Recommendations</a:t>
          </a:r>
        </a:p>
      </dsp:txBody>
      <dsp:txXfrm>
        <a:off x="773677" y="2314413"/>
        <a:ext cx="10146839" cy="355919"/>
      </dsp:txXfrm>
    </dsp:sp>
    <dsp:sp modelId="{9D19A772-244C-4DD5-A97E-860146053D6B}">
      <dsp:nvSpPr>
        <dsp:cNvPr id="0" name=""/>
        <dsp:cNvSpPr/>
      </dsp:nvSpPr>
      <dsp:spPr>
        <a:xfrm>
          <a:off x="551228" y="2269923"/>
          <a:ext cx="444898" cy="44489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7500176"/>
              <a:satOff val="-11253"/>
              <a:lumOff val="-18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9F1B4B-B74C-47E6-AC07-44F2B3907B2A}">
      <dsp:nvSpPr>
        <dsp:cNvPr id="0" name=""/>
        <dsp:cNvSpPr/>
      </dsp:nvSpPr>
      <dsp:spPr>
        <a:xfrm>
          <a:off x="597049" y="2848214"/>
          <a:ext cx="10323467" cy="355919"/>
        </a:xfrm>
        <a:prstGeom prst="rect">
          <a:avLst/>
        </a:prstGeom>
        <a:gradFill rotWithShape="0">
          <a:gsLst>
            <a:gs pos="0">
              <a:schemeClr val="accent3">
                <a:hueOff val="9375220"/>
                <a:satOff val="-14067"/>
                <a:lumOff val="-2288"/>
                <a:alphaOff val="0"/>
                <a:shade val="51000"/>
                <a:satMod val="130000"/>
              </a:schemeClr>
            </a:gs>
            <a:gs pos="80000">
              <a:schemeClr val="accent3">
                <a:hueOff val="9375220"/>
                <a:satOff val="-14067"/>
                <a:lumOff val="-2288"/>
                <a:alphaOff val="0"/>
                <a:shade val="93000"/>
                <a:satMod val="130000"/>
              </a:schemeClr>
            </a:gs>
            <a:gs pos="100000">
              <a:schemeClr val="accent3">
                <a:hueOff val="9375220"/>
                <a:satOff val="-14067"/>
                <a:lumOff val="-228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11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Bibliography or Reference List</a:t>
          </a:r>
        </a:p>
      </dsp:txBody>
      <dsp:txXfrm>
        <a:off x="597049" y="2848214"/>
        <a:ext cx="10323467" cy="355919"/>
      </dsp:txXfrm>
    </dsp:sp>
    <dsp:sp modelId="{38CA02E7-7BB2-48A9-9942-438332B50C38}">
      <dsp:nvSpPr>
        <dsp:cNvPr id="0" name=""/>
        <dsp:cNvSpPr/>
      </dsp:nvSpPr>
      <dsp:spPr>
        <a:xfrm>
          <a:off x="374600" y="2803724"/>
          <a:ext cx="444898" cy="44489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9375220"/>
              <a:satOff val="-14067"/>
              <a:lumOff val="-228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231360-D691-4219-AFAA-082CDD3DDE79}">
      <dsp:nvSpPr>
        <dsp:cNvPr id="0" name=""/>
        <dsp:cNvSpPr/>
      </dsp:nvSpPr>
      <dsp:spPr>
        <a:xfrm>
          <a:off x="274732" y="3382406"/>
          <a:ext cx="10645783" cy="355919"/>
        </a:xfrm>
        <a:prstGeom prst="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2511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Appendices</a:t>
          </a:r>
        </a:p>
      </dsp:txBody>
      <dsp:txXfrm>
        <a:off x="274732" y="3382406"/>
        <a:ext cx="10645783" cy="355919"/>
      </dsp:txXfrm>
    </dsp:sp>
    <dsp:sp modelId="{77CC0F8C-5E54-49F7-A163-555334E1CBFE}">
      <dsp:nvSpPr>
        <dsp:cNvPr id="0" name=""/>
        <dsp:cNvSpPr/>
      </dsp:nvSpPr>
      <dsp:spPr>
        <a:xfrm>
          <a:off x="52283" y="3337916"/>
          <a:ext cx="444898" cy="44489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4BDD37-A329-47E8-BF86-D458012D0B0E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C847A-7DAE-4150-8492-BD754CE29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398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F3EC92-96C9-4E7E-A0F5-9B1CA54D168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2781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Lets look at the Acknowledgements page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This page offers you the opportunity to thank anyone that has supported you throughout the last 12 months</a:t>
            </a:r>
          </a:p>
          <a:p>
            <a:r>
              <a:rPr lang="en-US" dirty="0">
                <a:cs typeface="Calibri"/>
              </a:rPr>
              <a:t>It could be family, friends, pets, inspirational people </a:t>
            </a:r>
            <a:r>
              <a:rPr lang="en-US" dirty="0" err="1">
                <a:cs typeface="Calibri"/>
              </a:rPr>
              <a:t>etc</a:t>
            </a:r>
            <a:r>
              <a:rPr lang="en-US" dirty="0">
                <a:cs typeface="Calibri"/>
              </a:rPr>
              <a:t> – the list entirely up to you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Try and break your list into 3 main groups</a:t>
            </a:r>
          </a:p>
          <a:p>
            <a:r>
              <a:rPr lang="en-US" dirty="0">
                <a:cs typeface="Calibri"/>
              </a:rPr>
              <a:t>Major thanks – those without who's help and support that it would have been impossible without - family</a:t>
            </a:r>
          </a:p>
          <a:p>
            <a:r>
              <a:rPr lang="en-US" dirty="0">
                <a:cs typeface="Calibri"/>
              </a:rPr>
              <a:t>Big thanks – to those that are 'in – between' – they may have helped you grow into the student you are so classmates, peers etc.</a:t>
            </a:r>
          </a:p>
          <a:p>
            <a:r>
              <a:rPr lang="en-US" dirty="0">
                <a:cs typeface="Calibri"/>
              </a:rPr>
              <a:t>Minor thanks - this is a catch all for everyone else – those that have offered moral support or encouragement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There is no right and wrong here – some people also dedicate it to someone that they have lost and its ok to mention them first.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9254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spcBef>
                <a:spcPct val="20000"/>
              </a:spcBef>
              <a:buFont typeface="Arial"/>
              <a:buChar char="•"/>
            </a:pPr>
            <a:endParaRPr lang="en-US" dirty="0">
              <a:cs typeface="Calibri"/>
            </a:endParaRPr>
          </a:p>
          <a:p>
            <a:pPr marL="285750" indent="-285750">
              <a:spcBef>
                <a:spcPct val="20000"/>
              </a:spcBef>
              <a:buFont typeface="Arial"/>
              <a:buChar char="•"/>
            </a:pPr>
            <a:endParaRPr lang="en-US" dirty="0">
              <a:cs typeface="Calibri"/>
            </a:endParaRPr>
          </a:p>
          <a:p>
            <a:pPr marL="285750" indent="-285750">
              <a:spcBef>
                <a:spcPct val="20000"/>
              </a:spcBef>
              <a:buFont typeface="Arial"/>
              <a:buChar char="•"/>
            </a:pPr>
            <a:r>
              <a:rPr lang="en-US" dirty="0">
                <a:cs typeface="Calibri"/>
              </a:rPr>
              <a:t>Some do's and </a:t>
            </a:r>
            <a:r>
              <a:rPr lang="en-US" dirty="0" err="1">
                <a:cs typeface="Calibri"/>
              </a:rPr>
              <a:t>Don’t's</a:t>
            </a:r>
            <a:r>
              <a:rPr lang="en-US" dirty="0">
                <a:cs typeface="Calibri"/>
              </a:rPr>
              <a:t> </a:t>
            </a:r>
          </a:p>
          <a:p>
            <a:pPr marL="285750" indent="-285750">
              <a:spcBef>
                <a:spcPct val="20000"/>
              </a:spcBef>
              <a:buFont typeface="Arial"/>
              <a:buChar char="•"/>
            </a:pPr>
            <a:endParaRPr lang="en-US" dirty="0">
              <a:cs typeface="Calibri"/>
            </a:endParaRPr>
          </a:p>
          <a:p>
            <a:pPr marL="285750" indent="-285750">
              <a:spcBef>
                <a:spcPct val="20000"/>
              </a:spcBef>
              <a:buFont typeface="Arial"/>
              <a:buChar char="•"/>
            </a:pPr>
            <a:r>
              <a:rPr lang="en-US" dirty="0">
                <a:cs typeface="Calibri"/>
              </a:rPr>
              <a:t>This can be as short as you want or as long BUT don't do more than one page!</a:t>
            </a:r>
          </a:p>
          <a:p>
            <a:pPr marL="285750" indent="-285750">
              <a:spcBef>
                <a:spcPct val="20000"/>
              </a:spcBef>
              <a:buFont typeface="Arial"/>
              <a:buChar char="•"/>
            </a:pPr>
            <a:endParaRPr lang="en-US" dirty="0">
              <a:cs typeface="Calibri"/>
            </a:endParaRPr>
          </a:p>
          <a:p>
            <a:pPr marL="285750" indent="-285750">
              <a:spcBef>
                <a:spcPct val="20000"/>
              </a:spcBef>
              <a:buFont typeface="Arial"/>
              <a:buChar char="•"/>
            </a:pPr>
            <a:r>
              <a:rPr lang="en-US" dirty="0">
                <a:cs typeface="Calibri"/>
              </a:rPr>
              <a:t>NOT IN YOUR WORD COUNT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145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Take each chapter at a time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Start each on a new page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C847A-7DAE-4150-8492-BD754CE2926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534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616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163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863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04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940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792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277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355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364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560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312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27/03/2026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4849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academic-office/appendices-and-forms/" TargetMode="External"/><Relationship Id="rId2" Type="http://schemas.openxmlformats.org/officeDocument/2006/relationships/hyperlink" Target="https://www.uwtsdunion.co.uk/extenuating-circumstances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_p5_CJ_qxkI" TargetMode="External"/><Relationship Id="rId2" Type="http://schemas.openxmlformats.org/officeDocument/2006/relationships/hyperlink" Target="https://www.scribbr.co.uk/thesis-dissertation/acknowledgement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radcoach.com/what-is-a-dissertation-abstract/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cribbr.co.uk/thesis-dissertation/contents-page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D8363A-E913-418E-A56C-63AB7772BA0E}"/>
              </a:ext>
            </a:extLst>
          </p:cNvPr>
          <p:cNvSpPr txBox="1"/>
          <p:nvPr/>
        </p:nvSpPr>
        <p:spPr>
          <a:xfrm>
            <a:off x="2194560" y="1733551"/>
            <a:ext cx="41300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6FE8A07-45B3-4401-AEF2-C9368D14EA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4472" y="1721645"/>
            <a:ext cx="4793222" cy="2966125"/>
          </a:xfrm>
        </p:spPr>
        <p:txBody>
          <a:bodyPr>
            <a:normAutofit/>
          </a:bodyPr>
          <a:lstStyle/>
          <a:p>
            <a:br>
              <a:rPr lang="en-GB" b="1" dirty="0">
                <a:solidFill>
                  <a:schemeClr val="bg1"/>
                </a:solidFill>
              </a:rPr>
            </a:br>
            <a:r>
              <a:rPr lang="en-GB" sz="3100" b="1" dirty="0">
                <a:solidFill>
                  <a:srgbClr val="002060"/>
                </a:solidFill>
              </a:rPr>
              <a:t>Dissertation Structure</a:t>
            </a:r>
            <a:br>
              <a:rPr lang="en-GB" b="1" dirty="0">
                <a:solidFill>
                  <a:schemeClr val="bg1"/>
                </a:solidFill>
              </a:rPr>
            </a:br>
            <a:br>
              <a:rPr lang="en-GB" b="1" dirty="0">
                <a:solidFill>
                  <a:schemeClr val="bg1"/>
                </a:solidFill>
              </a:rPr>
            </a:b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49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EF50-E6BB-4153-B801-E0884BE85B0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Learning outcomes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C690E-5CBE-4BDA-BD72-E432396BE4C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Provide an overview of the requirements of UWTSD Dissertations structure.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Reminder of support leading up to submission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F936499-F6A5-8341-D06E-F5FB70304E2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791042" y="1936958"/>
            <a:ext cx="4312387" cy="3230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280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16B8C-1FDA-47E8-AFB6-BD601E85C41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Dissertation structure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7C39BA2-799B-9435-EB6E-E15FCF628AA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09600" y="1600200"/>
          <a:ext cx="10972800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54296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795B0-1526-E396-E826-A03A509F0B8C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Format &amp;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B531C-C988-83A3-DEF1-9C9AA0D7B8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62500" lnSpcReduction="20000"/>
          </a:bodyPr>
          <a:lstStyle/>
          <a:p>
            <a:r>
              <a:rPr lang="en-GB" dirty="0"/>
              <a:t>White paper, A4, portrait</a:t>
            </a:r>
          </a:p>
          <a:p>
            <a:r>
              <a:rPr lang="en-GB" dirty="0"/>
              <a:t>Black coloured ink – word processed</a:t>
            </a:r>
          </a:p>
          <a:p>
            <a:r>
              <a:rPr lang="en-GB" dirty="0"/>
              <a:t>Arial point 11</a:t>
            </a:r>
          </a:p>
          <a:p>
            <a:r>
              <a:rPr lang="en-GB" dirty="0"/>
              <a:t>1.5 line spacing/double spaced</a:t>
            </a:r>
          </a:p>
          <a:p>
            <a:r>
              <a:rPr lang="en-GB" dirty="0"/>
              <a:t>Page numbers – Arabic numerals (1,2,3)</a:t>
            </a:r>
          </a:p>
          <a:p>
            <a:r>
              <a:rPr lang="en-GB" dirty="0"/>
              <a:t>Table of contents, abstracts, acknowledgements – lower case Roman Numerals ( </a:t>
            </a:r>
            <a:r>
              <a:rPr lang="en-GB" dirty="0" err="1"/>
              <a:t>i,ii,iii</a:t>
            </a:r>
            <a:r>
              <a:rPr lang="en-GB" dirty="0"/>
              <a:t>)</a:t>
            </a:r>
          </a:p>
          <a:p>
            <a:pPr marL="0" indent="0">
              <a:buNone/>
            </a:pPr>
            <a:r>
              <a:rPr lang="en-GB" dirty="0"/>
              <a:t>     OR all pages to be numbered consecutively from Front page through to end with Arabic numerals (1.2.3)</a:t>
            </a:r>
          </a:p>
          <a:p>
            <a:r>
              <a:rPr lang="en-GB" dirty="0"/>
              <a:t>All page numbers – centre, at bottom of page</a:t>
            </a:r>
          </a:p>
          <a:p>
            <a:r>
              <a:rPr lang="en-GB" dirty="0"/>
              <a:t>Each chapter should start on a separate page</a:t>
            </a:r>
          </a:p>
          <a:p>
            <a:r>
              <a:rPr lang="en-GB" dirty="0"/>
              <a:t>Label all diagrams/graphs/figures etc</a:t>
            </a:r>
          </a:p>
          <a:p>
            <a:r>
              <a:rPr lang="en-GB" dirty="0"/>
              <a:t>All tables – typed into text and given a number, title and source if not from your work</a:t>
            </a:r>
          </a:p>
        </p:txBody>
      </p:sp>
    </p:spTree>
    <p:extLst>
      <p:ext uri="{BB962C8B-B14F-4D97-AF65-F5344CB8AC3E}">
        <p14:creationId xmlns:p14="http://schemas.microsoft.com/office/powerpoint/2010/main" val="4280822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B1B75D3-748C-5F6D-5EF4-E6621951412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Format &amp; Presentation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E1795AE-FC07-3DD6-13F0-7741CD0258C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/>
              <a:t>Avoid use of first person ( I, we , you….)</a:t>
            </a:r>
          </a:p>
          <a:p>
            <a:r>
              <a:rPr lang="en-GB" dirty="0"/>
              <a:t>Word count </a:t>
            </a:r>
          </a:p>
          <a:p>
            <a:r>
              <a:rPr lang="en-GB" dirty="0"/>
              <a:t>Spell check</a:t>
            </a:r>
          </a:p>
          <a:p>
            <a:r>
              <a:rPr lang="en-GB" dirty="0"/>
              <a:t>Sentence length</a:t>
            </a:r>
          </a:p>
          <a:p>
            <a:r>
              <a:rPr lang="en-GB" dirty="0"/>
              <a:t>Quotations  - ‘single inverted commas’/ consistency! If more that 4 sentences – indent with authors name, date, page No in brackets.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C159E3-EFAF-05DA-0F8D-6DF0C20F86C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/>
              <a:t>Abbreviations – type in full when first used with abbreviation (</a:t>
            </a:r>
            <a:r>
              <a:rPr lang="en-GB" dirty="0" err="1"/>
              <a:t>abbr</a:t>
            </a:r>
            <a:r>
              <a:rPr lang="en-GB" dirty="0"/>
              <a:t>) in brackets immediately after. Use </a:t>
            </a:r>
            <a:r>
              <a:rPr lang="en-GB" dirty="0" err="1"/>
              <a:t>abbr</a:t>
            </a:r>
            <a:r>
              <a:rPr lang="en-GB" dirty="0"/>
              <a:t> thereafter</a:t>
            </a:r>
          </a:p>
          <a:p>
            <a:r>
              <a:rPr lang="en-GB" dirty="0"/>
              <a:t>Numbers – use words for 1-10</a:t>
            </a:r>
          </a:p>
          <a:p>
            <a:pPr marL="0" indent="0">
              <a:buNone/>
            </a:pPr>
            <a:r>
              <a:rPr lang="en-GB" dirty="0"/>
              <a:t>    except ages and percentages</a:t>
            </a:r>
          </a:p>
          <a:p>
            <a:r>
              <a:rPr lang="en-GB" dirty="0"/>
              <a:t>Neutral gender terms unless specific to male/female</a:t>
            </a:r>
          </a:p>
        </p:txBody>
      </p:sp>
    </p:spTree>
    <p:extLst>
      <p:ext uri="{BB962C8B-B14F-4D97-AF65-F5344CB8AC3E}">
        <p14:creationId xmlns:p14="http://schemas.microsoft.com/office/powerpoint/2010/main" val="220074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16B8C-1FDA-47E8-AFB6-BD601E85C41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Dissertation structure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7C39BA2-799B-9435-EB6E-E15FCF628AA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3402621"/>
              </p:ext>
            </p:extLst>
          </p:nvPr>
        </p:nvGraphicFramePr>
        <p:xfrm>
          <a:off x="609600" y="1600200"/>
          <a:ext cx="10972800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51093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7FB8D-0054-5F51-20F9-0EB2E567C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5305426" cy="1143000"/>
          </a:xfrm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Front Cover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55B2E7-4738-216A-63E8-856D9D61274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GB" b="1" dirty="0"/>
              <a:t>UWTSD Logo</a:t>
            </a:r>
            <a:endParaRPr lang="en-US" b="1"/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/>
              <a:t>Dissertation Title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/>
              <a:t>Student name </a:t>
            </a:r>
            <a:r>
              <a:rPr lang="en-GB" sz="1500" b="1" dirty="0"/>
              <a:t>( in full as you wish it to be shown on your Degree Certificate)</a:t>
            </a:r>
          </a:p>
          <a:p>
            <a:pPr marL="0" indent="0" algn="ctr">
              <a:buNone/>
            </a:pPr>
            <a:endParaRPr lang="en-GB" sz="1500" b="1" dirty="0"/>
          </a:p>
          <a:p>
            <a:pPr marL="0" indent="0" algn="ctr">
              <a:buNone/>
            </a:pPr>
            <a:r>
              <a:rPr lang="en-GB" b="1" dirty="0"/>
              <a:t>Student Number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/>
              <a:t>Degree : MSc Policing (Operational &amp; Strategic Leadership)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/>
              <a:t>Date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/>
              <a:t>Word count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1C4ACBF-D50B-E84B-1252-05DDF4A8C0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289133" y="1103980"/>
            <a:ext cx="3684897" cy="4042810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endParaRPr lang="en-US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endParaRPr lang="en-US" sz="1800" b="1" dirty="0"/>
          </a:p>
          <a:p>
            <a:pPr marL="0" indent="0" algn="ctr">
              <a:buNone/>
            </a:pPr>
            <a:r>
              <a:rPr lang="en-US" sz="1800" b="1" dirty="0"/>
              <a:t>A critical evaluation of contemporary leadership challenges in Policing</a:t>
            </a:r>
            <a:endParaRPr lang="en-US" b="1" dirty="0"/>
          </a:p>
          <a:p>
            <a:pPr marL="0" indent="0" algn="ctr">
              <a:buNone/>
            </a:pPr>
            <a:endParaRPr lang="en-US" sz="1800" b="1" dirty="0"/>
          </a:p>
          <a:p>
            <a:pPr marL="0" indent="0" algn="ctr">
              <a:buNone/>
            </a:pPr>
            <a:r>
              <a:rPr lang="en-US" sz="1800" b="1" dirty="0"/>
              <a:t>Alison Cooke</a:t>
            </a:r>
          </a:p>
          <a:p>
            <a:pPr marL="0" indent="0" algn="ctr">
              <a:buNone/>
            </a:pPr>
            <a:r>
              <a:rPr lang="en-US" sz="1800" b="1" dirty="0"/>
              <a:t>Student number: 123456</a:t>
            </a:r>
          </a:p>
          <a:p>
            <a:pPr marL="0" indent="0" algn="ctr">
              <a:buNone/>
            </a:pPr>
            <a:endParaRPr lang="en-US" sz="1800" b="1" dirty="0"/>
          </a:p>
          <a:p>
            <a:pPr marL="0" indent="0" algn="ctr">
              <a:buNone/>
            </a:pPr>
            <a:r>
              <a:rPr lang="en-US" sz="1800" b="1" dirty="0"/>
              <a:t>MSc Policing (Operational &amp; Strategic Leadership)</a:t>
            </a:r>
          </a:p>
          <a:p>
            <a:pPr marL="0" indent="0" algn="ctr">
              <a:buNone/>
            </a:pPr>
            <a:endParaRPr lang="en-US" sz="1800" b="1" dirty="0"/>
          </a:p>
          <a:p>
            <a:pPr marL="0" indent="0" algn="ctr">
              <a:buNone/>
            </a:pPr>
            <a:r>
              <a:rPr lang="en-US" sz="1800" b="1" dirty="0"/>
              <a:t>July 2024</a:t>
            </a:r>
          </a:p>
          <a:p>
            <a:pPr marL="0" indent="0" algn="ctr">
              <a:buNone/>
            </a:pPr>
            <a:endParaRPr lang="en-US" sz="1800" b="1" dirty="0"/>
          </a:p>
          <a:p>
            <a:pPr marL="0" indent="0" algn="ctr">
              <a:buNone/>
            </a:pPr>
            <a:r>
              <a:rPr lang="en-US" sz="1800" b="1" dirty="0"/>
              <a:t>15000 words</a:t>
            </a:r>
          </a:p>
        </p:txBody>
      </p:sp>
      <p:pic>
        <p:nvPicPr>
          <p:cNvPr id="7" name="Picture 7" descr="Text&#10;&#10;Description automatically generated">
            <a:extLst>
              <a:ext uri="{FF2B5EF4-FFF2-40B4-BE49-F238E27FC236}">
                <a16:creationId xmlns:a16="http://schemas.microsoft.com/office/drawing/2014/main" id="{4B3F869C-D1B9-EEB8-5518-BB37AE3A65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2030" y="1241303"/>
            <a:ext cx="2743200" cy="122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54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AF165-6C8C-E521-C0F5-6A6935FCB7F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Declarations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BE5F96-ADA6-D63D-FD2D-3DD1F8D374E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number of declarations MUST appear on this page , signed and dated ( electronic is acceptable).</a:t>
            </a:r>
            <a:endParaRPr lang="en-GB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5 in total – standard format to be complied with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7" descr="Diagram, engineering drawing&#10;&#10;Description automatically generated">
            <a:extLst>
              <a:ext uri="{FF2B5EF4-FFF2-40B4-BE49-F238E27FC236}">
                <a16:creationId xmlns:a16="http://schemas.microsoft.com/office/drawing/2014/main" id="{812188E5-455D-9525-FCB7-BC7F7F326D8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785583" y="2212554"/>
            <a:ext cx="4638472" cy="2529595"/>
          </a:xfrm>
        </p:spPr>
      </p:pic>
    </p:spTree>
    <p:extLst>
      <p:ext uri="{BB962C8B-B14F-4D97-AF65-F5344CB8AC3E}">
        <p14:creationId xmlns:p14="http://schemas.microsoft.com/office/powerpoint/2010/main" val="1062355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32023-C133-92A7-E4E4-1D893FCBCEB3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Declarations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D51C2E7-AA58-35EC-5772-E9CDF6D9AC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0574893"/>
              </p:ext>
            </p:extLst>
          </p:nvPr>
        </p:nvGraphicFramePr>
        <p:xfrm>
          <a:off x="609600" y="1600200"/>
          <a:ext cx="10972800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179798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26452-83F3-2B93-C2B5-C150C1868573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Declarations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2AC0E86-15E9-A613-54A1-6E2194293C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7923577"/>
              </p:ext>
            </p:extLst>
          </p:nvPr>
        </p:nvGraphicFramePr>
        <p:xfrm>
          <a:off x="609600" y="1600200"/>
          <a:ext cx="10972800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330618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1B664-B9B0-8637-F124-2C60768E33C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Acknowledgements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8D2110-41BA-9260-4FC2-9EE66AB4F8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,Sans-Serif" pitchFamily="34" charset="0"/>
            </a:pPr>
            <a:endParaRPr lang="en-US" sz="2400" dirty="0">
              <a:latin typeface="Arial"/>
              <a:cs typeface="Calibri"/>
            </a:endParaRPr>
          </a:p>
          <a:p>
            <a:pPr marL="285750" indent="-285750">
              <a:buFont typeface="Arial,Sans-Serif" pitchFamily="34" charset="0"/>
            </a:pPr>
            <a:r>
              <a:rPr lang="en-US" sz="2400" dirty="0">
                <a:latin typeface="Arial"/>
                <a:cs typeface="Calibri"/>
              </a:rPr>
              <a:t>Opportunity to thank anyone that has supported you </a:t>
            </a:r>
            <a:endParaRPr lang="en-US"/>
          </a:p>
          <a:p>
            <a:pPr marL="285750" indent="-285750">
              <a:buFont typeface="Arial,Sans-Serif" pitchFamily="34" charset="0"/>
            </a:pPr>
            <a:r>
              <a:rPr lang="en-US" sz="2400" dirty="0">
                <a:latin typeface="Arial"/>
                <a:cs typeface="Calibri"/>
              </a:rPr>
              <a:t>Family , friends, colleagues, family pet, inspirational figures, peers, participants </a:t>
            </a:r>
            <a:r>
              <a:rPr lang="en-US" sz="2400" dirty="0" err="1">
                <a:latin typeface="Arial"/>
                <a:cs typeface="Calibri"/>
              </a:rPr>
              <a:t>etc</a:t>
            </a:r>
            <a:endParaRPr lang="en-US" sz="2400" dirty="0" err="1">
              <a:latin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DB3A43-59C5-0B06-C4D6-788EE42728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176197"/>
          </a:xfrm>
          <a:solidFill>
            <a:schemeClr val="accent5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800" b="1" dirty="0">
                <a:solidFill>
                  <a:srgbClr val="0D405F"/>
                </a:solidFill>
                <a:ea typeface="+mn-lt"/>
                <a:cs typeface="+mn-lt"/>
              </a:rPr>
              <a:t>‘Major thanks’</a:t>
            </a:r>
            <a:r>
              <a:rPr lang="en-US" sz="1800" dirty="0">
                <a:solidFill>
                  <a:srgbClr val="0D405F"/>
                </a:solidFill>
                <a:ea typeface="+mn-lt"/>
                <a:cs typeface="+mn-lt"/>
              </a:rPr>
              <a:t> are given to people who your project would be impossible without. </a:t>
            </a:r>
            <a:endParaRPr lang="en-US" sz="1800">
              <a:solidFill>
                <a:srgbClr val="0D405F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rgbClr val="0D405F"/>
              </a:solidFill>
              <a:ea typeface="+mn-lt"/>
              <a:cs typeface="+mn-lt"/>
            </a:endParaRPr>
          </a:p>
          <a:p>
            <a:r>
              <a:rPr lang="en-US" sz="1800" b="1" dirty="0">
                <a:solidFill>
                  <a:srgbClr val="0D405F"/>
                </a:solidFill>
                <a:ea typeface="+mn-lt"/>
                <a:cs typeface="+mn-lt"/>
              </a:rPr>
              <a:t>‘Big thanks’</a:t>
            </a:r>
            <a:r>
              <a:rPr lang="en-US" sz="1800" dirty="0">
                <a:solidFill>
                  <a:srgbClr val="0D405F"/>
                </a:solidFill>
                <a:ea typeface="+mn-lt"/>
                <a:cs typeface="+mn-lt"/>
              </a:rPr>
              <a:t> are an in-between, for those who helped you along the way or helped you grow intellectually, such as classmates, peers, or librarians.</a:t>
            </a:r>
            <a:endParaRPr lang="en-US" sz="1800" dirty="0"/>
          </a:p>
          <a:p>
            <a:pPr marL="0" indent="0">
              <a:buNone/>
            </a:pPr>
            <a:endParaRPr lang="en-US" sz="1800" dirty="0">
              <a:solidFill>
                <a:srgbClr val="0D405F"/>
              </a:solidFill>
              <a:ea typeface="+mn-lt"/>
              <a:cs typeface="+mn-lt"/>
            </a:endParaRPr>
          </a:p>
          <a:p>
            <a:r>
              <a:rPr lang="en-US" sz="1800" b="1" dirty="0">
                <a:solidFill>
                  <a:srgbClr val="0D405F"/>
                </a:solidFill>
                <a:ea typeface="+mn-lt"/>
                <a:cs typeface="+mn-lt"/>
              </a:rPr>
              <a:t>‘Minor thanks’</a:t>
            </a:r>
            <a:r>
              <a:rPr lang="en-US" sz="1800" dirty="0">
                <a:solidFill>
                  <a:srgbClr val="0D405F"/>
                </a:solidFill>
                <a:ea typeface="+mn-lt"/>
                <a:cs typeface="+mn-lt"/>
              </a:rPr>
              <a:t> can be a catch-all for everyone else, especially those who offered moral support or encouragement. This can include personal acknowledgements, such as parents, partners, children, friends, or even pets.</a:t>
            </a:r>
            <a:endParaRPr lang="en-US" sz="1800" dirty="0">
              <a:solidFill>
                <a:srgbClr val="0D405F"/>
              </a:solidFill>
            </a:endParaRPr>
          </a:p>
          <a:p>
            <a:pPr marL="0" indent="0">
              <a:buNone/>
            </a:pPr>
            <a:r>
              <a:rPr lang="en-US" sz="1800" dirty="0">
                <a:solidFill>
                  <a:srgbClr val="0D405F"/>
                </a:solidFill>
              </a:rPr>
              <a:t>(</a:t>
            </a:r>
            <a:r>
              <a:rPr lang="en-US" sz="1800" err="1">
                <a:solidFill>
                  <a:srgbClr val="0D405F"/>
                </a:solidFill>
              </a:rPr>
              <a:t>Scribbr</a:t>
            </a:r>
            <a:r>
              <a:rPr lang="en-US" sz="1800" dirty="0">
                <a:solidFill>
                  <a:srgbClr val="0D405F"/>
                </a:solidFill>
              </a:rPr>
              <a:t>, 2023)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427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9610F-272D-4D70-24E9-DB32FD0B103C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How to phrase your acknowledgements </a:t>
            </a:r>
            <a:r>
              <a:rPr lang="en-US" sz="2000" dirty="0">
                <a:solidFill>
                  <a:schemeClr val="bg1"/>
                </a:solidFill>
              </a:rPr>
              <a:t>(</a:t>
            </a:r>
            <a:r>
              <a:rPr lang="en-US" sz="2000" err="1">
                <a:solidFill>
                  <a:schemeClr val="bg1"/>
                </a:solidFill>
              </a:rPr>
              <a:t>Scribbr</a:t>
            </a:r>
            <a:r>
              <a:rPr lang="en-US" sz="2000" dirty="0">
                <a:solidFill>
                  <a:schemeClr val="bg1"/>
                </a:solidFill>
              </a:rPr>
              <a:t>, 2023)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21F52C6-76DF-70D0-D4A5-6233C29F376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09600" y="1600200"/>
          <a:ext cx="10972800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3900122425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1615820401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62938682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US">
                          <a:effectLst/>
                        </a:rPr>
                        <a:t>Major thanks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>
                          <a:effectLst/>
                        </a:rPr>
                        <a:t>Big thanks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>
                          <a:effectLst/>
                        </a:rPr>
                        <a:t>Minor thanks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32142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I am deeply indebted to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I would like to express my deepest appreciation to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I would like to express my deepest gratitude to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I’m extremely grateful to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This endeavour would not have been possible without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I could not have undertaken this journey without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Words cannot express my gratitude 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Many thanks to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Special thanks to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I am also thankful to/for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I am also grateful to/for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Thanks should also go to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I would like to extend my sincere thanks 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I’d like to acknowledge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Lastly, I’d like to mention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I’d like to recognise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I had the pleasure of working with/collaborating with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</a:rPr>
                        <a:t>I would be remiss in not mentioning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94534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494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C69C6-20A3-BCC0-D472-9A4A6507EE9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Acknowledgements – Do's &amp; Don'ts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6E51BA-4526-04E0-BB33-E73C219763D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endParaRPr lang="en-US" sz="2400" b="1" dirty="0">
              <a:solidFill>
                <a:srgbClr val="1B2B68"/>
              </a:solidFill>
              <a:latin typeface="Myriad Pro"/>
              <a:cs typeface="Arial"/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rgbClr val="0D405F"/>
                </a:solidFill>
                <a:ea typeface="+mn-lt"/>
                <a:cs typeface="+mn-lt"/>
              </a:rPr>
              <a:t>Do's:</a:t>
            </a:r>
            <a:endParaRPr lang="en-US" sz="2400" dirty="0"/>
          </a:p>
          <a:p>
            <a:r>
              <a:rPr lang="en-US" sz="2400" dirty="0">
                <a:solidFill>
                  <a:srgbClr val="0D405F"/>
                </a:solidFill>
                <a:ea typeface="+mn-lt"/>
                <a:cs typeface="+mn-lt"/>
              </a:rPr>
              <a:t>Write in first-person, professional language</a:t>
            </a:r>
            <a:endParaRPr lang="en-US" sz="2400"/>
          </a:p>
          <a:p>
            <a:r>
              <a:rPr lang="en-US" sz="2400" dirty="0">
                <a:solidFill>
                  <a:srgbClr val="0D405F"/>
                </a:solidFill>
                <a:ea typeface="+mn-lt"/>
                <a:cs typeface="+mn-lt"/>
              </a:rPr>
              <a:t>Thank your professional contacts first</a:t>
            </a:r>
            <a:endParaRPr lang="en-US" sz="2400"/>
          </a:p>
          <a:p>
            <a:r>
              <a:rPr lang="en-US" sz="2400" dirty="0">
                <a:solidFill>
                  <a:srgbClr val="0D405F"/>
                </a:solidFill>
                <a:ea typeface="+mn-lt"/>
                <a:cs typeface="+mn-lt"/>
              </a:rPr>
              <a:t>Include full names, titles, and roles of professional acknowledgements</a:t>
            </a:r>
            <a:endParaRPr lang="en-US" sz="2400"/>
          </a:p>
          <a:p>
            <a:r>
              <a:rPr lang="en-US" sz="2400" dirty="0">
                <a:solidFill>
                  <a:srgbClr val="0D405F"/>
                </a:solidFill>
                <a:ea typeface="+mn-lt"/>
                <a:cs typeface="+mn-lt"/>
              </a:rPr>
              <a:t>Include personal or intangible supporters, like friends, family, or even pets</a:t>
            </a:r>
            <a:endParaRPr lang="en-US" sz="2400"/>
          </a:p>
          <a:p>
            <a:r>
              <a:rPr lang="en-US" sz="2400" dirty="0">
                <a:solidFill>
                  <a:srgbClr val="0D405F"/>
                </a:solidFill>
                <a:ea typeface="+mn-lt"/>
                <a:cs typeface="+mn-lt"/>
              </a:rPr>
              <a:t>Mention funding bodies and what they funded ( if appropriate)</a:t>
            </a:r>
            <a:endParaRPr lang="en-US" sz="2400"/>
          </a:p>
          <a:p>
            <a:r>
              <a:rPr lang="en-US" sz="2400" dirty="0">
                <a:solidFill>
                  <a:srgbClr val="0D405F"/>
                </a:solidFill>
                <a:ea typeface="+mn-lt"/>
                <a:cs typeface="+mn-lt"/>
              </a:rPr>
              <a:t>Appropriately </a:t>
            </a:r>
            <a:r>
              <a:rPr lang="en-US" sz="2400" err="1">
                <a:solidFill>
                  <a:srgbClr val="0D405F"/>
                </a:solidFill>
                <a:ea typeface="+mn-lt"/>
                <a:cs typeface="+mn-lt"/>
              </a:rPr>
              <a:t>anonymise</a:t>
            </a:r>
            <a:r>
              <a:rPr lang="en-US" sz="2400" dirty="0">
                <a:solidFill>
                  <a:srgbClr val="0D405F"/>
                </a:solidFill>
                <a:ea typeface="+mn-lt"/>
                <a:cs typeface="+mn-lt"/>
              </a:rPr>
              <a:t> or group research participants or non-individual acknowledgments</a:t>
            </a:r>
            <a:endParaRPr lang="en-US" sz="2400" dirty="0"/>
          </a:p>
          <a:p>
            <a:endParaRPr lang="en-US" dirty="0">
              <a:latin typeface="Arial"/>
              <a:cs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917797-C43E-201C-2453-6F9768DDFB6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endParaRPr lang="en-US" sz="1200" dirty="0">
              <a:solidFill>
                <a:srgbClr val="0D405F"/>
              </a:solidFill>
              <a:ea typeface="+mn-lt"/>
              <a:cs typeface="+mn-lt"/>
            </a:endParaRPr>
          </a:p>
          <a:p>
            <a:endParaRPr lang="en-US" sz="1200" dirty="0">
              <a:solidFill>
                <a:srgbClr val="0D405F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rgbClr val="0D405F"/>
                </a:solidFill>
                <a:ea typeface="+mn-lt"/>
                <a:cs typeface="+mn-lt"/>
              </a:rPr>
              <a:t>Don’ts</a:t>
            </a:r>
          </a:p>
          <a:p>
            <a:r>
              <a:rPr lang="en-US" sz="2400" dirty="0">
                <a:solidFill>
                  <a:srgbClr val="0D405F"/>
                </a:solidFill>
                <a:ea typeface="+mn-lt"/>
                <a:cs typeface="+mn-lt"/>
              </a:rPr>
              <a:t>Use informal language or slang</a:t>
            </a:r>
            <a:endParaRPr lang="en-US" sz="2400"/>
          </a:p>
          <a:p>
            <a:r>
              <a:rPr lang="en-US" sz="2400" dirty="0">
                <a:solidFill>
                  <a:srgbClr val="0D405F"/>
                </a:solidFill>
                <a:ea typeface="+mn-lt"/>
                <a:cs typeface="+mn-lt"/>
              </a:rPr>
              <a:t>Go over one page in length</a:t>
            </a:r>
            <a:endParaRPr lang="en-US" sz="2400"/>
          </a:p>
          <a:p>
            <a:r>
              <a:rPr lang="en-US" sz="2400" dirty="0">
                <a:solidFill>
                  <a:srgbClr val="0D405F"/>
                </a:solidFill>
                <a:ea typeface="+mn-lt"/>
                <a:cs typeface="+mn-lt"/>
              </a:rPr>
              <a:t>Mention people who had only a peripheral or minor impact on your work</a:t>
            </a:r>
            <a:endParaRPr lang="en-US" sz="2400" dirty="0"/>
          </a:p>
          <a:p>
            <a:pPr marL="0" indent="0">
              <a:buNone/>
            </a:pPr>
            <a:r>
              <a:rPr lang="en-US" sz="2400" dirty="0">
                <a:solidFill>
                  <a:srgbClr val="0D405F"/>
                </a:solidFill>
              </a:rPr>
              <a:t>(</a:t>
            </a:r>
            <a:r>
              <a:rPr lang="en-US" sz="2000" dirty="0" err="1">
                <a:solidFill>
                  <a:srgbClr val="0D405F"/>
                </a:solidFill>
              </a:rPr>
              <a:t>Scribbr</a:t>
            </a:r>
            <a:r>
              <a:rPr lang="en-US" sz="2000" dirty="0">
                <a:solidFill>
                  <a:srgbClr val="0D405F"/>
                </a:solidFill>
              </a:rPr>
              <a:t>, 2023)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4740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BF366-CEB1-FE47-E4A3-86E18DAFD7A0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Abstract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89BC31-0CA8-C4F5-ADFC-CE614A24FD0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 short , well-structured summary</a:t>
            </a:r>
          </a:p>
          <a:p>
            <a:r>
              <a:rPr lang="en-US" dirty="0"/>
              <a:t>States what the research is about and its findings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75DFDD-97CA-051F-0F43-396F9F974F6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rgbClr val="494949"/>
                </a:solidFill>
                <a:latin typeface="Georgia"/>
              </a:rPr>
              <a:t>The </a:t>
            </a:r>
            <a:r>
              <a:rPr lang="en-US" sz="2400" b="1" dirty="0">
                <a:solidFill>
                  <a:srgbClr val="494949"/>
                </a:solidFill>
                <a:latin typeface="Georgia"/>
              </a:rPr>
              <a:t>purpose</a:t>
            </a:r>
            <a:r>
              <a:rPr lang="en-US" sz="2400" dirty="0">
                <a:solidFill>
                  <a:srgbClr val="494949"/>
                </a:solidFill>
                <a:latin typeface="Georgia"/>
              </a:rPr>
              <a:t> of the research (what’s it about and why’s that important)</a:t>
            </a:r>
            <a:endParaRPr lang="en-US" sz="2400" dirty="0"/>
          </a:p>
          <a:p>
            <a:r>
              <a:rPr lang="en-US" sz="2400" dirty="0">
                <a:solidFill>
                  <a:srgbClr val="494949"/>
                </a:solidFill>
                <a:latin typeface="Georgia"/>
              </a:rPr>
              <a:t>The </a:t>
            </a:r>
            <a:r>
              <a:rPr lang="en-US" sz="2400" b="1" dirty="0">
                <a:solidFill>
                  <a:srgbClr val="494949"/>
                </a:solidFill>
                <a:latin typeface="Georgia"/>
              </a:rPr>
              <a:t>methodology</a:t>
            </a:r>
            <a:r>
              <a:rPr lang="en-US" sz="2400" dirty="0">
                <a:solidFill>
                  <a:srgbClr val="494949"/>
                </a:solidFill>
                <a:latin typeface="Georgia"/>
              </a:rPr>
              <a:t> (how you carried out the research)</a:t>
            </a:r>
            <a:endParaRPr lang="en-US" sz="2400" dirty="0"/>
          </a:p>
          <a:p>
            <a:r>
              <a:rPr lang="en-US" sz="2400" dirty="0">
                <a:solidFill>
                  <a:srgbClr val="494949"/>
                </a:solidFill>
                <a:latin typeface="Georgia"/>
              </a:rPr>
              <a:t>The key research </a:t>
            </a:r>
            <a:r>
              <a:rPr lang="en-US" sz="2400" b="1" dirty="0">
                <a:solidFill>
                  <a:srgbClr val="494949"/>
                </a:solidFill>
                <a:latin typeface="Georgia"/>
              </a:rPr>
              <a:t>findings</a:t>
            </a:r>
            <a:r>
              <a:rPr lang="en-US" sz="2400" dirty="0">
                <a:solidFill>
                  <a:srgbClr val="494949"/>
                </a:solidFill>
                <a:latin typeface="Georgia"/>
              </a:rPr>
              <a:t> (what answers you found)</a:t>
            </a:r>
            <a:endParaRPr lang="en-US" sz="2400"/>
          </a:p>
          <a:p>
            <a:r>
              <a:rPr lang="en-US" sz="2400" dirty="0">
                <a:solidFill>
                  <a:srgbClr val="494949"/>
                </a:solidFill>
                <a:latin typeface="Georgia"/>
              </a:rPr>
              <a:t>The </a:t>
            </a:r>
            <a:r>
              <a:rPr lang="en-US" sz="2400" b="1" dirty="0">
                <a:solidFill>
                  <a:srgbClr val="494949"/>
                </a:solidFill>
                <a:latin typeface="Georgia"/>
              </a:rPr>
              <a:t>implications</a:t>
            </a:r>
            <a:r>
              <a:rPr lang="en-US" sz="2400" dirty="0">
                <a:solidFill>
                  <a:srgbClr val="494949"/>
                </a:solidFill>
                <a:latin typeface="Georgia"/>
              </a:rPr>
              <a:t> of these findings (what these answers mean)</a:t>
            </a:r>
            <a:endParaRPr lang="en-US" sz="2400"/>
          </a:p>
          <a:p>
            <a:r>
              <a:rPr lang="en-US" sz="2000" dirty="0"/>
              <a:t>(</a:t>
            </a:r>
            <a:r>
              <a:rPr lang="en-US" sz="2000" err="1"/>
              <a:t>Gradcoach</a:t>
            </a:r>
            <a:r>
              <a:rPr lang="en-US" sz="2000" dirty="0"/>
              <a:t>, 2023)</a:t>
            </a:r>
          </a:p>
        </p:txBody>
      </p:sp>
    </p:spTree>
    <p:extLst>
      <p:ext uri="{BB962C8B-B14F-4D97-AF65-F5344CB8AC3E}">
        <p14:creationId xmlns:p14="http://schemas.microsoft.com/office/powerpoint/2010/main" val="3238277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BF749-E8C0-A7CA-45A7-12BCE45801D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Contents Page</a:t>
            </a:r>
          </a:p>
        </p:txBody>
      </p:sp>
      <p:pic>
        <p:nvPicPr>
          <p:cNvPr id="14" name="Picture 1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6C41A1B1-CE9A-601F-1CAC-B729DDC3811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558046" y="2190118"/>
            <a:ext cx="4757486" cy="2488364"/>
          </a:xfrm>
        </p:spPr>
      </p:pic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11FB7937-1B19-A99E-19E3-A3E3ABDB99F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rgbClr val="0D405F"/>
                </a:solidFill>
                <a:ea typeface="+mn-lt"/>
                <a:cs typeface="+mn-lt"/>
              </a:rPr>
              <a:t>The </a:t>
            </a:r>
            <a:r>
              <a:rPr lang="en-US" sz="2400" b="1" dirty="0">
                <a:solidFill>
                  <a:srgbClr val="0D405F"/>
                </a:solidFill>
                <a:ea typeface="+mn-lt"/>
                <a:cs typeface="+mn-lt"/>
              </a:rPr>
              <a:t>table of contents</a:t>
            </a:r>
            <a:r>
              <a:rPr lang="en-US" sz="2400" dirty="0">
                <a:solidFill>
                  <a:srgbClr val="0D405F"/>
                </a:solidFill>
                <a:ea typeface="+mn-lt"/>
                <a:cs typeface="+mn-lt"/>
              </a:rPr>
              <a:t> is where you list the chapters and major sections of your dissertation, or research paper, alongside their page numbers. </a:t>
            </a:r>
            <a:endParaRPr lang="en-US" sz="2400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400" dirty="0">
                <a:solidFill>
                  <a:srgbClr val="0D405F"/>
                </a:solidFill>
                <a:ea typeface="+mn-lt"/>
                <a:cs typeface="+mn-lt"/>
              </a:rPr>
              <a:t>A clear and well-formatted table of contents is essential, as it demonstrates to your reader that a quality paper will follow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944262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546A50-8DF7-B705-D3C4-E241481CEBF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Others</a:t>
            </a:r>
          </a:p>
        </p:txBody>
      </p:sp>
      <p:graphicFrame>
        <p:nvGraphicFramePr>
          <p:cNvPr id="19" name="Diagram 19">
            <a:extLst>
              <a:ext uri="{FF2B5EF4-FFF2-40B4-BE49-F238E27FC236}">
                <a16:creationId xmlns:a16="http://schemas.microsoft.com/office/drawing/2014/main" id="{E6206EA5-B709-3B71-B3A6-4D3BBADE9C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384119"/>
              </p:ext>
            </p:extLst>
          </p:nvPr>
        </p:nvGraphicFramePr>
        <p:xfrm>
          <a:off x="609600" y="1600200"/>
          <a:ext cx="5759116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91" name="Rectangle 290">
            <a:extLst>
              <a:ext uri="{FF2B5EF4-FFF2-40B4-BE49-F238E27FC236}">
                <a16:creationId xmlns:a16="http://schemas.microsoft.com/office/drawing/2014/main" id="{538D6E7A-36DC-1C63-8FCA-0DCBFA9B5DB8}"/>
              </a:ext>
            </a:extLst>
          </p:cNvPr>
          <p:cNvSpPr/>
          <p:nvPr/>
        </p:nvSpPr>
        <p:spPr>
          <a:xfrm>
            <a:off x="7325895" y="1818105"/>
            <a:ext cx="4237787" cy="33421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Only include if relevant</a:t>
            </a:r>
            <a:endParaRPr lang="en-US">
              <a:solidFill>
                <a:schemeClr val="tx1"/>
              </a:solidFill>
            </a:endParaRPr>
          </a:p>
          <a:p>
            <a:pPr marL="342900" indent="-342900" algn="ctr"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Separate page for each</a:t>
            </a:r>
            <a:endParaRPr lang="en-US">
              <a:solidFill>
                <a:schemeClr val="tx1"/>
              </a:solidFill>
            </a:endParaRPr>
          </a:p>
          <a:p>
            <a:pPr marL="342900" indent="-342900" algn="ctr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6399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D5AC0-0157-4C3E-87A0-3E731735142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List of Chapters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7D5C544-71E8-9166-275D-E800DC9F13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9240196"/>
              </p:ext>
            </p:extLst>
          </p:nvPr>
        </p:nvGraphicFramePr>
        <p:xfrm>
          <a:off x="609600" y="1600200"/>
          <a:ext cx="10972800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069698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9C6F3B-EED6-DFD9-CCA3-B7AECB447DB3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Appendices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B8ED3A-8200-9456-D80A-EFB69A524FF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US" sz="2000" dirty="0">
                <a:solidFill>
                  <a:srgbClr val="333333"/>
                </a:solidFill>
                <a:ea typeface="+mn-lt"/>
                <a:cs typeface="+mn-lt"/>
              </a:rPr>
              <a:t>Any material relating to your research that does not fit easily or suitably in the body of the paper can go in as an appendix. Think:</a:t>
            </a:r>
            <a:endParaRPr lang="en-US" sz="2000"/>
          </a:p>
          <a:p>
            <a:r>
              <a:rPr lang="en-US" sz="2000" dirty="0">
                <a:solidFill>
                  <a:srgbClr val="333333"/>
                </a:solidFill>
                <a:ea typeface="+mn-lt"/>
                <a:cs typeface="+mn-lt"/>
              </a:rPr>
              <a:t>survey questionnaires</a:t>
            </a:r>
            <a:endParaRPr lang="en-US" sz="2000">
              <a:ea typeface="+mn-lt"/>
              <a:cs typeface="+mn-lt"/>
            </a:endParaRPr>
          </a:p>
          <a:p>
            <a:r>
              <a:rPr lang="en-US" sz="2000" dirty="0">
                <a:solidFill>
                  <a:srgbClr val="333333"/>
                </a:solidFill>
                <a:ea typeface="+mn-lt"/>
                <a:cs typeface="+mn-lt"/>
              </a:rPr>
              <a:t>observation sheets</a:t>
            </a:r>
            <a:endParaRPr lang="en-US" sz="2000"/>
          </a:p>
          <a:p>
            <a:r>
              <a:rPr lang="en-US" sz="2000" dirty="0">
                <a:solidFill>
                  <a:srgbClr val="333333"/>
                </a:solidFill>
                <a:ea typeface="+mn-lt"/>
                <a:cs typeface="+mn-lt"/>
              </a:rPr>
              <a:t>interview transcripts</a:t>
            </a:r>
            <a:endParaRPr lang="en-US" sz="2000"/>
          </a:p>
          <a:p>
            <a:r>
              <a:rPr lang="en-US" sz="2000" dirty="0">
                <a:solidFill>
                  <a:srgbClr val="333333"/>
                </a:solidFill>
                <a:ea typeface="+mn-lt"/>
                <a:cs typeface="+mn-lt"/>
              </a:rPr>
              <a:t>or supplementary data that, while not essential to the understanding of the paper, does add useful  information o</a:t>
            </a:r>
            <a:r>
              <a:rPr lang="en-US" sz="2400" dirty="0">
                <a:solidFill>
                  <a:srgbClr val="333333"/>
                </a:solidFill>
                <a:ea typeface="+mn-lt"/>
                <a:cs typeface="+mn-lt"/>
              </a:rPr>
              <a:t>r </a:t>
            </a:r>
            <a:r>
              <a:rPr lang="en-US" sz="2000" dirty="0">
                <a:solidFill>
                  <a:srgbClr val="333333"/>
                </a:solidFill>
                <a:ea typeface="+mn-lt"/>
                <a:cs typeface="+mn-lt"/>
              </a:rPr>
              <a:t>insight.</a:t>
            </a:r>
            <a:endParaRPr lang="en-US" sz="2000" dirty="0"/>
          </a:p>
          <a:p>
            <a:r>
              <a:rPr lang="en-US" sz="1400" dirty="0">
                <a:solidFill>
                  <a:srgbClr val="333333"/>
                </a:solidFill>
              </a:rPr>
              <a:t>(</a:t>
            </a:r>
            <a:r>
              <a:rPr lang="en-US" sz="1400" dirty="0" err="1">
                <a:solidFill>
                  <a:srgbClr val="333333"/>
                </a:solidFill>
              </a:rPr>
              <a:t>solent</a:t>
            </a:r>
            <a:r>
              <a:rPr lang="en-US" sz="1400" dirty="0">
                <a:solidFill>
                  <a:srgbClr val="333333"/>
                </a:solidFill>
              </a:rPr>
              <a:t> Online learning, 2023)</a:t>
            </a:r>
          </a:p>
          <a:p>
            <a:endParaRPr lang="en-US" dirty="0"/>
          </a:p>
        </p:txBody>
      </p:sp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89CCD2DC-2702-8DCD-5C7E-1FDC8E3D48E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587739" y="2367158"/>
            <a:ext cx="4121304" cy="2306443"/>
          </a:xfrm>
        </p:spPr>
      </p:pic>
    </p:spTree>
    <p:extLst>
      <p:ext uri="{BB962C8B-B14F-4D97-AF65-F5344CB8AC3E}">
        <p14:creationId xmlns:p14="http://schemas.microsoft.com/office/powerpoint/2010/main" val="12026607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F95B0-5F21-492E-83B3-058300F58AA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Format &amp;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305E4-DB3B-402A-B689-CAAF94416DE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UWTSD format only – don't use any other Uni/internet based suggestion</a:t>
            </a:r>
          </a:p>
          <a:p>
            <a:r>
              <a:rPr lang="en-GB" dirty="0"/>
              <a:t>NOT required to print off final dissertation document ( but would be a nice keepsake for you!)</a:t>
            </a:r>
          </a:p>
          <a:p>
            <a:r>
              <a:rPr lang="en-GB" dirty="0"/>
              <a:t>Attractive &amp; effective format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A6C718E-2072-61A6-9E07-E1848F342C6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97602" y="1742641"/>
            <a:ext cx="5152569" cy="387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2824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AD537-6128-0DDF-1C9C-639F8E0564E3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Final checks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437B10-3DC8-8ABE-2B05-BEA6C8D3EC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523374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b="1" i="1" dirty="0"/>
              <a:t>NB</a:t>
            </a:r>
            <a:r>
              <a:rPr lang="en-GB" dirty="0"/>
              <a:t>- Check that you have the correct version before you submit!</a:t>
            </a:r>
          </a:p>
          <a:p>
            <a:r>
              <a:rPr lang="en-GB" dirty="0"/>
              <a:t>Final Spell check</a:t>
            </a:r>
          </a:p>
          <a:p>
            <a:r>
              <a:rPr lang="en-GB" dirty="0"/>
              <a:t>List of chapters in order ( check your upload </a:t>
            </a:r>
            <a:r>
              <a:rPr lang="en-GB"/>
              <a:t>format – maybe different) </a:t>
            </a:r>
            <a:endParaRPr lang="en-GB" dirty="0"/>
          </a:p>
          <a:p>
            <a:r>
              <a:rPr lang="en-GB" dirty="0"/>
              <a:t>Get someone else to check</a:t>
            </a:r>
          </a:p>
          <a:p>
            <a:r>
              <a:rPr lang="en-GB" dirty="0"/>
              <a:t>IT working</a:t>
            </a:r>
          </a:p>
          <a:p>
            <a:r>
              <a:rPr lang="en-GB" dirty="0"/>
              <a:t>Access to Turnitin</a:t>
            </a:r>
          </a:p>
          <a:p>
            <a:r>
              <a:rPr lang="en-GB" dirty="0"/>
              <a:t>Don’t leave it till 23:59hrs!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8581BCB-3733-547F-6C27-9F556A4A3CE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859155" y="1903843"/>
            <a:ext cx="4389416" cy="314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2730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1FFCC-A432-7578-4B0A-1050F0B8BA4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IMPORTANT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361973-F496-9247-B3DB-CC86090C19A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Any sensitive information from your research that you don’t want to release MUST be highlighted and redacted once you have confirmation of your grade or </a:t>
            </a:r>
          </a:p>
          <a:p>
            <a:r>
              <a:rPr lang="en-GB" dirty="0"/>
              <a:t>your consent withdrawn in declarations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D40E67E-83A5-F538-EB49-CD9952146BB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89F00F-4BD2-D4C0-E522-CA40C35299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7789" y="1891451"/>
            <a:ext cx="4624422" cy="3406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8801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F95B0-5F21-492E-83B3-058300F58AA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Student Support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305E4-DB3B-402A-B689-CAAF94416D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There is plenty of support available to you:</a:t>
            </a:r>
          </a:p>
          <a:p>
            <a:pPr lvl="1"/>
            <a:r>
              <a:rPr lang="en-GB" sz="2400" dirty="0"/>
              <a:t>UWTSD – website &amp; Moodle</a:t>
            </a:r>
          </a:p>
          <a:p>
            <a:pPr lvl="1"/>
            <a:r>
              <a:rPr lang="en-GB" sz="2400" dirty="0"/>
              <a:t>Tutors </a:t>
            </a:r>
          </a:p>
          <a:p>
            <a:pPr lvl="1"/>
            <a:r>
              <a:rPr lang="en-GB" sz="2400" dirty="0"/>
              <a:t>One to one support – student services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 </a:t>
            </a:r>
            <a:r>
              <a:rPr lang="en-GB" dirty="0">
                <a:solidFill>
                  <a:srgbClr val="00B050"/>
                </a:solidFill>
              </a:rPr>
              <a:t>    </a:t>
            </a:r>
            <a:r>
              <a:rPr lang="en-GB" i="1" dirty="0">
                <a:solidFill>
                  <a:srgbClr val="00B050"/>
                </a:solidFill>
              </a:rPr>
              <a:t>Do not struggle alone</a:t>
            </a:r>
            <a:r>
              <a:rPr lang="en-GB" dirty="0">
                <a:solidFill>
                  <a:srgbClr val="00B050"/>
                </a:solidFill>
              </a:rPr>
              <a:t>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CE5FBE-F029-9918-7B3B-218E734BE7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4540" y="2849424"/>
            <a:ext cx="4514850" cy="221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9472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69DD4-D526-C8E9-031E-2B474A70279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The worst case…….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F7E6B-9DA1-AACA-4313-09B73C34A1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IMPORTANT! </a:t>
            </a:r>
            <a:r>
              <a:rPr lang="en-GB" dirty="0"/>
              <a:t>- Early dialogue with me</a:t>
            </a:r>
          </a:p>
          <a:p>
            <a:r>
              <a:rPr lang="en-GB" dirty="0"/>
              <a:t>Meet up to discuss – make the time! </a:t>
            </a:r>
          </a:p>
          <a:p>
            <a:r>
              <a:rPr lang="en-GB" dirty="0"/>
              <a:t>Plan of agreed action – </a:t>
            </a:r>
          </a:p>
          <a:p>
            <a:pPr marL="400050" lvl="1" indent="0">
              <a:buNone/>
            </a:pPr>
            <a:r>
              <a:rPr lang="en-GB" dirty="0"/>
              <a:t>Commitment &amp; support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Application for Extenuating Circumstances (last resort)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1A0573-25F1-8B18-844E-02A5CF7900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4021" y="2481055"/>
            <a:ext cx="3286125" cy="209384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3CF2E77-2EE9-9890-906E-6DE612111FD5}"/>
              </a:ext>
            </a:extLst>
          </p:cNvPr>
          <p:cNvSpPr/>
          <p:nvPr/>
        </p:nvSpPr>
        <p:spPr>
          <a:xfrm rot="20438071">
            <a:off x="2515015" y="2561018"/>
            <a:ext cx="4598503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There is NO worst case as long as you contact me early!</a:t>
            </a:r>
          </a:p>
        </p:txBody>
      </p:sp>
    </p:spTree>
    <p:extLst>
      <p:ext uri="{BB962C8B-B14F-4D97-AF65-F5344CB8AC3E}">
        <p14:creationId xmlns:p14="http://schemas.microsoft.com/office/powerpoint/2010/main" val="4022456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39963-8916-2DD2-5271-DD41F9169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solidFill>
            <a:srgbClr val="002060"/>
          </a:solidFill>
        </p:spPr>
        <p:txBody>
          <a:bodyPr anchor="ctr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Results - timeline</a:t>
            </a:r>
          </a:p>
        </p:txBody>
      </p:sp>
      <p:pic>
        <p:nvPicPr>
          <p:cNvPr id="4" name="Picture 3" descr="Be Supportive on Exam Results Day ...">
            <a:extLst>
              <a:ext uri="{FF2B5EF4-FFF2-40B4-BE49-F238E27FC236}">
                <a16:creationId xmlns:a16="http://schemas.microsoft.com/office/drawing/2014/main" id="{DF7966B4-EB5A-FDB7-BC1F-E04DB756F2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300" y="1600201"/>
            <a:ext cx="5137400" cy="3989040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32A0F0-470E-F1EA-999C-F014777AF5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600" dirty="0"/>
              <a:t>30 working days from submission</a:t>
            </a:r>
          </a:p>
          <a:p>
            <a:pPr>
              <a:lnSpc>
                <a:spcPct val="90000"/>
              </a:lnSpc>
            </a:pPr>
            <a:r>
              <a:rPr lang="en-US" sz="2600" dirty="0"/>
              <a:t>Marker, 2nd marker, external examiner</a:t>
            </a:r>
          </a:p>
          <a:p>
            <a:pPr>
              <a:lnSpc>
                <a:spcPct val="90000"/>
              </a:lnSpc>
            </a:pPr>
            <a:r>
              <a:rPr lang="en-US" sz="2600" dirty="0"/>
              <a:t>PROVISIONAL marks released – TBC</a:t>
            </a:r>
          </a:p>
          <a:p>
            <a:pPr>
              <a:lnSpc>
                <a:spcPct val="90000"/>
              </a:lnSpc>
            </a:pPr>
            <a:r>
              <a:rPr lang="en-US" sz="2600" dirty="0"/>
              <a:t>Exam board – TBC confirm results. Letter/email </a:t>
            </a:r>
            <a:r>
              <a:rPr lang="en-US" sz="2600" dirty="0" err="1"/>
              <a:t>MyTSD</a:t>
            </a:r>
            <a:endParaRPr lang="en-US" sz="2600" dirty="0"/>
          </a:p>
          <a:p>
            <a:pPr>
              <a:lnSpc>
                <a:spcPct val="90000"/>
              </a:lnSpc>
            </a:pPr>
            <a:r>
              <a:rPr lang="en-US" sz="2600" dirty="0"/>
              <a:t>Graduation – July </a:t>
            </a:r>
          </a:p>
        </p:txBody>
      </p:sp>
    </p:spTree>
    <p:extLst>
      <p:ext uri="{BB962C8B-B14F-4D97-AF65-F5344CB8AC3E}">
        <p14:creationId xmlns:p14="http://schemas.microsoft.com/office/powerpoint/2010/main" val="4173987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B8C18-8E71-D199-0EA2-1EBEE8753A10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Extenuating Circumstances (EC’s)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E74C2-1AAC-D03E-EFE4-61C045EB0E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Useful information:</a:t>
            </a:r>
          </a:p>
          <a:p>
            <a:r>
              <a:rPr lang="en-GB" dirty="0"/>
              <a:t>Student’s Union - </a:t>
            </a:r>
            <a:r>
              <a:rPr lang="en-GB" dirty="0">
                <a:hlinkClick r:id="rId2"/>
              </a:rPr>
              <a:t>https://www.uwtsdunion.co.uk/extenuating-circumstances</a:t>
            </a:r>
            <a:endParaRPr lang="en-GB" dirty="0"/>
          </a:p>
          <a:p>
            <a:r>
              <a:rPr lang="en-GB" dirty="0"/>
              <a:t>Academic Handbook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https://www.uwtsd.ac.uk/academic-office/appendices-and-forms/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96454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DF420-89A5-0C0A-68F7-D181004CB6E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Useful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65A08F-C05D-4A96-B168-C5993D7717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Acknowledgement page:</a:t>
            </a: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  <a:hlinkClick r:id="rId2"/>
              </a:rPr>
              <a:t>Thesis &amp; Dissertation Acknowledgements | Tips &amp; Examples (scribbr.co.uk)</a:t>
            </a: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  <a:hlinkClick r:id="rId3"/>
              </a:rPr>
              <a:t>https://youtu.be/_p5_CJ_qxkI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b="1" dirty="0"/>
              <a:t>Abstract:</a:t>
            </a: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  <a:hlinkClick r:id="rId4"/>
              </a:rPr>
              <a:t>How To Write A Dissertation Abstract (With Examples) - Grad Coach</a:t>
            </a:r>
            <a:endParaRPr lang="en-US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66774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7B63D-C8D9-15C8-1D63-8EEB0084A462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Useful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663E9B-728C-9B4A-32B7-FD3E6A41C8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Contents page</a:t>
            </a:r>
            <a:endParaRPr lang="en-US" b="1"/>
          </a:p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Dissertation Table of Contents in Word | Instructions &amp; </a:t>
            </a:r>
            <a:r>
              <a:rPr lang="en-US" dirty="0">
                <a:solidFill>
                  <a:schemeClr val="bg1"/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Examples</a:t>
            </a:r>
            <a:r>
              <a:rPr lang="en-US" dirty="0">
                <a:solidFill>
                  <a:srgbClr val="0000FF"/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(scribbr.co.uk)</a:t>
            </a:r>
            <a:endParaRPr lang="en-US">
              <a:solidFill>
                <a:srgbClr val="0000FF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3316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A55B3-30FE-606C-4963-9445C964F470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Just remember to…….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50D0C27-C1F3-D996-F54D-F303081D85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461" y="1420253"/>
            <a:ext cx="6215270" cy="413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3809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D7C4F-2371-4021-AFD6-46B3F392E5C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Finally….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3769BCE-5E64-CBFD-4130-DE9C35D521D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6" name="Picture 7" descr="Text&#10;&#10;Description automatically generated">
            <a:extLst>
              <a:ext uri="{FF2B5EF4-FFF2-40B4-BE49-F238E27FC236}">
                <a16:creationId xmlns:a16="http://schemas.microsoft.com/office/drawing/2014/main" id="{A8216150-712E-2724-0798-D89615035F2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656284" y="1425444"/>
            <a:ext cx="3291640" cy="4338554"/>
          </a:xfrm>
        </p:spPr>
      </p:pic>
      <p:pic>
        <p:nvPicPr>
          <p:cNvPr id="4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6810AF7-1FD6-89A5-EAF0-9553B2F817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8862" y="2084784"/>
            <a:ext cx="4271962" cy="2932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641234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.thmx first page pp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.thmx first page pp" id="{A8C13A82-05C2-4F42-8F47-DAA56095BE4B}" vid="{90D40AA9-4CDF-4D09-90CE-D9841E443E7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1630</Words>
  <Application>Microsoft Office PowerPoint</Application>
  <PresentationFormat>Widescreen</PresentationFormat>
  <Paragraphs>272</Paragraphs>
  <Slides>29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Arial,Sans-Serif</vt:lpstr>
      <vt:lpstr>Myriad Pro</vt:lpstr>
      <vt:lpstr>Arial</vt:lpstr>
      <vt:lpstr>Calibri</vt:lpstr>
      <vt:lpstr>Georgia</vt:lpstr>
      <vt:lpstr>Theme1.thmx first page pp</vt:lpstr>
      <vt:lpstr> Dissertation Structure  </vt:lpstr>
      <vt:lpstr>Learning outcomes </vt:lpstr>
      <vt:lpstr>Dissertation structure</vt:lpstr>
      <vt:lpstr>Format &amp; Presentation</vt:lpstr>
      <vt:lpstr>Format &amp; Presentation</vt:lpstr>
      <vt:lpstr>Dissertation structure</vt:lpstr>
      <vt:lpstr>Front Cover</vt:lpstr>
      <vt:lpstr>Declarations</vt:lpstr>
      <vt:lpstr>Declarations</vt:lpstr>
      <vt:lpstr>Declarations</vt:lpstr>
      <vt:lpstr>Acknowledgements</vt:lpstr>
      <vt:lpstr>How to phrase your acknowledgements (Scribbr, 2023)</vt:lpstr>
      <vt:lpstr>Acknowledgements – Do's &amp; Don'ts</vt:lpstr>
      <vt:lpstr>Abstract</vt:lpstr>
      <vt:lpstr>Contents Page</vt:lpstr>
      <vt:lpstr>Others</vt:lpstr>
      <vt:lpstr>List of Chapters</vt:lpstr>
      <vt:lpstr>Appendices</vt:lpstr>
      <vt:lpstr>Format &amp; Presentation</vt:lpstr>
      <vt:lpstr>Final checks</vt:lpstr>
      <vt:lpstr>IMPORTANT</vt:lpstr>
      <vt:lpstr>Student Support</vt:lpstr>
      <vt:lpstr>The worst case…….</vt:lpstr>
      <vt:lpstr>Results - timeline</vt:lpstr>
      <vt:lpstr>Extenuating Circumstances (EC’s)</vt:lpstr>
      <vt:lpstr>Useful resources</vt:lpstr>
      <vt:lpstr>Useful Resources</vt:lpstr>
      <vt:lpstr>Just remember to…….</vt:lpstr>
      <vt:lpstr>Finally….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BSc Professional Investigation 13.10.2021 Induction</dc:title>
  <dc:creator>Alison</dc:creator>
  <cp:lastModifiedBy>Jane Davies</cp:lastModifiedBy>
  <cp:revision>553</cp:revision>
  <dcterms:created xsi:type="dcterms:W3CDTF">2021-10-13T07:56:41Z</dcterms:created>
  <dcterms:modified xsi:type="dcterms:W3CDTF">2026-03-27T14:37:38Z</dcterms:modified>
</cp:coreProperties>
</file>