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60" r:id="rId3"/>
    <p:sldId id="258" r:id="rId4"/>
    <p:sldId id="261" r:id="rId5"/>
    <p:sldId id="257" r:id="rId6"/>
    <p:sldId id="259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F8D6B5-19B8-4313-9407-10E6E8FA3C2A}" v="29" dt="2024-12-09T22:24:42.250"/>
    <p1510:client id="{8D36072A-55AB-C1FF-C1D3-731CD0FD24A9}" v="258" dt="2024-12-09T21:59:55.5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 Purdue (2403733)" userId="S::2403733@student.uwtsd.ac.uk::58a34211-55a1-4f85-b748-5ebf97073f01" providerId="AD" clId="Web-{8D36072A-55AB-C1FF-C1D3-731CD0FD24A9}"/>
    <pc:docChg chg="addSld modSld sldOrd addMainMaster delMainMaster">
      <pc:chgData name="Rob Purdue (2403733)" userId="S::2403733@student.uwtsd.ac.uk::58a34211-55a1-4f85-b748-5ebf97073f01" providerId="AD" clId="Web-{8D36072A-55AB-C1FF-C1D3-731CD0FD24A9}" dt="2024-12-09T22:00:05.699" v="245"/>
      <pc:docMkLst>
        <pc:docMk/>
      </pc:docMkLst>
      <pc:sldChg chg="addSp delSp modSp mod setBg modClrScheme chgLayout">
        <pc:chgData name="Rob Purdue (2403733)" userId="S::2403733@student.uwtsd.ac.uk::58a34211-55a1-4f85-b748-5ebf97073f01" providerId="AD" clId="Web-{8D36072A-55AB-C1FF-C1D3-731CD0FD24A9}" dt="2024-12-09T21:29:31.406" v="78" actId="20577"/>
        <pc:sldMkLst>
          <pc:docMk/>
          <pc:sldMk cId="109857222" sldId="256"/>
        </pc:sldMkLst>
        <pc:spChg chg="mod">
          <ac:chgData name="Rob Purdue (2403733)" userId="S::2403733@student.uwtsd.ac.uk::58a34211-55a1-4f85-b748-5ebf97073f01" providerId="AD" clId="Web-{8D36072A-55AB-C1FF-C1D3-731CD0FD24A9}" dt="2024-12-09T21:29:31.406" v="7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b Purdue (2403733)" userId="S::2403733@student.uwtsd.ac.uk::58a34211-55a1-4f85-b748-5ebf97073f01" providerId="AD" clId="Web-{8D36072A-55AB-C1FF-C1D3-731CD0FD24A9}" dt="2024-12-09T21:25:25.305" v="6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1:25:18.633" v="61"/>
          <ac:spMkLst>
            <pc:docMk/>
            <pc:sldMk cId="109857222" sldId="256"/>
            <ac:spMk id="9" creationId="{D6F5F07B-A917-442C-82D5-5719737E9E68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1:25:18.633" v="61"/>
          <ac:spMkLst>
            <pc:docMk/>
            <pc:sldMk cId="109857222" sldId="256"/>
            <ac:spMk id="11" creationId="{B7E0C296-2B1B-4589-84EA-239D878496D5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1:25:25.258" v="63"/>
          <ac:spMkLst>
            <pc:docMk/>
            <pc:sldMk cId="109857222" sldId="256"/>
            <ac:spMk id="15" creationId="{454F422E-435A-4694-BE6E-B4968E7981A3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1:25:25.258" v="63"/>
          <ac:spMkLst>
            <pc:docMk/>
            <pc:sldMk cId="109857222" sldId="256"/>
            <ac:spMk id="17" creationId="{8ADE9F60-E2BA-44E6-8C5B-A51B19292E3F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1:25:25.258" v="63"/>
          <ac:spMkLst>
            <pc:docMk/>
            <pc:sldMk cId="109857222" sldId="256"/>
            <ac:spMk id="95" creationId="{D04CF648-5CB3-49E4-BE34-8A0598901AE4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1:25:25.258" v="63"/>
          <ac:spMkLst>
            <pc:docMk/>
            <pc:sldMk cId="109857222" sldId="256"/>
            <ac:spMk id="96" creationId="{669E559C-09DA-4586-86C9-F3C05D9A08C9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1:25:25.258" v="63"/>
          <ac:spMkLst>
            <pc:docMk/>
            <pc:sldMk cId="109857222" sldId="256"/>
            <ac:spMk id="97" creationId="{87AA7ECE-DB5E-48B2-9EF4-7EEAF123BAB1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25:25.305" v="64"/>
          <ac:spMkLst>
            <pc:docMk/>
            <pc:sldMk cId="109857222" sldId="256"/>
            <ac:spMk id="100" creationId="{7A18C9FB-EC4C-4DAE-8F7D-C6E5AF607958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25:25.305" v="64"/>
          <ac:spMkLst>
            <pc:docMk/>
            <pc:sldMk cId="109857222" sldId="256"/>
            <ac:spMk id="102" creationId="{B47A9921-6509-49C2-BEBF-924F28066091}"/>
          </ac:spMkLst>
        </pc:spChg>
        <pc:grpChg chg="add del">
          <ac:chgData name="Rob Purdue (2403733)" userId="S::2403733@student.uwtsd.ac.uk::58a34211-55a1-4f85-b748-5ebf97073f01" providerId="AD" clId="Web-{8D36072A-55AB-C1FF-C1D3-731CD0FD24A9}" dt="2024-12-09T21:25:18.633" v="61"/>
          <ac:grpSpMkLst>
            <pc:docMk/>
            <pc:sldMk cId="109857222" sldId="256"/>
            <ac:grpSpMk id="13" creationId="{3CDD339A-0D5C-435F-B70C-6498DB974BEE}"/>
          </ac:grpSpMkLst>
        </pc:grpChg>
        <pc:picChg chg="add del">
          <ac:chgData name="Rob Purdue (2403733)" userId="S::2403733@student.uwtsd.ac.uk::58a34211-55a1-4f85-b748-5ebf97073f01" providerId="AD" clId="Web-{8D36072A-55AB-C1FF-C1D3-731CD0FD24A9}" dt="2024-12-09T21:25:18.633" v="61"/>
          <ac:picMkLst>
            <pc:docMk/>
            <pc:sldMk cId="109857222" sldId="256"/>
            <ac:picMk id="4" creationId="{3574B696-D0DD-B17F-1807-DACA0905AB41}"/>
          </ac:picMkLst>
        </pc:picChg>
        <pc:picChg chg="add del">
          <ac:chgData name="Rob Purdue (2403733)" userId="S::2403733@student.uwtsd.ac.uk::58a34211-55a1-4f85-b748-5ebf97073f01" providerId="AD" clId="Web-{8D36072A-55AB-C1FF-C1D3-731CD0FD24A9}" dt="2024-12-09T21:25:25.258" v="63"/>
          <ac:picMkLst>
            <pc:docMk/>
            <pc:sldMk cId="109857222" sldId="256"/>
            <ac:picMk id="19" creationId="{02430862-1B4A-470B-8AD3-780215B67392}"/>
          </ac:picMkLst>
        </pc:picChg>
        <pc:picChg chg="add del">
          <ac:chgData name="Rob Purdue (2403733)" userId="S::2403733@student.uwtsd.ac.uk::58a34211-55a1-4f85-b748-5ebf97073f01" providerId="AD" clId="Web-{8D36072A-55AB-C1FF-C1D3-731CD0FD24A9}" dt="2024-12-09T21:25:25.258" v="63"/>
          <ac:picMkLst>
            <pc:docMk/>
            <pc:sldMk cId="109857222" sldId="256"/>
            <ac:picMk id="21" creationId="{B168F1C9-4999-4AA2-A916-26FD968681D6}"/>
          </ac:picMkLst>
        </pc:picChg>
        <pc:picChg chg="add del">
          <ac:chgData name="Rob Purdue (2403733)" userId="S::2403733@student.uwtsd.ac.uk::58a34211-55a1-4f85-b748-5ebf97073f01" providerId="AD" clId="Web-{8D36072A-55AB-C1FF-C1D3-731CD0FD24A9}" dt="2024-12-09T21:25:25.258" v="63"/>
          <ac:picMkLst>
            <pc:docMk/>
            <pc:sldMk cId="109857222" sldId="256"/>
            <ac:picMk id="98" creationId="{D75E388C-C26D-34C3-BA88-06DBAA627C89}"/>
          </ac:picMkLst>
        </pc:picChg>
        <pc:picChg chg="add">
          <ac:chgData name="Rob Purdue (2403733)" userId="S::2403733@student.uwtsd.ac.uk::58a34211-55a1-4f85-b748-5ebf97073f01" providerId="AD" clId="Web-{8D36072A-55AB-C1FF-C1D3-731CD0FD24A9}" dt="2024-12-09T21:25:25.305" v="64"/>
          <ac:picMkLst>
            <pc:docMk/>
            <pc:sldMk cId="109857222" sldId="256"/>
            <ac:picMk id="101" creationId="{FA33D2BA-7119-2AC2-DAEF-BB352FCEB685}"/>
          </ac:picMkLst>
        </pc:picChg>
      </pc:sldChg>
      <pc:sldChg chg="addSp delSp modSp new ord">
        <pc:chgData name="Rob Purdue (2403733)" userId="S::2403733@student.uwtsd.ac.uk::58a34211-55a1-4f85-b748-5ebf97073f01" providerId="AD" clId="Web-{8D36072A-55AB-C1FF-C1D3-731CD0FD24A9}" dt="2024-12-09T21:52:45.233" v="205"/>
        <pc:sldMkLst>
          <pc:docMk/>
          <pc:sldMk cId="2894160377" sldId="257"/>
        </pc:sldMkLst>
        <pc:spChg chg="mod">
          <ac:chgData name="Rob Purdue (2403733)" userId="S::2403733@student.uwtsd.ac.uk::58a34211-55a1-4f85-b748-5ebf97073f01" providerId="AD" clId="Web-{8D36072A-55AB-C1FF-C1D3-731CD0FD24A9}" dt="2024-12-09T21:52:20.967" v="200" actId="20577"/>
          <ac:spMkLst>
            <pc:docMk/>
            <pc:sldMk cId="2894160377" sldId="257"/>
            <ac:spMk id="2" creationId="{CCA06BD1-E445-E9E5-CDC9-E03E8AC6CEE6}"/>
          </ac:spMkLst>
        </pc:spChg>
        <pc:spChg chg="del">
          <ac:chgData name="Rob Purdue (2403733)" userId="S::2403733@student.uwtsd.ac.uk::58a34211-55a1-4f85-b748-5ebf97073f01" providerId="AD" clId="Web-{8D36072A-55AB-C1FF-C1D3-731CD0FD24A9}" dt="2024-12-09T21:30:57.455" v="102"/>
          <ac:spMkLst>
            <pc:docMk/>
            <pc:sldMk cId="2894160377" sldId="257"/>
            <ac:spMk id="3" creationId="{3A81A36C-A55F-C101-41A9-E1275AE23A38}"/>
          </ac:spMkLst>
        </pc:spChg>
        <pc:picChg chg="add mod">
          <ac:chgData name="Rob Purdue (2403733)" userId="S::2403733@student.uwtsd.ac.uk::58a34211-55a1-4f85-b748-5ebf97073f01" providerId="AD" clId="Web-{8D36072A-55AB-C1FF-C1D3-731CD0FD24A9}" dt="2024-12-09T21:33:01.537" v="106" actId="1076"/>
          <ac:picMkLst>
            <pc:docMk/>
            <pc:sldMk cId="2894160377" sldId="257"/>
            <ac:picMk id="4" creationId="{3C9FDF0C-947C-6DC1-3101-D9A06B41AC01}"/>
          </ac:picMkLst>
        </pc:picChg>
        <pc:picChg chg="add mod">
          <ac:chgData name="Rob Purdue (2403733)" userId="S::2403733@student.uwtsd.ac.uk::58a34211-55a1-4f85-b748-5ebf97073f01" providerId="AD" clId="Web-{8D36072A-55AB-C1FF-C1D3-731CD0FD24A9}" dt="2024-12-09T21:35:08.213" v="110" actId="1076"/>
          <ac:picMkLst>
            <pc:docMk/>
            <pc:sldMk cId="2894160377" sldId="257"/>
            <ac:picMk id="5" creationId="{45B4FC5C-937C-5EF1-61AB-9B7643CC66A2}"/>
          </ac:picMkLst>
        </pc:picChg>
      </pc:sldChg>
      <pc:sldChg chg="addSp delSp modSp new ord">
        <pc:chgData name="Rob Purdue (2403733)" userId="S::2403733@student.uwtsd.ac.uk::58a34211-55a1-4f85-b748-5ebf97073f01" providerId="AD" clId="Web-{8D36072A-55AB-C1FF-C1D3-731CD0FD24A9}" dt="2024-12-09T21:52:30.530" v="203"/>
        <pc:sldMkLst>
          <pc:docMk/>
          <pc:sldMk cId="3061473186" sldId="258"/>
        </pc:sldMkLst>
        <pc:spChg chg="mod">
          <ac:chgData name="Rob Purdue (2403733)" userId="S::2403733@student.uwtsd.ac.uk::58a34211-55a1-4f85-b748-5ebf97073f01" providerId="AD" clId="Web-{8D36072A-55AB-C1FF-C1D3-731CD0FD24A9}" dt="2024-12-09T21:35:47.636" v="129" actId="20577"/>
          <ac:spMkLst>
            <pc:docMk/>
            <pc:sldMk cId="3061473186" sldId="258"/>
            <ac:spMk id="2" creationId="{704E9E79-0A2A-14D6-0F62-C11761A3C8F2}"/>
          </ac:spMkLst>
        </pc:spChg>
        <pc:spChg chg="del mod">
          <ac:chgData name="Rob Purdue (2403733)" userId="S::2403733@student.uwtsd.ac.uk::58a34211-55a1-4f85-b748-5ebf97073f01" providerId="AD" clId="Web-{8D36072A-55AB-C1FF-C1D3-731CD0FD24A9}" dt="2024-12-09T21:35:48.214" v="132"/>
          <ac:spMkLst>
            <pc:docMk/>
            <pc:sldMk cId="3061473186" sldId="258"/>
            <ac:spMk id="3" creationId="{96A2299F-4377-FC29-AB91-D143F1CADF27}"/>
          </ac:spMkLst>
        </pc:spChg>
        <pc:picChg chg="add mod">
          <ac:chgData name="Rob Purdue (2403733)" userId="S::2403733@student.uwtsd.ac.uk::58a34211-55a1-4f85-b748-5ebf97073f01" providerId="AD" clId="Web-{8D36072A-55AB-C1FF-C1D3-731CD0FD24A9}" dt="2024-12-09T21:36:26.277" v="134" actId="1076"/>
          <ac:picMkLst>
            <pc:docMk/>
            <pc:sldMk cId="3061473186" sldId="258"/>
            <ac:picMk id="4" creationId="{3245EB40-02D1-5AFD-E9FA-92C91B52E395}"/>
          </ac:picMkLst>
        </pc:picChg>
        <pc:picChg chg="add mod">
          <ac:chgData name="Rob Purdue (2403733)" userId="S::2403733@student.uwtsd.ac.uk::58a34211-55a1-4f85-b748-5ebf97073f01" providerId="AD" clId="Web-{8D36072A-55AB-C1FF-C1D3-731CD0FD24A9}" dt="2024-12-09T21:37:03.435" v="136" actId="1076"/>
          <ac:picMkLst>
            <pc:docMk/>
            <pc:sldMk cId="3061473186" sldId="258"/>
            <ac:picMk id="5" creationId="{763CE08A-03E6-7665-34FB-17B75631AB3C}"/>
          </ac:picMkLst>
        </pc:picChg>
      </pc:sldChg>
      <pc:sldChg chg="addSp delSp modSp new mod ord setBg">
        <pc:chgData name="Rob Purdue (2403733)" userId="S::2403733@student.uwtsd.ac.uk::58a34211-55a1-4f85-b748-5ebf97073f01" providerId="AD" clId="Web-{8D36072A-55AB-C1FF-C1D3-731CD0FD24A9}" dt="2024-12-09T21:40:40.166" v="150"/>
        <pc:sldMkLst>
          <pc:docMk/>
          <pc:sldMk cId="1767172988" sldId="259"/>
        </pc:sldMkLst>
        <pc:spChg chg="mod">
          <ac:chgData name="Rob Purdue (2403733)" userId="S::2403733@student.uwtsd.ac.uk::58a34211-55a1-4f85-b748-5ebf97073f01" providerId="AD" clId="Web-{8D36072A-55AB-C1FF-C1D3-731CD0FD24A9}" dt="2024-12-09T21:40:40.166" v="150"/>
          <ac:spMkLst>
            <pc:docMk/>
            <pc:sldMk cId="1767172988" sldId="259"/>
            <ac:spMk id="2" creationId="{50FAE3B2-88EB-0C24-D0C3-B387653298D0}"/>
          </ac:spMkLst>
        </pc:spChg>
        <pc:spChg chg="del">
          <ac:chgData name="Rob Purdue (2403733)" userId="S::2403733@student.uwtsd.ac.uk::58a34211-55a1-4f85-b748-5ebf97073f01" providerId="AD" clId="Web-{8D36072A-55AB-C1FF-C1D3-731CD0FD24A9}" dt="2024-12-09T21:39:41.835" v="144"/>
          <ac:spMkLst>
            <pc:docMk/>
            <pc:sldMk cId="1767172988" sldId="259"/>
            <ac:spMk id="3" creationId="{88B040DA-F84A-0F62-AC98-789CFF083400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0:40.166" v="150"/>
          <ac:spMkLst>
            <pc:docMk/>
            <pc:sldMk cId="1767172988" sldId="259"/>
            <ac:spMk id="10" creationId="{A6EF5A53-0A64-4CA5-B9C7-1CB97CB5CF1C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0:40.166" v="150"/>
          <ac:spMkLst>
            <pc:docMk/>
            <pc:sldMk cId="1767172988" sldId="259"/>
            <ac:spMk id="12" creationId="{34ABFBEA-4EB0-4D02-A2C0-1733CD3D6F12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0:40.166" v="150"/>
          <ac:spMkLst>
            <pc:docMk/>
            <pc:sldMk cId="1767172988" sldId="259"/>
            <ac:spMk id="14" creationId="{19E083F6-57F4-487B-A766-EA0462B1EED8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0:40.166" v="150"/>
          <ac:spMkLst>
            <pc:docMk/>
            <pc:sldMk cId="1767172988" sldId="259"/>
            <ac:spMk id="16" creationId="{7A18C9FB-EC4C-4DAE-8F7D-C6E5AF607958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0:40.166" v="150"/>
          <ac:spMkLst>
            <pc:docMk/>
            <pc:sldMk cId="1767172988" sldId="259"/>
            <ac:spMk id="18" creationId="{A0B0D064-49EC-422C-B83B-1EF0154627E4}"/>
          </ac:spMkLst>
        </pc:spChg>
        <pc:grpChg chg="add">
          <ac:chgData name="Rob Purdue (2403733)" userId="S::2403733@student.uwtsd.ac.uk::58a34211-55a1-4f85-b748-5ebf97073f01" providerId="AD" clId="Web-{8D36072A-55AB-C1FF-C1D3-731CD0FD24A9}" dt="2024-12-09T21:40:40.166" v="150"/>
          <ac:grpSpMkLst>
            <pc:docMk/>
            <pc:sldMk cId="1767172988" sldId="259"/>
            <ac:grpSpMk id="20" creationId="{97BD10BA-973B-4A2D-B0D3-232F303EE6F5}"/>
          </ac:grpSpMkLst>
        </pc:grpChg>
        <pc:picChg chg="add mod">
          <ac:chgData name="Rob Purdue (2403733)" userId="S::2403733@student.uwtsd.ac.uk::58a34211-55a1-4f85-b748-5ebf97073f01" providerId="AD" clId="Web-{8D36072A-55AB-C1FF-C1D3-731CD0FD24A9}" dt="2024-12-09T21:40:40.166" v="150"/>
          <ac:picMkLst>
            <pc:docMk/>
            <pc:sldMk cId="1767172988" sldId="259"/>
            <ac:picMk id="4" creationId="{EAC767AE-5709-7A5A-3DBD-B50E54BCF4A6}"/>
          </ac:picMkLst>
        </pc:picChg>
        <pc:picChg chg="add mod">
          <ac:chgData name="Rob Purdue (2403733)" userId="S::2403733@student.uwtsd.ac.uk::58a34211-55a1-4f85-b748-5ebf97073f01" providerId="AD" clId="Web-{8D36072A-55AB-C1FF-C1D3-731CD0FD24A9}" dt="2024-12-09T21:40:40.166" v="150"/>
          <ac:picMkLst>
            <pc:docMk/>
            <pc:sldMk cId="1767172988" sldId="259"/>
            <ac:picMk id="5" creationId="{5C5D5925-96DE-3B21-42EA-A7E6BDBD3372}"/>
          </ac:picMkLst>
        </pc:picChg>
      </pc:sldChg>
      <pc:sldChg chg="addSp delSp modSp new mod ord setBg">
        <pc:chgData name="Rob Purdue (2403733)" userId="S::2403733@student.uwtsd.ac.uk::58a34211-55a1-4f85-b748-5ebf97073f01" providerId="AD" clId="Web-{8D36072A-55AB-C1FF-C1D3-731CD0FD24A9}" dt="2024-12-09T21:52:23.389" v="201"/>
        <pc:sldMkLst>
          <pc:docMk/>
          <pc:sldMk cId="3374078604" sldId="260"/>
        </pc:sldMkLst>
        <pc:spChg chg="mod">
          <ac:chgData name="Rob Purdue (2403733)" userId="S::2403733@student.uwtsd.ac.uk::58a34211-55a1-4f85-b748-5ebf97073f01" providerId="AD" clId="Web-{8D36072A-55AB-C1FF-C1D3-731CD0FD24A9}" dt="2024-12-09T21:49:11.243" v="166" actId="20577"/>
          <ac:spMkLst>
            <pc:docMk/>
            <pc:sldMk cId="3374078604" sldId="260"/>
            <ac:spMk id="2" creationId="{2ED30BB6-72B2-833C-8430-A846C431FF55}"/>
          </ac:spMkLst>
        </pc:spChg>
        <pc:spChg chg="del">
          <ac:chgData name="Rob Purdue (2403733)" userId="S::2403733@student.uwtsd.ac.uk::58a34211-55a1-4f85-b748-5ebf97073f01" providerId="AD" clId="Web-{8D36072A-55AB-C1FF-C1D3-731CD0FD24A9}" dt="2024-12-09T21:46:12.581" v="157"/>
          <ac:spMkLst>
            <pc:docMk/>
            <pc:sldMk cId="3374078604" sldId="260"/>
            <ac:spMk id="3" creationId="{E9A89A34-95C7-CD83-CF28-825DBD926439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6:59.817" v="162"/>
          <ac:spMkLst>
            <pc:docMk/>
            <pc:sldMk cId="3374078604" sldId="260"/>
            <ac:spMk id="10" creationId="{A6EF5A53-0A64-4CA5-B9C7-1CB97CB5CF1C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6:59.817" v="162"/>
          <ac:spMkLst>
            <pc:docMk/>
            <pc:sldMk cId="3374078604" sldId="260"/>
            <ac:spMk id="12" creationId="{34ABFBEA-4EB0-4D02-A2C0-1733CD3D6F12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6:59.817" v="162"/>
          <ac:spMkLst>
            <pc:docMk/>
            <pc:sldMk cId="3374078604" sldId="260"/>
            <ac:spMk id="14" creationId="{19E083F6-57F4-487B-A766-EA0462B1EED8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6:59.817" v="162"/>
          <ac:spMkLst>
            <pc:docMk/>
            <pc:sldMk cId="3374078604" sldId="260"/>
            <ac:spMk id="16" creationId="{7A18C9FB-EC4C-4DAE-8F7D-C6E5AF607958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6:59.817" v="162"/>
          <ac:spMkLst>
            <pc:docMk/>
            <pc:sldMk cId="3374078604" sldId="260"/>
            <ac:spMk id="18" creationId="{A0B0D064-49EC-422C-B83B-1EF0154627E4}"/>
          </ac:spMkLst>
        </pc:spChg>
        <pc:grpChg chg="add">
          <ac:chgData name="Rob Purdue (2403733)" userId="S::2403733@student.uwtsd.ac.uk::58a34211-55a1-4f85-b748-5ebf97073f01" providerId="AD" clId="Web-{8D36072A-55AB-C1FF-C1D3-731CD0FD24A9}" dt="2024-12-09T21:46:59.817" v="162"/>
          <ac:grpSpMkLst>
            <pc:docMk/>
            <pc:sldMk cId="3374078604" sldId="260"/>
            <ac:grpSpMk id="20" creationId="{97BD10BA-973B-4A2D-B0D3-232F303EE6F5}"/>
          </ac:grpSpMkLst>
        </pc:grpChg>
        <pc:picChg chg="add mod">
          <ac:chgData name="Rob Purdue (2403733)" userId="S::2403733@student.uwtsd.ac.uk::58a34211-55a1-4f85-b748-5ebf97073f01" providerId="AD" clId="Web-{8D36072A-55AB-C1FF-C1D3-731CD0FD24A9}" dt="2024-12-09T21:46:59.817" v="162"/>
          <ac:picMkLst>
            <pc:docMk/>
            <pc:sldMk cId="3374078604" sldId="260"/>
            <ac:picMk id="4" creationId="{DAD15209-BF67-F060-70A7-39FB46300E2C}"/>
          </ac:picMkLst>
        </pc:picChg>
        <pc:picChg chg="add mod">
          <ac:chgData name="Rob Purdue (2403733)" userId="S::2403733@student.uwtsd.ac.uk::58a34211-55a1-4f85-b748-5ebf97073f01" providerId="AD" clId="Web-{8D36072A-55AB-C1FF-C1D3-731CD0FD24A9}" dt="2024-12-09T21:46:59.817" v="162"/>
          <ac:picMkLst>
            <pc:docMk/>
            <pc:sldMk cId="3374078604" sldId="260"/>
            <ac:picMk id="5" creationId="{A19CC706-AF30-C844-8B61-1941FB4AA699}"/>
          </ac:picMkLst>
        </pc:picChg>
      </pc:sldChg>
      <pc:sldChg chg="addSp delSp modSp new mod ord setBg">
        <pc:chgData name="Rob Purdue (2403733)" userId="S::2403733@student.uwtsd.ac.uk::58a34211-55a1-4f85-b748-5ebf97073f01" providerId="AD" clId="Web-{8D36072A-55AB-C1FF-C1D3-731CD0FD24A9}" dt="2024-12-09T21:49:56.338" v="179"/>
        <pc:sldMkLst>
          <pc:docMk/>
          <pc:sldMk cId="3855705774" sldId="261"/>
        </pc:sldMkLst>
        <pc:spChg chg="mod">
          <ac:chgData name="Rob Purdue (2403733)" userId="S::2403733@student.uwtsd.ac.uk::58a34211-55a1-4f85-b748-5ebf97073f01" providerId="AD" clId="Web-{8D36072A-55AB-C1FF-C1D3-731CD0FD24A9}" dt="2024-12-09T21:49:56.338" v="179"/>
          <ac:spMkLst>
            <pc:docMk/>
            <pc:sldMk cId="3855705774" sldId="261"/>
            <ac:spMk id="2" creationId="{BA785505-4C39-F520-9D3B-AC1BE2E0D7E0}"/>
          </ac:spMkLst>
        </pc:spChg>
        <pc:spChg chg="del">
          <ac:chgData name="Rob Purdue (2403733)" userId="S::2403733@student.uwtsd.ac.uk::58a34211-55a1-4f85-b748-5ebf97073f01" providerId="AD" clId="Web-{8D36072A-55AB-C1FF-C1D3-731CD0FD24A9}" dt="2024-12-09T21:49:20.227" v="173"/>
          <ac:spMkLst>
            <pc:docMk/>
            <pc:sldMk cId="3855705774" sldId="261"/>
            <ac:spMk id="3" creationId="{CA24DB1E-21B0-3923-71B9-DCE3E16E66B8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9:56.338" v="179"/>
          <ac:spMkLst>
            <pc:docMk/>
            <pc:sldMk cId="3855705774" sldId="261"/>
            <ac:spMk id="10" creationId="{A6EF5A53-0A64-4CA5-B9C7-1CB97CB5CF1C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9:56.338" v="179"/>
          <ac:spMkLst>
            <pc:docMk/>
            <pc:sldMk cId="3855705774" sldId="261"/>
            <ac:spMk id="12" creationId="{34ABFBEA-4EB0-4D02-A2C0-1733CD3D6F12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9:56.338" v="179"/>
          <ac:spMkLst>
            <pc:docMk/>
            <pc:sldMk cId="3855705774" sldId="261"/>
            <ac:spMk id="14" creationId="{19E083F6-57F4-487B-A766-EA0462B1EED8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9:56.338" v="179"/>
          <ac:spMkLst>
            <pc:docMk/>
            <pc:sldMk cId="3855705774" sldId="261"/>
            <ac:spMk id="16" creationId="{7A18C9FB-EC4C-4DAE-8F7D-C6E5AF607958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49:56.338" v="179"/>
          <ac:spMkLst>
            <pc:docMk/>
            <pc:sldMk cId="3855705774" sldId="261"/>
            <ac:spMk id="18" creationId="{A0B0D064-49EC-422C-B83B-1EF0154627E4}"/>
          </ac:spMkLst>
        </pc:spChg>
        <pc:grpChg chg="add">
          <ac:chgData name="Rob Purdue (2403733)" userId="S::2403733@student.uwtsd.ac.uk::58a34211-55a1-4f85-b748-5ebf97073f01" providerId="AD" clId="Web-{8D36072A-55AB-C1FF-C1D3-731CD0FD24A9}" dt="2024-12-09T21:49:56.338" v="179"/>
          <ac:grpSpMkLst>
            <pc:docMk/>
            <pc:sldMk cId="3855705774" sldId="261"/>
            <ac:grpSpMk id="20" creationId="{97BD10BA-973B-4A2D-B0D3-232F303EE6F5}"/>
          </ac:grpSpMkLst>
        </pc:grpChg>
        <pc:picChg chg="add mod ord">
          <ac:chgData name="Rob Purdue (2403733)" userId="S::2403733@student.uwtsd.ac.uk::58a34211-55a1-4f85-b748-5ebf97073f01" providerId="AD" clId="Web-{8D36072A-55AB-C1FF-C1D3-731CD0FD24A9}" dt="2024-12-09T21:49:56.338" v="179"/>
          <ac:picMkLst>
            <pc:docMk/>
            <pc:sldMk cId="3855705774" sldId="261"/>
            <ac:picMk id="4" creationId="{0CF48017-53D2-AAB2-6C34-B76215E3FCD4}"/>
          </ac:picMkLst>
        </pc:picChg>
        <pc:picChg chg="add mod">
          <ac:chgData name="Rob Purdue (2403733)" userId="S::2403733@student.uwtsd.ac.uk::58a34211-55a1-4f85-b748-5ebf97073f01" providerId="AD" clId="Web-{8D36072A-55AB-C1FF-C1D3-731CD0FD24A9}" dt="2024-12-09T21:49:56.338" v="179"/>
          <ac:picMkLst>
            <pc:docMk/>
            <pc:sldMk cId="3855705774" sldId="261"/>
            <ac:picMk id="5" creationId="{B369C751-284A-4608-E0BE-C5BC178C95F8}"/>
          </ac:picMkLst>
        </pc:picChg>
      </pc:sldChg>
      <pc:sldChg chg="addSp delSp modSp new ord">
        <pc:chgData name="Rob Purdue (2403733)" userId="S::2403733@student.uwtsd.ac.uk::58a34211-55a1-4f85-b748-5ebf97073f01" providerId="AD" clId="Web-{8D36072A-55AB-C1FF-C1D3-731CD0FD24A9}" dt="2024-12-09T21:52:48.546" v="206"/>
        <pc:sldMkLst>
          <pc:docMk/>
          <pc:sldMk cId="2942149076" sldId="262"/>
        </pc:sldMkLst>
        <pc:spChg chg="mod">
          <ac:chgData name="Rob Purdue (2403733)" userId="S::2403733@student.uwtsd.ac.uk::58a34211-55a1-4f85-b748-5ebf97073f01" providerId="AD" clId="Web-{8D36072A-55AB-C1FF-C1D3-731CD0FD24A9}" dt="2024-12-09T21:50:19.307" v="187" actId="20577"/>
          <ac:spMkLst>
            <pc:docMk/>
            <pc:sldMk cId="2942149076" sldId="262"/>
            <ac:spMk id="2" creationId="{62182410-E730-4D5F-2DCB-3D42AD2E708E}"/>
          </ac:spMkLst>
        </pc:spChg>
        <pc:spChg chg="del">
          <ac:chgData name="Rob Purdue (2403733)" userId="S::2403733@student.uwtsd.ac.uk::58a34211-55a1-4f85-b748-5ebf97073f01" providerId="AD" clId="Web-{8D36072A-55AB-C1FF-C1D3-731CD0FD24A9}" dt="2024-12-09T21:50:21.073" v="188"/>
          <ac:spMkLst>
            <pc:docMk/>
            <pc:sldMk cId="2942149076" sldId="262"/>
            <ac:spMk id="3" creationId="{59E2F8B6-F098-9D8B-81B0-B76C58E12234}"/>
          </ac:spMkLst>
        </pc:spChg>
        <pc:picChg chg="add mod">
          <ac:chgData name="Rob Purdue (2403733)" userId="S::2403733@student.uwtsd.ac.uk::58a34211-55a1-4f85-b748-5ebf97073f01" providerId="AD" clId="Web-{8D36072A-55AB-C1FF-C1D3-731CD0FD24A9}" dt="2024-12-09T21:51:12.918" v="190" actId="1076"/>
          <ac:picMkLst>
            <pc:docMk/>
            <pc:sldMk cId="2942149076" sldId="262"/>
            <ac:picMk id="4" creationId="{EFA83711-E43C-09A7-DF68-3228910B1DBD}"/>
          </ac:picMkLst>
        </pc:picChg>
        <pc:picChg chg="add mod">
          <ac:chgData name="Rob Purdue (2403733)" userId="S::2403733@student.uwtsd.ac.uk::58a34211-55a1-4f85-b748-5ebf97073f01" providerId="AD" clId="Web-{8D36072A-55AB-C1FF-C1D3-731CD0FD24A9}" dt="2024-12-09T21:51:34.950" v="192" actId="1076"/>
          <ac:picMkLst>
            <pc:docMk/>
            <pc:sldMk cId="2942149076" sldId="262"/>
            <ac:picMk id="5" creationId="{4C62222D-AEEA-C36D-3105-23D7B247444B}"/>
          </ac:picMkLst>
        </pc:picChg>
      </pc:sldChg>
      <pc:sldChg chg="addSp delSp modSp new mod setBg">
        <pc:chgData name="Rob Purdue (2403733)" userId="S::2403733@student.uwtsd.ac.uk::58a34211-55a1-4f85-b748-5ebf97073f01" providerId="AD" clId="Web-{8D36072A-55AB-C1FF-C1D3-731CD0FD24A9}" dt="2024-12-09T22:00:05.699" v="245"/>
        <pc:sldMkLst>
          <pc:docMk/>
          <pc:sldMk cId="1074365775" sldId="263"/>
        </pc:sldMkLst>
        <pc:spChg chg="mod ord">
          <ac:chgData name="Rob Purdue (2403733)" userId="S::2403733@student.uwtsd.ac.uk::58a34211-55a1-4f85-b748-5ebf97073f01" providerId="AD" clId="Web-{8D36072A-55AB-C1FF-C1D3-731CD0FD24A9}" dt="2024-12-09T22:00:05.699" v="245"/>
          <ac:spMkLst>
            <pc:docMk/>
            <pc:sldMk cId="1074365775" sldId="263"/>
            <ac:spMk id="2" creationId="{6DDE6FB1-6B89-5B63-2BEE-64A98B8783E2}"/>
          </ac:spMkLst>
        </pc:spChg>
        <pc:spChg chg="del">
          <ac:chgData name="Rob Purdue (2403733)" userId="S::2403733@student.uwtsd.ac.uk::58a34211-55a1-4f85-b748-5ebf97073f01" providerId="AD" clId="Web-{8D36072A-55AB-C1FF-C1D3-731CD0FD24A9}" dt="2024-12-09T21:56:04.692" v="213"/>
          <ac:spMkLst>
            <pc:docMk/>
            <pc:sldMk cId="1074365775" sldId="263"/>
            <ac:spMk id="3" creationId="{0AAAEDCF-262F-C6FB-1134-7D8FD1E4286C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2:00:05.699" v="245"/>
          <ac:spMkLst>
            <pc:docMk/>
            <pc:sldMk cId="1074365775" sldId="263"/>
            <ac:spMk id="10" creationId="{A6EF5A53-0A64-4CA5-B9C7-1CB97CB5CF1C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2:00:05.699" v="245"/>
          <ac:spMkLst>
            <pc:docMk/>
            <pc:sldMk cId="1074365775" sldId="263"/>
            <ac:spMk id="12" creationId="{34ABFBEA-4EB0-4D02-A2C0-1733CD3D6F12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2:00:05.699" v="245"/>
          <ac:spMkLst>
            <pc:docMk/>
            <pc:sldMk cId="1074365775" sldId="263"/>
            <ac:spMk id="14" creationId="{19E083F6-57F4-487B-A766-EA0462B1EED8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2:00:05.699" v="245"/>
          <ac:spMkLst>
            <pc:docMk/>
            <pc:sldMk cId="1074365775" sldId="263"/>
            <ac:spMk id="16" creationId="{665A5CBD-5BDA-4345-915C-718F0E585911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1:57:53.008" v="226"/>
          <ac:spMkLst>
            <pc:docMk/>
            <pc:sldMk cId="1074365775" sldId="263"/>
            <ac:spMk id="18" creationId="{DC568B01-9322-4CD6-8103-8E4539D1B81F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2:00:05.699" v="245"/>
          <ac:spMkLst>
            <pc:docMk/>
            <pc:sldMk cId="1074365775" sldId="263"/>
            <ac:spMk id="20" creationId="{DBB25D8C-2DCD-43CB-A82C-FD38A8626382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2:00:05.699" v="245"/>
          <ac:spMkLst>
            <pc:docMk/>
            <pc:sldMk cId="1074365775" sldId="263"/>
            <ac:spMk id="22" creationId="{A5637ACF-4294-4743-8CF8-1BBA1BBC85F0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2:00:05.699" v="244"/>
          <ac:spMkLst>
            <pc:docMk/>
            <pc:sldMk cId="1074365775" sldId="263"/>
            <ac:spMk id="27" creationId="{A6EF5A53-0A64-4CA5-B9C7-1CB97CB5CF1C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2:00:05.699" v="244"/>
          <ac:spMkLst>
            <pc:docMk/>
            <pc:sldMk cId="1074365775" sldId="263"/>
            <ac:spMk id="31" creationId="{19E083F6-57F4-487B-A766-EA0462B1EED8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2:00:05.699" v="244"/>
          <ac:spMkLst>
            <pc:docMk/>
            <pc:sldMk cId="1074365775" sldId="263"/>
            <ac:spMk id="33" creationId="{8BBF5424-DC57-4A5D-A4B3-4580C2E83ED4}"/>
          </ac:spMkLst>
        </pc:spChg>
        <pc:spChg chg="add del">
          <ac:chgData name="Rob Purdue (2403733)" userId="S::2403733@student.uwtsd.ac.uk::58a34211-55a1-4f85-b748-5ebf97073f01" providerId="AD" clId="Web-{8D36072A-55AB-C1FF-C1D3-731CD0FD24A9}" dt="2024-12-09T22:00:05.699" v="244"/>
          <ac:spMkLst>
            <pc:docMk/>
            <pc:sldMk cId="1074365775" sldId="263"/>
            <ac:spMk id="35" creationId="{D1FA1291-0FB5-45AA-A3DD-38358FBA03F6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2:00:05.699" v="245"/>
          <ac:spMkLst>
            <pc:docMk/>
            <pc:sldMk cId="1074365775" sldId="263"/>
            <ac:spMk id="43" creationId="{19E083F6-57F4-487B-A766-EA0462B1EED8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2:00:05.699" v="245"/>
          <ac:spMkLst>
            <pc:docMk/>
            <pc:sldMk cId="1074365775" sldId="263"/>
            <ac:spMk id="44" creationId="{73C423DB-7749-4DF8-8419-C7C2F0EF54E8}"/>
          </ac:spMkLst>
        </pc:spChg>
        <pc:spChg chg="add">
          <ac:chgData name="Rob Purdue (2403733)" userId="S::2403733@student.uwtsd.ac.uk::58a34211-55a1-4f85-b748-5ebf97073f01" providerId="AD" clId="Web-{8D36072A-55AB-C1FF-C1D3-731CD0FD24A9}" dt="2024-12-09T22:00:05.699" v="245"/>
          <ac:spMkLst>
            <pc:docMk/>
            <pc:sldMk cId="1074365775" sldId="263"/>
            <ac:spMk id="45" creationId="{DE6C44D3-84D0-4585-94EB-A3A81F555156}"/>
          </ac:spMkLst>
        </pc:spChg>
        <pc:picChg chg="add mod">
          <ac:chgData name="Rob Purdue (2403733)" userId="S::2403733@student.uwtsd.ac.uk::58a34211-55a1-4f85-b748-5ebf97073f01" providerId="AD" clId="Web-{8D36072A-55AB-C1FF-C1D3-731CD0FD24A9}" dt="2024-12-09T21:58:24.868" v="235" actId="1076"/>
          <ac:picMkLst>
            <pc:docMk/>
            <pc:sldMk cId="1074365775" sldId="263"/>
            <ac:picMk id="4" creationId="{440B4ED9-F1F4-4B79-9239-55CDD8B71C79}"/>
          </ac:picMkLst>
        </pc:picChg>
        <pc:picChg chg="add mod ord">
          <ac:chgData name="Rob Purdue (2403733)" userId="S::2403733@student.uwtsd.ac.uk::58a34211-55a1-4f85-b748-5ebf97073f01" providerId="AD" clId="Web-{8D36072A-55AB-C1FF-C1D3-731CD0FD24A9}" dt="2024-12-09T21:58:04.899" v="229" actId="1076"/>
          <ac:picMkLst>
            <pc:docMk/>
            <pc:sldMk cId="1074365775" sldId="263"/>
            <ac:picMk id="5" creationId="{2AA95815-6039-221A-5517-A4BCF9996493}"/>
          </ac:picMkLst>
        </pc:picChg>
        <pc:picChg chg="add mod modCrop">
          <ac:chgData name="Rob Purdue (2403733)" userId="S::2403733@student.uwtsd.ac.uk::58a34211-55a1-4f85-b748-5ebf97073f01" providerId="AD" clId="Web-{8D36072A-55AB-C1FF-C1D3-731CD0FD24A9}" dt="2024-12-09T21:59:55.574" v="242" actId="1076"/>
          <ac:picMkLst>
            <pc:docMk/>
            <pc:sldMk cId="1074365775" sldId="263"/>
            <ac:picMk id="6" creationId="{2DD23F23-2D70-B2E9-EA76-650C70720577}"/>
          </ac:picMkLst>
        </pc:picChg>
        <pc:picChg chg="add mod">
          <ac:chgData name="Rob Purdue (2403733)" userId="S::2403733@student.uwtsd.ac.uk::58a34211-55a1-4f85-b748-5ebf97073f01" providerId="AD" clId="Web-{8D36072A-55AB-C1FF-C1D3-731CD0FD24A9}" dt="2024-12-09T21:59:35.230" v="239"/>
          <ac:picMkLst>
            <pc:docMk/>
            <pc:sldMk cId="1074365775" sldId="263"/>
            <ac:picMk id="7" creationId="{E2C72EE6-E4AC-388D-B6B6-1C9DFE722BD6}"/>
          </ac:picMkLst>
        </pc:picChg>
      </pc:sldChg>
      <pc:sldMasterChg chg="add del addSldLayout delSldLayout">
        <pc:chgData name="Rob Purdue (2403733)" userId="S::2403733@student.uwtsd.ac.uk::58a34211-55a1-4f85-b748-5ebf97073f01" providerId="AD" clId="Web-{8D36072A-55AB-C1FF-C1D3-731CD0FD24A9}" dt="2024-12-09T21:25:25.305" v="64"/>
        <pc:sldMasterMkLst>
          <pc:docMk/>
          <pc:sldMasterMk cId="2460954070" sldId="2147483660"/>
        </pc:sldMasterMkLst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ob Purdue (2403733)" userId="S::2403733@student.uwtsd.ac.uk::58a34211-55a1-4f85-b748-5ebf97073f01" providerId="AD" clId="Web-{8D36072A-55AB-C1FF-C1D3-731CD0FD24A9}" dt="2024-12-09T21:25:25.305" v="64"/>
        <pc:sldMasterMkLst>
          <pc:docMk/>
          <pc:sldMasterMk cId="1397183336" sldId="2147483672"/>
        </pc:sldMasterMkLst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2331020124" sldId="2147483673"/>
          </pc:sldLayoutMkLst>
        </pc:sldLayoutChg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2129212992" sldId="2147483674"/>
          </pc:sldLayoutMkLst>
        </pc:sldLayoutChg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128995227" sldId="2147483675"/>
          </pc:sldLayoutMkLst>
        </pc:sldLayoutChg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879234844" sldId="2147483676"/>
          </pc:sldLayoutMkLst>
        </pc:sldLayoutChg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3415104929" sldId="2147483677"/>
          </pc:sldLayoutMkLst>
        </pc:sldLayoutChg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216964311" sldId="2147483678"/>
          </pc:sldLayoutMkLst>
        </pc:sldLayoutChg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1687015163" sldId="2147483679"/>
          </pc:sldLayoutMkLst>
        </pc:sldLayoutChg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818067753" sldId="2147483680"/>
          </pc:sldLayoutMkLst>
        </pc:sldLayoutChg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3870645242" sldId="2147483681"/>
          </pc:sldLayoutMkLst>
        </pc:sldLayoutChg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1944936531" sldId="2147483682"/>
          </pc:sldLayoutMkLst>
        </pc:sldLayoutChg>
        <pc:sldLayoutChg chg="add">
          <pc:chgData name="Rob Purdue (2403733)" userId="S::2403733@student.uwtsd.ac.uk::58a34211-55a1-4f85-b748-5ebf97073f01" providerId="AD" clId="Web-{8D36072A-55AB-C1FF-C1D3-731CD0FD24A9}" dt="2024-12-09T21:25:25.305" v="64"/>
          <pc:sldLayoutMkLst>
            <pc:docMk/>
            <pc:sldMasterMk cId="1397183336" sldId="2147483672"/>
            <pc:sldLayoutMk cId="3664075466" sldId="2147483683"/>
          </pc:sldLayoutMkLst>
        </pc:sldLayoutChg>
      </pc:sldMasterChg>
      <pc:sldMasterChg chg="add del addSldLayout delSldLayout">
        <pc:chgData name="Rob Purdue (2403733)" userId="S::2403733@student.uwtsd.ac.uk::58a34211-55a1-4f85-b748-5ebf97073f01" providerId="AD" clId="Web-{8D36072A-55AB-C1FF-C1D3-731CD0FD24A9}" dt="2024-12-09T21:25:25.258" v="63"/>
        <pc:sldMasterMkLst>
          <pc:docMk/>
          <pc:sldMasterMk cId="2004477746" sldId="2147483747"/>
        </pc:sldMasterMkLst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1720284956" sldId="2147483736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318867241" sldId="2147483737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3172533346" sldId="2147483738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3532818430" sldId="2147483739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1270989857" sldId="2147483740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1928136206" sldId="2147483741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3161469734" sldId="2147483742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3728203918" sldId="2147483743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3372742041" sldId="2147483744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1040699119" sldId="2147483745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25.258" v="63"/>
          <pc:sldLayoutMkLst>
            <pc:docMk/>
            <pc:sldMasterMk cId="2004477746" sldId="2147483747"/>
            <pc:sldLayoutMk cId="3087439984" sldId="2147483746"/>
          </pc:sldLayoutMkLst>
        </pc:sldLayoutChg>
      </pc:sldMasterChg>
      <pc:sldMasterChg chg="add del addSldLayout delSldLayout">
        <pc:chgData name="Rob Purdue (2403733)" userId="S::2403733@student.uwtsd.ac.uk::58a34211-55a1-4f85-b748-5ebf97073f01" providerId="AD" clId="Web-{8D36072A-55AB-C1FF-C1D3-731CD0FD24A9}" dt="2024-12-09T21:25:18.633" v="61"/>
        <pc:sldMasterMkLst>
          <pc:docMk/>
          <pc:sldMasterMk cId="1374972529" sldId="2147483760"/>
        </pc:sldMasterMkLst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269605385" sldId="2147483749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1604574548" sldId="2147483750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1763361192" sldId="2147483751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638829100" sldId="2147483752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3943038115" sldId="2147483753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1363520486" sldId="2147483754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2242502656" sldId="2147483755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3812924707" sldId="2147483756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1287564297" sldId="2147483757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4256546845" sldId="2147483758"/>
          </pc:sldLayoutMkLst>
        </pc:sldLayoutChg>
        <pc:sldLayoutChg chg="add del">
          <pc:chgData name="Rob Purdue (2403733)" userId="S::2403733@student.uwtsd.ac.uk::58a34211-55a1-4f85-b748-5ebf97073f01" providerId="AD" clId="Web-{8D36072A-55AB-C1FF-C1D3-731CD0FD24A9}" dt="2024-12-09T21:25:18.633" v="61"/>
          <pc:sldLayoutMkLst>
            <pc:docMk/>
            <pc:sldMasterMk cId="1374972529" sldId="2147483760"/>
            <pc:sldLayoutMk cId="1858348387" sldId="2147483759"/>
          </pc:sldLayoutMkLst>
        </pc:sldLayoutChg>
      </pc:sldMasterChg>
    </pc:docChg>
  </pc:docChgLst>
  <pc:docChgLst>
    <pc:chgData name="Rob Purdue (2403733)" userId="58a34211-55a1-4f85-b748-5ebf97073f01" providerId="ADAL" clId="{25F8D6B5-19B8-4313-9407-10E6E8FA3C2A}"/>
    <pc:docChg chg="custSel modSld">
      <pc:chgData name="Rob Purdue (2403733)" userId="58a34211-55a1-4f85-b748-5ebf97073f01" providerId="ADAL" clId="{25F8D6B5-19B8-4313-9407-10E6E8FA3C2A}" dt="2024-12-09T22:24:42.250" v="28" actId="478"/>
      <pc:docMkLst>
        <pc:docMk/>
      </pc:docMkLst>
      <pc:sldChg chg="addSp modSp">
        <pc:chgData name="Rob Purdue (2403733)" userId="58a34211-55a1-4f85-b748-5ebf97073f01" providerId="ADAL" clId="{25F8D6B5-19B8-4313-9407-10E6E8FA3C2A}" dt="2024-12-09T22:06:24.377" v="0"/>
        <pc:sldMkLst>
          <pc:docMk/>
          <pc:sldMk cId="109857222" sldId="256"/>
        </pc:sldMkLst>
        <pc:picChg chg="add mod">
          <ac:chgData name="Rob Purdue (2403733)" userId="58a34211-55a1-4f85-b748-5ebf97073f01" providerId="ADAL" clId="{25F8D6B5-19B8-4313-9407-10E6E8FA3C2A}" dt="2024-12-09T22:06:24.377" v="0"/>
          <ac:picMkLst>
            <pc:docMk/>
            <pc:sldMk cId="109857222" sldId="256"/>
            <ac:picMk id="7" creationId="{3868C898-4737-9F6A-D37F-09FFCCB589E3}"/>
          </ac:picMkLst>
        </pc:picChg>
      </pc:sldChg>
      <pc:sldChg chg="addSp modSp">
        <pc:chgData name="Rob Purdue (2403733)" userId="58a34211-55a1-4f85-b748-5ebf97073f01" providerId="ADAL" clId="{25F8D6B5-19B8-4313-9407-10E6E8FA3C2A}" dt="2024-12-09T22:21:52.767" v="26"/>
        <pc:sldMkLst>
          <pc:docMk/>
          <pc:sldMk cId="2894160377" sldId="257"/>
        </pc:sldMkLst>
        <pc:picChg chg="add mod">
          <ac:chgData name="Rob Purdue (2403733)" userId="58a34211-55a1-4f85-b748-5ebf97073f01" providerId="ADAL" clId="{25F8D6B5-19B8-4313-9407-10E6E8FA3C2A}" dt="2024-12-09T22:21:52.767" v="26"/>
          <ac:picMkLst>
            <pc:docMk/>
            <pc:sldMk cId="2894160377" sldId="257"/>
            <ac:picMk id="7" creationId="{51CF0D09-F028-4B8C-D75F-0F5103C72834}"/>
          </ac:picMkLst>
        </pc:picChg>
      </pc:sldChg>
      <pc:sldChg chg="addSp delSp modSp mod modTransition delAnim modAnim">
        <pc:chgData name="Rob Purdue (2403733)" userId="58a34211-55a1-4f85-b748-5ebf97073f01" providerId="ADAL" clId="{25F8D6B5-19B8-4313-9407-10E6E8FA3C2A}" dt="2024-12-09T22:18:23.576" v="24"/>
        <pc:sldMkLst>
          <pc:docMk/>
          <pc:sldMk cId="3061473186" sldId="258"/>
        </pc:sldMkLst>
        <pc:picChg chg="add del mod">
          <ac:chgData name="Rob Purdue (2403733)" userId="58a34211-55a1-4f85-b748-5ebf97073f01" providerId="ADAL" clId="{25F8D6B5-19B8-4313-9407-10E6E8FA3C2A}" dt="2024-12-09T22:09:40.054" v="13"/>
          <ac:picMkLst>
            <pc:docMk/>
            <pc:sldMk cId="3061473186" sldId="258"/>
            <ac:picMk id="8" creationId="{6493A96D-D4DA-349C-CE8D-EBC01D6DD588}"/>
          </ac:picMkLst>
        </pc:picChg>
        <pc:picChg chg="add del mod ord">
          <ac:chgData name="Rob Purdue (2403733)" userId="58a34211-55a1-4f85-b748-5ebf97073f01" providerId="ADAL" clId="{25F8D6B5-19B8-4313-9407-10E6E8FA3C2A}" dt="2024-12-09T22:09:58.670" v="14"/>
          <ac:picMkLst>
            <pc:docMk/>
            <pc:sldMk cId="3061473186" sldId="258"/>
            <ac:picMk id="11" creationId="{F6050188-3BB8-E9EC-7334-759FEA79F1D5}"/>
          </ac:picMkLst>
        </pc:picChg>
        <pc:picChg chg="add del mod">
          <ac:chgData name="Rob Purdue (2403733)" userId="58a34211-55a1-4f85-b748-5ebf97073f01" providerId="ADAL" clId="{25F8D6B5-19B8-4313-9407-10E6E8FA3C2A}" dt="2024-12-09T22:12:46.588" v="16"/>
          <ac:picMkLst>
            <pc:docMk/>
            <pc:sldMk cId="3061473186" sldId="258"/>
            <ac:picMk id="12" creationId="{072CB4D3-C03F-E0A4-3407-132CFB317555}"/>
          </ac:picMkLst>
        </pc:picChg>
        <pc:picChg chg="add del mod ord">
          <ac:chgData name="Rob Purdue (2403733)" userId="58a34211-55a1-4f85-b748-5ebf97073f01" providerId="ADAL" clId="{25F8D6B5-19B8-4313-9407-10E6E8FA3C2A}" dt="2024-12-09T22:13:12.156" v="17"/>
          <ac:picMkLst>
            <pc:docMk/>
            <pc:sldMk cId="3061473186" sldId="258"/>
            <ac:picMk id="15" creationId="{DE20F85D-51D3-355A-6D74-4FA4CB0A39A5}"/>
          </ac:picMkLst>
        </pc:picChg>
        <pc:picChg chg="add del mod">
          <ac:chgData name="Rob Purdue (2403733)" userId="58a34211-55a1-4f85-b748-5ebf97073f01" providerId="ADAL" clId="{25F8D6B5-19B8-4313-9407-10E6E8FA3C2A}" dt="2024-12-09T22:14:58.796" v="19"/>
          <ac:picMkLst>
            <pc:docMk/>
            <pc:sldMk cId="3061473186" sldId="258"/>
            <ac:picMk id="16" creationId="{06F75345-6C3E-4246-7919-12497F705F9D}"/>
          </ac:picMkLst>
        </pc:picChg>
        <pc:picChg chg="add del mod ord">
          <ac:chgData name="Rob Purdue (2403733)" userId="58a34211-55a1-4f85-b748-5ebf97073f01" providerId="ADAL" clId="{25F8D6B5-19B8-4313-9407-10E6E8FA3C2A}" dt="2024-12-09T22:15:55.880" v="20"/>
          <ac:picMkLst>
            <pc:docMk/>
            <pc:sldMk cId="3061473186" sldId="258"/>
            <ac:picMk id="19" creationId="{B153551E-F646-4298-5D2F-A36FE255841A}"/>
          </ac:picMkLst>
        </pc:picChg>
        <pc:picChg chg="add del mod">
          <ac:chgData name="Rob Purdue (2403733)" userId="58a34211-55a1-4f85-b748-5ebf97073f01" providerId="ADAL" clId="{25F8D6B5-19B8-4313-9407-10E6E8FA3C2A}" dt="2024-12-09T22:16:43.419" v="21" actId="478"/>
          <ac:picMkLst>
            <pc:docMk/>
            <pc:sldMk cId="3061473186" sldId="258"/>
            <ac:picMk id="20" creationId="{DA81F945-AEA9-18AD-BE66-A643EE32D5C1}"/>
          </ac:picMkLst>
        </pc:picChg>
        <pc:picChg chg="add del mod">
          <ac:chgData name="Rob Purdue (2403733)" userId="58a34211-55a1-4f85-b748-5ebf97073f01" providerId="ADAL" clId="{25F8D6B5-19B8-4313-9407-10E6E8FA3C2A}" dt="2024-12-09T22:18:23.576" v="24"/>
          <ac:picMkLst>
            <pc:docMk/>
            <pc:sldMk cId="3061473186" sldId="258"/>
            <ac:picMk id="25" creationId="{C677DEFF-8797-C116-E7D8-631319ECFE0E}"/>
          </ac:picMkLst>
        </pc:picChg>
        <pc:picChg chg="add mod">
          <ac:chgData name="Rob Purdue (2403733)" userId="58a34211-55a1-4f85-b748-5ebf97073f01" providerId="ADAL" clId="{25F8D6B5-19B8-4313-9407-10E6E8FA3C2A}" dt="2024-12-09T22:18:23.576" v="24"/>
          <ac:picMkLst>
            <pc:docMk/>
            <pc:sldMk cId="3061473186" sldId="258"/>
            <ac:picMk id="26" creationId="{C276191E-90BB-6327-FBCB-3F15D334C750}"/>
          </ac:picMkLst>
        </pc:picChg>
      </pc:sldChg>
      <pc:sldChg chg="addSp modSp">
        <pc:chgData name="Rob Purdue (2403733)" userId="58a34211-55a1-4f85-b748-5ebf97073f01" providerId="ADAL" clId="{25F8D6B5-19B8-4313-9407-10E6E8FA3C2A}" dt="2024-12-09T22:21:52.767" v="26"/>
        <pc:sldMkLst>
          <pc:docMk/>
          <pc:sldMk cId="1767172988" sldId="259"/>
        </pc:sldMkLst>
        <pc:picChg chg="add mod">
          <ac:chgData name="Rob Purdue (2403733)" userId="58a34211-55a1-4f85-b748-5ebf97073f01" providerId="ADAL" clId="{25F8D6B5-19B8-4313-9407-10E6E8FA3C2A}" dt="2024-12-09T22:21:52.767" v="26"/>
          <ac:picMkLst>
            <pc:docMk/>
            <pc:sldMk cId="1767172988" sldId="259"/>
            <ac:picMk id="6" creationId="{9138FF04-BAB1-D3BA-560C-0219C2C504F6}"/>
          </ac:picMkLst>
        </pc:picChg>
      </pc:sldChg>
      <pc:sldChg chg="addSp delSp modSp mod modTransition modAnim">
        <pc:chgData name="Rob Purdue (2403733)" userId="58a34211-55a1-4f85-b748-5ebf97073f01" providerId="ADAL" clId="{25F8D6B5-19B8-4313-9407-10E6E8FA3C2A}" dt="2024-12-09T22:08:54.382" v="10"/>
        <pc:sldMkLst>
          <pc:docMk/>
          <pc:sldMk cId="3374078604" sldId="260"/>
        </pc:sldMkLst>
        <pc:picChg chg="add del mod">
          <ac:chgData name="Rob Purdue (2403733)" userId="58a34211-55a1-4f85-b748-5ebf97073f01" providerId="ADAL" clId="{25F8D6B5-19B8-4313-9407-10E6E8FA3C2A}" dt="2024-12-09T22:06:51.323" v="3"/>
          <ac:picMkLst>
            <pc:docMk/>
            <pc:sldMk cId="3374078604" sldId="260"/>
            <ac:picMk id="9" creationId="{0914B0C8-A6FD-6713-2C03-7CC226FE84CB}"/>
          </ac:picMkLst>
        </pc:picChg>
        <pc:picChg chg="add del mod ord">
          <ac:chgData name="Rob Purdue (2403733)" userId="58a34211-55a1-4f85-b748-5ebf97073f01" providerId="ADAL" clId="{25F8D6B5-19B8-4313-9407-10E6E8FA3C2A}" dt="2024-12-09T22:06:57.602" v="4"/>
          <ac:picMkLst>
            <pc:docMk/>
            <pc:sldMk cId="3374078604" sldId="260"/>
            <ac:picMk id="15" creationId="{051BBD2C-B908-E8AD-7193-D28D0DB16A5E}"/>
          </ac:picMkLst>
        </pc:picChg>
        <pc:picChg chg="add del mod">
          <ac:chgData name="Rob Purdue (2403733)" userId="58a34211-55a1-4f85-b748-5ebf97073f01" providerId="ADAL" clId="{25F8D6B5-19B8-4313-9407-10E6E8FA3C2A}" dt="2024-12-09T22:07:04.168" v="6"/>
          <ac:picMkLst>
            <pc:docMk/>
            <pc:sldMk cId="3374078604" sldId="260"/>
            <ac:picMk id="17" creationId="{A99779F8-4FD7-7E42-CE6C-A44CA95C9FA1}"/>
          </ac:picMkLst>
        </pc:picChg>
        <pc:picChg chg="add del mod ord">
          <ac:chgData name="Rob Purdue (2403733)" userId="58a34211-55a1-4f85-b748-5ebf97073f01" providerId="ADAL" clId="{25F8D6B5-19B8-4313-9407-10E6E8FA3C2A}" dt="2024-12-09T22:07:33.894" v="7"/>
          <ac:picMkLst>
            <pc:docMk/>
            <pc:sldMk cId="3374078604" sldId="260"/>
            <ac:picMk id="24" creationId="{73C79A89-9530-C827-830C-E7D1E8B00715}"/>
          </ac:picMkLst>
        </pc:picChg>
        <pc:picChg chg="add del mod">
          <ac:chgData name="Rob Purdue (2403733)" userId="58a34211-55a1-4f85-b748-5ebf97073f01" providerId="ADAL" clId="{25F8D6B5-19B8-4313-9407-10E6E8FA3C2A}" dt="2024-12-09T22:07:36.497" v="9"/>
          <ac:picMkLst>
            <pc:docMk/>
            <pc:sldMk cId="3374078604" sldId="260"/>
            <ac:picMk id="25" creationId="{F75128EC-43E7-9176-E4FB-E8A744407E69}"/>
          </ac:picMkLst>
        </pc:picChg>
        <pc:picChg chg="add del mod ord">
          <ac:chgData name="Rob Purdue (2403733)" userId="58a34211-55a1-4f85-b748-5ebf97073f01" providerId="ADAL" clId="{25F8D6B5-19B8-4313-9407-10E6E8FA3C2A}" dt="2024-12-09T22:08:54.382" v="10"/>
          <ac:picMkLst>
            <pc:docMk/>
            <pc:sldMk cId="3374078604" sldId="260"/>
            <ac:picMk id="28" creationId="{B12EA7F7-2749-F8E0-3855-421C8E2111CE}"/>
          </ac:picMkLst>
        </pc:picChg>
        <pc:picChg chg="add mod">
          <ac:chgData name="Rob Purdue (2403733)" userId="58a34211-55a1-4f85-b748-5ebf97073f01" providerId="ADAL" clId="{25F8D6B5-19B8-4313-9407-10E6E8FA3C2A}" dt="2024-12-09T22:08:54.382" v="10"/>
          <ac:picMkLst>
            <pc:docMk/>
            <pc:sldMk cId="3374078604" sldId="260"/>
            <ac:picMk id="29" creationId="{F72766CF-5337-8B4B-92F1-962AD6417168}"/>
          </ac:picMkLst>
        </pc:picChg>
      </pc:sldChg>
      <pc:sldChg chg="addSp modSp">
        <pc:chgData name="Rob Purdue (2403733)" userId="58a34211-55a1-4f85-b748-5ebf97073f01" providerId="ADAL" clId="{25F8D6B5-19B8-4313-9407-10E6E8FA3C2A}" dt="2024-12-09T22:19:48.396" v="25"/>
        <pc:sldMkLst>
          <pc:docMk/>
          <pc:sldMk cId="3855705774" sldId="261"/>
        </pc:sldMkLst>
        <pc:picChg chg="add mod">
          <ac:chgData name="Rob Purdue (2403733)" userId="58a34211-55a1-4f85-b748-5ebf97073f01" providerId="ADAL" clId="{25F8D6B5-19B8-4313-9407-10E6E8FA3C2A}" dt="2024-12-09T22:19:48.396" v="25"/>
          <ac:picMkLst>
            <pc:docMk/>
            <pc:sldMk cId="3855705774" sldId="261"/>
            <ac:picMk id="11" creationId="{B00CC225-C0F3-CD87-FFE1-2D3662BEA93E}"/>
          </ac:picMkLst>
        </pc:picChg>
      </pc:sldChg>
      <pc:sldChg chg="addSp modSp">
        <pc:chgData name="Rob Purdue (2403733)" userId="58a34211-55a1-4f85-b748-5ebf97073f01" providerId="ADAL" clId="{25F8D6B5-19B8-4313-9407-10E6E8FA3C2A}" dt="2024-12-09T22:23:48.498" v="27"/>
        <pc:sldMkLst>
          <pc:docMk/>
          <pc:sldMk cId="2942149076" sldId="262"/>
        </pc:sldMkLst>
        <pc:picChg chg="add mod">
          <ac:chgData name="Rob Purdue (2403733)" userId="58a34211-55a1-4f85-b748-5ebf97073f01" providerId="ADAL" clId="{25F8D6B5-19B8-4313-9407-10E6E8FA3C2A}" dt="2024-12-09T22:23:48.498" v="27"/>
          <ac:picMkLst>
            <pc:docMk/>
            <pc:sldMk cId="2942149076" sldId="262"/>
            <ac:picMk id="7" creationId="{0FB435DD-5A35-0B83-2446-51347EFCC3AD}"/>
          </ac:picMkLst>
        </pc:picChg>
      </pc:sldChg>
      <pc:sldChg chg="addSp delSp modSp mod delAnim">
        <pc:chgData name="Rob Purdue (2403733)" userId="58a34211-55a1-4f85-b748-5ebf97073f01" providerId="ADAL" clId="{25F8D6B5-19B8-4313-9407-10E6E8FA3C2A}" dt="2024-12-09T22:24:42.250" v="28" actId="478"/>
        <pc:sldMkLst>
          <pc:docMk/>
          <pc:sldMk cId="1074365775" sldId="263"/>
        </pc:sldMkLst>
        <pc:picChg chg="add del mod">
          <ac:chgData name="Rob Purdue (2403733)" userId="58a34211-55a1-4f85-b748-5ebf97073f01" providerId="ADAL" clId="{25F8D6B5-19B8-4313-9407-10E6E8FA3C2A}" dt="2024-12-09T22:24:42.250" v="28" actId="478"/>
          <ac:picMkLst>
            <pc:docMk/>
            <pc:sldMk cId="1074365775" sldId="263"/>
            <ac:picMk id="8" creationId="{3FF86421-CD6D-7751-3C84-423DB0F39A1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044620-8F72-4530-BB9F-2526A42E6159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84A171-DE38-476D-B0D4-CD03515691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100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84A171-DE38-476D-B0D4-CD035156918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774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84A171-DE38-476D-B0D4-CD035156918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1513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020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212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95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234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104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64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015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067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645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936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075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12/9/2024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1833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0" y="753765"/>
            <a:ext cx="4572000" cy="3056235"/>
          </a:xfrm>
        </p:spPr>
        <p:txBody>
          <a:bodyPr>
            <a:normAutofit/>
          </a:bodyPr>
          <a:lstStyle/>
          <a:p>
            <a:pPr algn="l"/>
            <a:r>
              <a:rPr lang="en-US" sz="4100"/>
              <a:t>3D Modeling – Video Presentation – </a:t>
            </a:r>
            <a:r>
              <a:rPr lang="en-US" sz="4100" err="1"/>
              <a:t>Indroduction</a:t>
            </a:r>
            <a:r>
              <a:rPr lang="en-US" sz="4100"/>
              <a:t> </a:t>
            </a:r>
            <a:r>
              <a:rPr lang="en-US" sz="4100" err="1"/>
              <a:t>Yo</a:t>
            </a:r>
            <a:r>
              <a:rPr lang="en-US" sz="4100"/>
              <a:t> 3D Modeling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7999" y="4571999"/>
            <a:ext cx="4571999" cy="15240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/>
              <a:t>By Robert Purdue</a:t>
            </a:r>
          </a:p>
          <a:p>
            <a:pPr algn="l"/>
            <a:r>
              <a:rPr lang="en-US"/>
              <a:t>Student Number: 2403733</a:t>
            </a:r>
          </a:p>
        </p:txBody>
      </p:sp>
      <p:pic>
        <p:nvPicPr>
          <p:cNvPr id="101" name="Picture 100">
            <a:extLst>
              <a:ext uri="{FF2B5EF4-FFF2-40B4-BE49-F238E27FC236}">
                <a16:creationId xmlns:a16="http://schemas.microsoft.com/office/drawing/2014/main" id="{FA33D2BA-7119-2AC2-DAEF-BB352FCEB68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020" r="4239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02" name="Freeform: Shape 101">
            <a:extLst>
              <a:ext uri="{FF2B5EF4-FFF2-40B4-BE49-F238E27FC236}">
                <a16:creationId xmlns:a16="http://schemas.microsoft.com/office/drawing/2014/main" id="{B47A9921-6509-49C2-BEBF-924F28066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868C898-4737-9F6A-D37F-09FFCCB589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62"/>
    </mc:Choice>
    <mc:Fallback>
      <p:transition spd="slow" advTm="108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D30BB6-72B2-833C-8430-A846C431F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3048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Dumpster</a:t>
            </a:r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0B0D064-49EC-422C-B83B-1EF015462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7BD10BA-973B-4A2D-B0D3-232F303EE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" y="5829359"/>
            <a:ext cx="4333875" cy="1028642"/>
            <a:chOff x="7153921" y="5829359"/>
            <a:chExt cx="5038079" cy="1028642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87A88DB-DE70-4706-9273-203D5AD3C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3906" y="5913098"/>
              <a:ext cx="4228094" cy="944903"/>
            </a:xfrm>
            <a:custGeom>
              <a:avLst/>
              <a:gdLst>
                <a:gd name="connsiteX0" fmla="*/ 1673074 w 4228094"/>
                <a:gd name="connsiteY0" fmla="*/ 230 h 1137038"/>
                <a:gd name="connsiteX1" fmla="*/ 3676781 w 4228094"/>
                <a:gd name="connsiteY1" fmla="*/ 298555 h 1137038"/>
                <a:gd name="connsiteX2" fmla="*/ 4025527 w 4228094"/>
                <a:gd name="connsiteY2" fmla="*/ 425010 h 1137038"/>
                <a:gd name="connsiteX3" fmla="*/ 4228094 w 4228094"/>
                <a:gd name="connsiteY3" fmla="*/ 494088 h 1137038"/>
                <a:gd name="connsiteX4" fmla="*/ 4228094 w 4228094"/>
                <a:gd name="connsiteY4" fmla="*/ 1137038 h 1137038"/>
                <a:gd name="connsiteX5" fmla="*/ 0 w 4228094"/>
                <a:gd name="connsiteY5" fmla="*/ 1137038 h 1137038"/>
                <a:gd name="connsiteX6" fmla="*/ 18109 w 4228094"/>
                <a:gd name="connsiteY6" fmla="*/ 1068877 h 1137038"/>
                <a:gd name="connsiteX7" fmla="*/ 362264 w 4228094"/>
                <a:gd name="connsiteY7" fmla="*/ 366637 h 1137038"/>
                <a:gd name="connsiteX8" fmla="*/ 1386499 w 4228094"/>
                <a:gd name="connsiteY8" fmla="*/ 1522 h 1137038"/>
                <a:gd name="connsiteX9" fmla="*/ 1673074 w 4228094"/>
                <a:gd name="connsiteY9" fmla="*/ 230 h 1137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28094" h="1137038">
                  <a:moveTo>
                    <a:pt x="1673074" y="230"/>
                  </a:moveTo>
                  <a:cubicBezTo>
                    <a:pt x="2346512" y="4287"/>
                    <a:pt x="3048424" y="63583"/>
                    <a:pt x="3676781" y="298555"/>
                  </a:cubicBezTo>
                  <a:cubicBezTo>
                    <a:pt x="3793275" y="342114"/>
                    <a:pt x="3909477" y="384216"/>
                    <a:pt x="4025527" y="425010"/>
                  </a:cubicBezTo>
                  <a:lnTo>
                    <a:pt x="4228094" y="494088"/>
                  </a:lnTo>
                  <a:lnTo>
                    <a:pt x="4228094" y="1137038"/>
                  </a:lnTo>
                  <a:lnTo>
                    <a:pt x="0" y="1137038"/>
                  </a:lnTo>
                  <a:lnTo>
                    <a:pt x="18109" y="1068877"/>
                  </a:lnTo>
                  <a:cubicBezTo>
                    <a:pt x="95047" y="799139"/>
                    <a:pt x="194962" y="542008"/>
                    <a:pt x="362264" y="366637"/>
                  </a:cubicBezTo>
                  <a:cubicBezTo>
                    <a:pt x="622229" y="94062"/>
                    <a:pt x="1015836" y="6565"/>
                    <a:pt x="1386499" y="1522"/>
                  </a:cubicBezTo>
                  <a:cubicBezTo>
                    <a:pt x="1481245" y="198"/>
                    <a:pt x="1576869" y="-349"/>
                    <a:pt x="1673074" y="23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sz="1500">
                <a:solidFill>
                  <a:schemeClr val="bg1"/>
                </a:solidFill>
                <a:latin typeface="Avenir Next LT Pro" panose="020B0504020202020204" pitchFamily="34" charset="0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A99C8FD-E836-4A5D-A41C-145B88F0E2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53921" y="5829359"/>
              <a:ext cx="5038078" cy="1028642"/>
            </a:xfrm>
            <a:custGeom>
              <a:avLst/>
              <a:gdLst>
                <a:gd name="connsiteX0" fmla="*/ 1576991 w 5038078"/>
                <a:gd name="connsiteY0" fmla="*/ 210 h 1238015"/>
                <a:gd name="connsiteX1" fmla="*/ 3403320 w 5038078"/>
                <a:gd name="connsiteY1" fmla="*/ 272125 h 1238015"/>
                <a:gd name="connsiteX2" fmla="*/ 4672870 w 5038078"/>
                <a:gd name="connsiteY2" fmla="*/ 693604 h 1238015"/>
                <a:gd name="connsiteX3" fmla="*/ 5038078 w 5038078"/>
                <a:gd name="connsiteY3" fmla="*/ 795929 h 1238015"/>
                <a:gd name="connsiteX4" fmla="*/ 5038078 w 5038078"/>
                <a:gd name="connsiteY4" fmla="*/ 1238015 h 1238015"/>
                <a:gd name="connsiteX5" fmla="*/ 0 w 5038078"/>
                <a:gd name="connsiteY5" fmla="*/ 1238015 h 1238015"/>
                <a:gd name="connsiteX6" fmla="*/ 19230 w 5038078"/>
                <a:gd name="connsiteY6" fmla="*/ 1159819 h 1238015"/>
                <a:gd name="connsiteX7" fmla="*/ 382219 w 5038078"/>
                <a:gd name="connsiteY7" fmla="*/ 334180 h 1238015"/>
                <a:gd name="connsiteX8" fmla="*/ 1315784 w 5038078"/>
                <a:gd name="connsiteY8" fmla="*/ 1388 h 1238015"/>
                <a:gd name="connsiteX9" fmla="*/ 1576991 w 5038078"/>
                <a:gd name="connsiteY9" fmla="*/ 210 h 123801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049689"/>
                <a:gd name="connsiteY0" fmla="*/ 1237805 h 1423588"/>
                <a:gd name="connsiteX1" fmla="*/ 19230 w 5049689"/>
                <a:gd name="connsiteY1" fmla="*/ 1159609 h 1423588"/>
                <a:gd name="connsiteX2" fmla="*/ 382219 w 5049689"/>
                <a:gd name="connsiteY2" fmla="*/ 333970 h 1423588"/>
                <a:gd name="connsiteX3" fmla="*/ 1315784 w 5049689"/>
                <a:gd name="connsiteY3" fmla="*/ 1178 h 1423588"/>
                <a:gd name="connsiteX4" fmla="*/ 1576991 w 5049689"/>
                <a:gd name="connsiteY4" fmla="*/ 0 h 1423588"/>
                <a:gd name="connsiteX5" fmla="*/ 3403320 w 5049689"/>
                <a:gd name="connsiteY5" fmla="*/ 271915 h 1423588"/>
                <a:gd name="connsiteX6" fmla="*/ 4672870 w 5049689"/>
                <a:gd name="connsiteY6" fmla="*/ 693394 h 1423588"/>
                <a:gd name="connsiteX7" fmla="*/ 5038078 w 5049689"/>
                <a:gd name="connsiteY7" fmla="*/ 795719 h 1423588"/>
                <a:gd name="connsiteX8" fmla="*/ 5049689 w 5049689"/>
                <a:gd name="connsiteY8" fmla="*/ 1423588 h 1423588"/>
                <a:gd name="connsiteX0" fmla="*/ 0 w 5038078"/>
                <a:gd name="connsiteY0" fmla="*/ 1237805 h 1237805"/>
                <a:gd name="connsiteX1" fmla="*/ 19230 w 5038078"/>
                <a:gd name="connsiteY1" fmla="*/ 1159609 h 1237805"/>
                <a:gd name="connsiteX2" fmla="*/ 382219 w 5038078"/>
                <a:gd name="connsiteY2" fmla="*/ 333970 h 1237805"/>
                <a:gd name="connsiteX3" fmla="*/ 1315784 w 5038078"/>
                <a:gd name="connsiteY3" fmla="*/ 1178 h 1237805"/>
                <a:gd name="connsiteX4" fmla="*/ 1576991 w 5038078"/>
                <a:gd name="connsiteY4" fmla="*/ 0 h 1237805"/>
                <a:gd name="connsiteX5" fmla="*/ 3403320 w 5038078"/>
                <a:gd name="connsiteY5" fmla="*/ 271915 h 1237805"/>
                <a:gd name="connsiteX6" fmla="*/ 4672870 w 5038078"/>
                <a:gd name="connsiteY6" fmla="*/ 693394 h 1237805"/>
                <a:gd name="connsiteX7" fmla="*/ 5038078 w 5038078"/>
                <a:gd name="connsiteY7" fmla="*/ 795719 h 1237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38078" h="1237805">
                  <a:moveTo>
                    <a:pt x="0" y="1237805"/>
                  </a:moveTo>
                  <a:lnTo>
                    <a:pt x="19230" y="1159609"/>
                  </a:lnTo>
                  <a:cubicBezTo>
                    <a:pt x="96961" y="850027"/>
                    <a:pt x="191605" y="533778"/>
                    <a:pt x="382219" y="333970"/>
                  </a:cubicBezTo>
                  <a:cubicBezTo>
                    <a:pt x="619171" y="85526"/>
                    <a:pt x="977934" y="5774"/>
                    <a:pt x="1315784" y="1178"/>
                  </a:cubicBezTo>
                  <a:lnTo>
                    <a:pt x="1576991" y="0"/>
                  </a:lnTo>
                  <a:cubicBezTo>
                    <a:pt x="2190813" y="3698"/>
                    <a:pt x="2830589" y="57744"/>
                    <a:pt x="3403320" y="271915"/>
                  </a:cubicBezTo>
                  <a:cubicBezTo>
                    <a:pt x="3828046" y="430728"/>
                    <a:pt x="4248519" y="568281"/>
                    <a:pt x="4672870" y="693394"/>
                  </a:cubicBezTo>
                  <a:lnTo>
                    <a:pt x="5038078" y="795719"/>
                  </a:ln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</p:grpSp>
      <p:pic>
        <p:nvPicPr>
          <p:cNvPr id="4" name="Picture 3" descr="A black box with grids&#10;&#10;Description automatically generated">
            <a:extLst>
              <a:ext uri="{FF2B5EF4-FFF2-40B4-BE49-F238E27FC236}">
                <a16:creationId xmlns:a16="http://schemas.microsoft.com/office/drawing/2014/main" id="{DAD15209-BF67-F060-70A7-39FB46300E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999" y="1583035"/>
            <a:ext cx="3268135" cy="3683694"/>
          </a:xfrm>
          <a:prstGeom prst="rect">
            <a:avLst/>
          </a:prstGeom>
        </p:spPr>
      </p:pic>
      <p:pic>
        <p:nvPicPr>
          <p:cNvPr id="5" name="Picture 4" descr="A drawing of a cube&#10;&#10;Description automatically generated">
            <a:extLst>
              <a:ext uri="{FF2B5EF4-FFF2-40B4-BE49-F238E27FC236}">
                <a16:creationId xmlns:a16="http://schemas.microsoft.com/office/drawing/2014/main" id="{A19CC706-AF30-C844-8B61-1941FB4AA6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1865" y="1867411"/>
            <a:ext cx="3268135" cy="3114941"/>
          </a:xfrm>
          <a:prstGeom prst="rect">
            <a:avLst/>
          </a:prstGeom>
        </p:spPr>
      </p:pic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F72766CF-5337-8B4B-92F1-962AD64171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74078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586"/>
    </mc:Choice>
    <mc:Fallback>
      <p:transition spd="slow" advTm="745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E9E79-0A2A-14D6-0F62-C11761A3C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Minecraft  Dessert Cartographer house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45EB40-02D1-5AFD-E9FA-92C91B52E3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4459" y="1899851"/>
            <a:ext cx="5334000" cy="4953000"/>
          </a:xfrm>
          <a:prstGeom prst="rect">
            <a:avLst/>
          </a:prstGeom>
        </p:spPr>
      </p:pic>
      <p:pic>
        <p:nvPicPr>
          <p:cNvPr id="5" name="Picture 4" descr="A wireframe of a building&#10;&#10;Description automatically generated">
            <a:extLst>
              <a:ext uri="{FF2B5EF4-FFF2-40B4-BE49-F238E27FC236}">
                <a16:creationId xmlns:a16="http://schemas.microsoft.com/office/drawing/2014/main" id="{763CE08A-03E6-7665-34FB-17B75631AB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3788" y="1896118"/>
            <a:ext cx="4610100" cy="4733925"/>
          </a:xfrm>
          <a:prstGeom prst="rect">
            <a:avLst/>
          </a:prstGeom>
        </p:spPr>
      </p:pic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C276191E-90BB-6327-FBCB-3F15D334C7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61473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136"/>
    </mc:Choice>
    <mc:Fallback>
      <p:transition spd="slow" advTm="641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85505-4C39-F520-9D3B-AC1BE2E0D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3048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Lamppost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0B0D064-49EC-422C-B83B-1EF015462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7BD10BA-973B-4A2D-B0D3-232F303EE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" y="5829359"/>
            <a:ext cx="4333875" cy="1028642"/>
            <a:chOff x="7153921" y="5829359"/>
            <a:chExt cx="5038079" cy="1028642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87A88DB-DE70-4706-9273-203D5AD3C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3906" y="5913098"/>
              <a:ext cx="4228094" cy="944903"/>
            </a:xfrm>
            <a:custGeom>
              <a:avLst/>
              <a:gdLst>
                <a:gd name="connsiteX0" fmla="*/ 1673074 w 4228094"/>
                <a:gd name="connsiteY0" fmla="*/ 230 h 1137038"/>
                <a:gd name="connsiteX1" fmla="*/ 3676781 w 4228094"/>
                <a:gd name="connsiteY1" fmla="*/ 298555 h 1137038"/>
                <a:gd name="connsiteX2" fmla="*/ 4025527 w 4228094"/>
                <a:gd name="connsiteY2" fmla="*/ 425010 h 1137038"/>
                <a:gd name="connsiteX3" fmla="*/ 4228094 w 4228094"/>
                <a:gd name="connsiteY3" fmla="*/ 494088 h 1137038"/>
                <a:gd name="connsiteX4" fmla="*/ 4228094 w 4228094"/>
                <a:gd name="connsiteY4" fmla="*/ 1137038 h 1137038"/>
                <a:gd name="connsiteX5" fmla="*/ 0 w 4228094"/>
                <a:gd name="connsiteY5" fmla="*/ 1137038 h 1137038"/>
                <a:gd name="connsiteX6" fmla="*/ 18109 w 4228094"/>
                <a:gd name="connsiteY6" fmla="*/ 1068877 h 1137038"/>
                <a:gd name="connsiteX7" fmla="*/ 362264 w 4228094"/>
                <a:gd name="connsiteY7" fmla="*/ 366637 h 1137038"/>
                <a:gd name="connsiteX8" fmla="*/ 1386499 w 4228094"/>
                <a:gd name="connsiteY8" fmla="*/ 1522 h 1137038"/>
                <a:gd name="connsiteX9" fmla="*/ 1673074 w 4228094"/>
                <a:gd name="connsiteY9" fmla="*/ 230 h 1137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28094" h="1137038">
                  <a:moveTo>
                    <a:pt x="1673074" y="230"/>
                  </a:moveTo>
                  <a:cubicBezTo>
                    <a:pt x="2346512" y="4287"/>
                    <a:pt x="3048424" y="63583"/>
                    <a:pt x="3676781" y="298555"/>
                  </a:cubicBezTo>
                  <a:cubicBezTo>
                    <a:pt x="3793275" y="342114"/>
                    <a:pt x="3909477" y="384216"/>
                    <a:pt x="4025527" y="425010"/>
                  </a:cubicBezTo>
                  <a:lnTo>
                    <a:pt x="4228094" y="494088"/>
                  </a:lnTo>
                  <a:lnTo>
                    <a:pt x="4228094" y="1137038"/>
                  </a:lnTo>
                  <a:lnTo>
                    <a:pt x="0" y="1137038"/>
                  </a:lnTo>
                  <a:lnTo>
                    <a:pt x="18109" y="1068877"/>
                  </a:lnTo>
                  <a:cubicBezTo>
                    <a:pt x="95047" y="799139"/>
                    <a:pt x="194962" y="542008"/>
                    <a:pt x="362264" y="366637"/>
                  </a:cubicBezTo>
                  <a:cubicBezTo>
                    <a:pt x="622229" y="94062"/>
                    <a:pt x="1015836" y="6565"/>
                    <a:pt x="1386499" y="1522"/>
                  </a:cubicBezTo>
                  <a:cubicBezTo>
                    <a:pt x="1481245" y="198"/>
                    <a:pt x="1576869" y="-349"/>
                    <a:pt x="1673074" y="23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sz="1500">
                <a:solidFill>
                  <a:schemeClr val="bg1"/>
                </a:solidFill>
                <a:latin typeface="Avenir Next LT Pro" panose="020B0504020202020204" pitchFamily="34" charset="0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A99C8FD-E836-4A5D-A41C-145B88F0E2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53921" y="5829359"/>
              <a:ext cx="5038078" cy="1028642"/>
            </a:xfrm>
            <a:custGeom>
              <a:avLst/>
              <a:gdLst>
                <a:gd name="connsiteX0" fmla="*/ 1576991 w 5038078"/>
                <a:gd name="connsiteY0" fmla="*/ 210 h 1238015"/>
                <a:gd name="connsiteX1" fmla="*/ 3403320 w 5038078"/>
                <a:gd name="connsiteY1" fmla="*/ 272125 h 1238015"/>
                <a:gd name="connsiteX2" fmla="*/ 4672870 w 5038078"/>
                <a:gd name="connsiteY2" fmla="*/ 693604 h 1238015"/>
                <a:gd name="connsiteX3" fmla="*/ 5038078 w 5038078"/>
                <a:gd name="connsiteY3" fmla="*/ 795929 h 1238015"/>
                <a:gd name="connsiteX4" fmla="*/ 5038078 w 5038078"/>
                <a:gd name="connsiteY4" fmla="*/ 1238015 h 1238015"/>
                <a:gd name="connsiteX5" fmla="*/ 0 w 5038078"/>
                <a:gd name="connsiteY5" fmla="*/ 1238015 h 1238015"/>
                <a:gd name="connsiteX6" fmla="*/ 19230 w 5038078"/>
                <a:gd name="connsiteY6" fmla="*/ 1159819 h 1238015"/>
                <a:gd name="connsiteX7" fmla="*/ 382219 w 5038078"/>
                <a:gd name="connsiteY7" fmla="*/ 334180 h 1238015"/>
                <a:gd name="connsiteX8" fmla="*/ 1315784 w 5038078"/>
                <a:gd name="connsiteY8" fmla="*/ 1388 h 1238015"/>
                <a:gd name="connsiteX9" fmla="*/ 1576991 w 5038078"/>
                <a:gd name="connsiteY9" fmla="*/ 210 h 123801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049689"/>
                <a:gd name="connsiteY0" fmla="*/ 1237805 h 1423588"/>
                <a:gd name="connsiteX1" fmla="*/ 19230 w 5049689"/>
                <a:gd name="connsiteY1" fmla="*/ 1159609 h 1423588"/>
                <a:gd name="connsiteX2" fmla="*/ 382219 w 5049689"/>
                <a:gd name="connsiteY2" fmla="*/ 333970 h 1423588"/>
                <a:gd name="connsiteX3" fmla="*/ 1315784 w 5049689"/>
                <a:gd name="connsiteY3" fmla="*/ 1178 h 1423588"/>
                <a:gd name="connsiteX4" fmla="*/ 1576991 w 5049689"/>
                <a:gd name="connsiteY4" fmla="*/ 0 h 1423588"/>
                <a:gd name="connsiteX5" fmla="*/ 3403320 w 5049689"/>
                <a:gd name="connsiteY5" fmla="*/ 271915 h 1423588"/>
                <a:gd name="connsiteX6" fmla="*/ 4672870 w 5049689"/>
                <a:gd name="connsiteY6" fmla="*/ 693394 h 1423588"/>
                <a:gd name="connsiteX7" fmla="*/ 5038078 w 5049689"/>
                <a:gd name="connsiteY7" fmla="*/ 795719 h 1423588"/>
                <a:gd name="connsiteX8" fmla="*/ 5049689 w 5049689"/>
                <a:gd name="connsiteY8" fmla="*/ 1423588 h 1423588"/>
                <a:gd name="connsiteX0" fmla="*/ 0 w 5038078"/>
                <a:gd name="connsiteY0" fmla="*/ 1237805 h 1237805"/>
                <a:gd name="connsiteX1" fmla="*/ 19230 w 5038078"/>
                <a:gd name="connsiteY1" fmla="*/ 1159609 h 1237805"/>
                <a:gd name="connsiteX2" fmla="*/ 382219 w 5038078"/>
                <a:gd name="connsiteY2" fmla="*/ 333970 h 1237805"/>
                <a:gd name="connsiteX3" fmla="*/ 1315784 w 5038078"/>
                <a:gd name="connsiteY3" fmla="*/ 1178 h 1237805"/>
                <a:gd name="connsiteX4" fmla="*/ 1576991 w 5038078"/>
                <a:gd name="connsiteY4" fmla="*/ 0 h 1237805"/>
                <a:gd name="connsiteX5" fmla="*/ 3403320 w 5038078"/>
                <a:gd name="connsiteY5" fmla="*/ 271915 h 1237805"/>
                <a:gd name="connsiteX6" fmla="*/ 4672870 w 5038078"/>
                <a:gd name="connsiteY6" fmla="*/ 693394 h 1237805"/>
                <a:gd name="connsiteX7" fmla="*/ 5038078 w 5038078"/>
                <a:gd name="connsiteY7" fmla="*/ 795719 h 1237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38078" h="1237805">
                  <a:moveTo>
                    <a:pt x="0" y="1237805"/>
                  </a:moveTo>
                  <a:lnTo>
                    <a:pt x="19230" y="1159609"/>
                  </a:lnTo>
                  <a:cubicBezTo>
                    <a:pt x="96961" y="850027"/>
                    <a:pt x="191605" y="533778"/>
                    <a:pt x="382219" y="333970"/>
                  </a:cubicBezTo>
                  <a:cubicBezTo>
                    <a:pt x="619171" y="85526"/>
                    <a:pt x="977934" y="5774"/>
                    <a:pt x="1315784" y="1178"/>
                  </a:cubicBezTo>
                  <a:lnTo>
                    <a:pt x="1576991" y="0"/>
                  </a:lnTo>
                  <a:cubicBezTo>
                    <a:pt x="2190813" y="3698"/>
                    <a:pt x="2830589" y="57744"/>
                    <a:pt x="3403320" y="271915"/>
                  </a:cubicBezTo>
                  <a:cubicBezTo>
                    <a:pt x="3828046" y="430728"/>
                    <a:pt x="4248519" y="568281"/>
                    <a:pt x="4672870" y="693394"/>
                  </a:cubicBezTo>
                  <a:lnTo>
                    <a:pt x="5038078" y="795719"/>
                  </a:ln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</p:grpSp>
      <p:pic>
        <p:nvPicPr>
          <p:cNvPr id="5" name="Picture 4" descr="A blue object on a grid&#10;&#10;Description automatically generated">
            <a:extLst>
              <a:ext uri="{FF2B5EF4-FFF2-40B4-BE49-F238E27FC236}">
                <a16:creationId xmlns:a16="http://schemas.microsoft.com/office/drawing/2014/main" id="{B369C751-284A-4608-E0BE-C5BC178C95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1719" y="753765"/>
            <a:ext cx="2028695" cy="5342234"/>
          </a:xfrm>
          <a:prstGeom prst="rect">
            <a:avLst/>
          </a:prstGeom>
        </p:spPr>
      </p:pic>
      <p:pic>
        <p:nvPicPr>
          <p:cNvPr id="4" name="Picture 3" descr="A 3d model of a metal object&#10;&#10;Description automatically generated">
            <a:extLst>
              <a:ext uri="{FF2B5EF4-FFF2-40B4-BE49-F238E27FC236}">
                <a16:creationId xmlns:a16="http://schemas.microsoft.com/office/drawing/2014/main" id="{0CF48017-53D2-AAB2-6C34-B76215E3F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1865" y="865268"/>
            <a:ext cx="3268135" cy="5119227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00CC225-C0F3-CD87-FFE1-2D3662BEA9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55705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257"/>
    </mc:Choice>
    <mc:Fallback>
      <p:transition spd="slow" advTm="692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06BD1-E445-E9E5-CDC9-E03E8AC6C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Teacup and saucer/mug and plate and doughnut</a:t>
            </a:r>
          </a:p>
        </p:txBody>
      </p:sp>
      <p:pic>
        <p:nvPicPr>
          <p:cNvPr id="4" name="Picture 3" descr="A cup and saucer on a tile floor&#10;&#10;Description automatically generated">
            <a:extLst>
              <a:ext uri="{FF2B5EF4-FFF2-40B4-BE49-F238E27FC236}">
                <a16:creationId xmlns:a16="http://schemas.microsoft.com/office/drawing/2014/main" id="{3C9FDF0C-947C-6DC1-3101-D9A06B41AC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395" y="2396710"/>
            <a:ext cx="5441122" cy="3246231"/>
          </a:xfrm>
          <a:prstGeom prst="rect">
            <a:avLst/>
          </a:prstGeom>
        </p:spPr>
      </p:pic>
      <p:pic>
        <p:nvPicPr>
          <p:cNvPr id="5" name="Picture 4" descr="A wireframe of a cup and a saucer&#10;&#10;Description automatically generated">
            <a:extLst>
              <a:ext uri="{FF2B5EF4-FFF2-40B4-BE49-F238E27FC236}">
                <a16:creationId xmlns:a16="http://schemas.microsoft.com/office/drawing/2014/main" id="{45B4FC5C-937C-5EF1-61AB-9B7643CC66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1234" y="2401750"/>
            <a:ext cx="5086489" cy="3357632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1CF0D09-F028-4B8C-D75F-0F5103C728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94160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803"/>
    </mc:Choice>
    <mc:Fallback>
      <p:transition spd="slow" advTm="69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FAE3B2-88EB-0C24-D0C3-B38765329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3048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Soda Can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0B0D064-49EC-422C-B83B-1EF015462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7BD10BA-973B-4A2D-B0D3-232F303EE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" y="5829359"/>
            <a:ext cx="4333875" cy="1028642"/>
            <a:chOff x="7153921" y="5829359"/>
            <a:chExt cx="5038079" cy="1028642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87A88DB-DE70-4706-9273-203D5AD3C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3906" y="5913098"/>
              <a:ext cx="4228094" cy="944903"/>
            </a:xfrm>
            <a:custGeom>
              <a:avLst/>
              <a:gdLst>
                <a:gd name="connsiteX0" fmla="*/ 1673074 w 4228094"/>
                <a:gd name="connsiteY0" fmla="*/ 230 h 1137038"/>
                <a:gd name="connsiteX1" fmla="*/ 3676781 w 4228094"/>
                <a:gd name="connsiteY1" fmla="*/ 298555 h 1137038"/>
                <a:gd name="connsiteX2" fmla="*/ 4025527 w 4228094"/>
                <a:gd name="connsiteY2" fmla="*/ 425010 h 1137038"/>
                <a:gd name="connsiteX3" fmla="*/ 4228094 w 4228094"/>
                <a:gd name="connsiteY3" fmla="*/ 494088 h 1137038"/>
                <a:gd name="connsiteX4" fmla="*/ 4228094 w 4228094"/>
                <a:gd name="connsiteY4" fmla="*/ 1137038 h 1137038"/>
                <a:gd name="connsiteX5" fmla="*/ 0 w 4228094"/>
                <a:gd name="connsiteY5" fmla="*/ 1137038 h 1137038"/>
                <a:gd name="connsiteX6" fmla="*/ 18109 w 4228094"/>
                <a:gd name="connsiteY6" fmla="*/ 1068877 h 1137038"/>
                <a:gd name="connsiteX7" fmla="*/ 362264 w 4228094"/>
                <a:gd name="connsiteY7" fmla="*/ 366637 h 1137038"/>
                <a:gd name="connsiteX8" fmla="*/ 1386499 w 4228094"/>
                <a:gd name="connsiteY8" fmla="*/ 1522 h 1137038"/>
                <a:gd name="connsiteX9" fmla="*/ 1673074 w 4228094"/>
                <a:gd name="connsiteY9" fmla="*/ 230 h 1137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28094" h="1137038">
                  <a:moveTo>
                    <a:pt x="1673074" y="230"/>
                  </a:moveTo>
                  <a:cubicBezTo>
                    <a:pt x="2346512" y="4287"/>
                    <a:pt x="3048424" y="63583"/>
                    <a:pt x="3676781" y="298555"/>
                  </a:cubicBezTo>
                  <a:cubicBezTo>
                    <a:pt x="3793275" y="342114"/>
                    <a:pt x="3909477" y="384216"/>
                    <a:pt x="4025527" y="425010"/>
                  </a:cubicBezTo>
                  <a:lnTo>
                    <a:pt x="4228094" y="494088"/>
                  </a:lnTo>
                  <a:lnTo>
                    <a:pt x="4228094" y="1137038"/>
                  </a:lnTo>
                  <a:lnTo>
                    <a:pt x="0" y="1137038"/>
                  </a:lnTo>
                  <a:lnTo>
                    <a:pt x="18109" y="1068877"/>
                  </a:lnTo>
                  <a:cubicBezTo>
                    <a:pt x="95047" y="799139"/>
                    <a:pt x="194962" y="542008"/>
                    <a:pt x="362264" y="366637"/>
                  </a:cubicBezTo>
                  <a:cubicBezTo>
                    <a:pt x="622229" y="94062"/>
                    <a:pt x="1015836" y="6565"/>
                    <a:pt x="1386499" y="1522"/>
                  </a:cubicBezTo>
                  <a:cubicBezTo>
                    <a:pt x="1481245" y="198"/>
                    <a:pt x="1576869" y="-349"/>
                    <a:pt x="1673074" y="23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sz="1500">
                <a:solidFill>
                  <a:schemeClr val="bg1"/>
                </a:solidFill>
                <a:latin typeface="Avenir Next LT Pro" panose="020B0504020202020204" pitchFamily="34" charset="0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A99C8FD-E836-4A5D-A41C-145B88F0E2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53921" y="5829359"/>
              <a:ext cx="5038078" cy="1028642"/>
            </a:xfrm>
            <a:custGeom>
              <a:avLst/>
              <a:gdLst>
                <a:gd name="connsiteX0" fmla="*/ 1576991 w 5038078"/>
                <a:gd name="connsiteY0" fmla="*/ 210 h 1238015"/>
                <a:gd name="connsiteX1" fmla="*/ 3403320 w 5038078"/>
                <a:gd name="connsiteY1" fmla="*/ 272125 h 1238015"/>
                <a:gd name="connsiteX2" fmla="*/ 4672870 w 5038078"/>
                <a:gd name="connsiteY2" fmla="*/ 693604 h 1238015"/>
                <a:gd name="connsiteX3" fmla="*/ 5038078 w 5038078"/>
                <a:gd name="connsiteY3" fmla="*/ 795929 h 1238015"/>
                <a:gd name="connsiteX4" fmla="*/ 5038078 w 5038078"/>
                <a:gd name="connsiteY4" fmla="*/ 1238015 h 1238015"/>
                <a:gd name="connsiteX5" fmla="*/ 0 w 5038078"/>
                <a:gd name="connsiteY5" fmla="*/ 1238015 h 1238015"/>
                <a:gd name="connsiteX6" fmla="*/ 19230 w 5038078"/>
                <a:gd name="connsiteY6" fmla="*/ 1159819 h 1238015"/>
                <a:gd name="connsiteX7" fmla="*/ 382219 w 5038078"/>
                <a:gd name="connsiteY7" fmla="*/ 334180 h 1238015"/>
                <a:gd name="connsiteX8" fmla="*/ 1315784 w 5038078"/>
                <a:gd name="connsiteY8" fmla="*/ 1388 h 1238015"/>
                <a:gd name="connsiteX9" fmla="*/ 1576991 w 5038078"/>
                <a:gd name="connsiteY9" fmla="*/ 210 h 123801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049689"/>
                <a:gd name="connsiteY0" fmla="*/ 1237805 h 1423588"/>
                <a:gd name="connsiteX1" fmla="*/ 19230 w 5049689"/>
                <a:gd name="connsiteY1" fmla="*/ 1159609 h 1423588"/>
                <a:gd name="connsiteX2" fmla="*/ 382219 w 5049689"/>
                <a:gd name="connsiteY2" fmla="*/ 333970 h 1423588"/>
                <a:gd name="connsiteX3" fmla="*/ 1315784 w 5049689"/>
                <a:gd name="connsiteY3" fmla="*/ 1178 h 1423588"/>
                <a:gd name="connsiteX4" fmla="*/ 1576991 w 5049689"/>
                <a:gd name="connsiteY4" fmla="*/ 0 h 1423588"/>
                <a:gd name="connsiteX5" fmla="*/ 3403320 w 5049689"/>
                <a:gd name="connsiteY5" fmla="*/ 271915 h 1423588"/>
                <a:gd name="connsiteX6" fmla="*/ 4672870 w 5049689"/>
                <a:gd name="connsiteY6" fmla="*/ 693394 h 1423588"/>
                <a:gd name="connsiteX7" fmla="*/ 5038078 w 5049689"/>
                <a:gd name="connsiteY7" fmla="*/ 795719 h 1423588"/>
                <a:gd name="connsiteX8" fmla="*/ 5049689 w 5049689"/>
                <a:gd name="connsiteY8" fmla="*/ 1423588 h 1423588"/>
                <a:gd name="connsiteX0" fmla="*/ 0 w 5038078"/>
                <a:gd name="connsiteY0" fmla="*/ 1237805 h 1237805"/>
                <a:gd name="connsiteX1" fmla="*/ 19230 w 5038078"/>
                <a:gd name="connsiteY1" fmla="*/ 1159609 h 1237805"/>
                <a:gd name="connsiteX2" fmla="*/ 382219 w 5038078"/>
                <a:gd name="connsiteY2" fmla="*/ 333970 h 1237805"/>
                <a:gd name="connsiteX3" fmla="*/ 1315784 w 5038078"/>
                <a:gd name="connsiteY3" fmla="*/ 1178 h 1237805"/>
                <a:gd name="connsiteX4" fmla="*/ 1576991 w 5038078"/>
                <a:gd name="connsiteY4" fmla="*/ 0 h 1237805"/>
                <a:gd name="connsiteX5" fmla="*/ 3403320 w 5038078"/>
                <a:gd name="connsiteY5" fmla="*/ 271915 h 1237805"/>
                <a:gd name="connsiteX6" fmla="*/ 4672870 w 5038078"/>
                <a:gd name="connsiteY6" fmla="*/ 693394 h 1237805"/>
                <a:gd name="connsiteX7" fmla="*/ 5038078 w 5038078"/>
                <a:gd name="connsiteY7" fmla="*/ 795719 h 1237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38078" h="1237805">
                  <a:moveTo>
                    <a:pt x="0" y="1237805"/>
                  </a:moveTo>
                  <a:lnTo>
                    <a:pt x="19230" y="1159609"/>
                  </a:lnTo>
                  <a:cubicBezTo>
                    <a:pt x="96961" y="850027"/>
                    <a:pt x="191605" y="533778"/>
                    <a:pt x="382219" y="333970"/>
                  </a:cubicBezTo>
                  <a:cubicBezTo>
                    <a:pt x="619171" y="85526"/>
                    <a:pt x="977934" y="5774"/>
                    <a:pt x="1315784" y="1178"/>
                  </a:cubicBezTo>
                  <a:lnTo>
                    <a:pt x="1576991" y="0"/>
                  </a:lnTo>
                  <a:cubicBezTo>
                    <a:pt x="2190813" y="3698"/>
                    <a:pt x="2830589" y="57744"/>
                    <a:pt x="3403320" y="271915"/>
                  </a:cubicBezTo>
                  <a:cubicBezTo>
                    <a:pt x="3828046" y="430728"/>
                    <a:pt x="4248519" y="568281"/>
                    <a:pt x="4672870" y="693394"/>
                  </a:cubicBezTo>
                  <a:lnTo>
                    <a:pt x="5038078" y="795719"/>
                  </a:ln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</p:grpSp>
      <p:pic>
        <p:nvPicPr>
          <p:cNvPr id="4" name="Picture 3" descr="A can of soda on a grid&#10;&#10;Description automatically generated">
            <a:extLst>
              <a:ext uri="{FF2B5EF4-FFF2-40B4-BE49-F238E27FC236}">
                <a16:creationId xmlns:a16="http://schemas.microsoft.com/office/drawing/2014/main" id="{EAC767AE-5709-7A5A-3DBD-B50E54BCF4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999" y="1873066"/>
            <a:ext cx="3268135" cy="3103631"/>
          </a:xfrm>
          <a:prstGeom prst="rect">
            <a:avLst/>
          </a:prstGeom>
        </p:spPr>
      </p:pic>
      <p:pic>
        <p:nvPicPr>
          <p:cNvPr id="5" name="Picture 4" descr="A blue wireframe of a cylinder&#10;&#10;Description automatically generated">
            <a:extLst>
              <a:ext uri="{FF2B5EF4-FFF2-40B4-BE49-F238E27FC236}">
                <a16:creationId xmlns:a16="http://schemas.microsoft.com/office/drawing/2014/main" id="{5C5D5925-96DE-3B21-42EA-A7E6BDBD33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1865" y="1990151"/>
            <a:ext cx="3268135" cy="2869461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138FF04-BAB1-D3BA-560C-0219C2C504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67172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593"/>
    </mc:Choice>
    <mc:Fallback>
      <p:transition spd="slow" advTm="45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82410-E730-4D5F-2DCB-3D42AD2E7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Pot and table</a:t>
            </a:r>
          </a:p>
        </p:txBody>
      </p:sp>
      <p:pic>
        <p:nvPicPr>
          <p:cNvPr id="4" name="Picture 3" descr="A grey object with a hole&#10;&#10;Description automatically generated">
            <a:extLst>
              <a:ext uri="{FF2B5EF4-FFF2-40B4-BE49-F238E27FC236}">
                <a16:creationId xmlns:a16="http://schemas.microsoft.com/office/drawing/2014/main" id="{EFA83711-E43C-09A7-DF68-3228910B1D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26" y="1981200"/>
            <a:ext cx="4543425" cy="441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62222D-AEEA-C36D-3105-23D7B24744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6903" y="2033587"/>
            <a:ext cx="4752975" cy="4314825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FB435DD-5A35-0B83-2446-51347EFCC3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42149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734"/>
    </mc:Choice>
    <mc:Fallback>
      <p:transition spd="slow" advTm="99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3C423DB-7749-4DF8-8419-C7C2F0EF5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E6FB1-6B89-5B63-2BEE-64A98B878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810001" cy="3048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Bibliography And reference</a:t>
            </a: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DE6C44D3-84D0-4585-94EB-A3A81F555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E2E9E5A8-69E1-45E8-A840-B64883F7D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" y="5829359"/>
            <a:ext cx="4333875" cy="1028642"/>
            <a:chOff x="7153921" y="5829359"/>
            <a:chExt cx="5038079" cy="1028642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27F9FD3-1DAF-4B74-B18F-3C2D98233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3906" y="5913098"/>
              <a:ext cx="4228094" cy="944903"/>
            </a:xfrm>
            <a:custGeom>
              <a:avLst/>
              <a:gdLst>
                <a:gd name="connsiteX0" fmla="*/ 1673074 w 4228094"/>
                <a:gd name="connsiteY0" fmla="*/ 230 h 1137038"/>
                <a:gd name="connsiteX1" fmla="*/ 3676781 w 4228094"/>
                <a:gd name="connsiteY1" fmla="*/ 298555 h 1137038"/>
                <a:gd name="connsiteX2" fmla="*/ 4025527 w 4228094"/>
                <a:gd name="connsiteY2" fmla="*/ 425010 h 1137038"/>
                <a:gd name="connsiteX3" fmla="*/ 4228094 w 4228094"/>
                <a:gd name="connsiteY3" fmla="*/ 494088 h 1137038"/>
                <a:gd name="connsiteX4" fmla="*/ 4228094 w 4228094"/>
                <a:gd name="connsiteY4" fmla="*/ 1137038 h 1137038"/>
                <a:gd name="connsiteX5" fmla="*/ 0 w 4228094"/>
                <a:gd name="connsiteY5" fmla="*/ 1137038 h 1137038"/>
                <a:gd name="connsiteX6" fmla="*/ 18109 w 4228094"/>
                <a:gd name="connsiteY6" fmla="*/ 1068877 h 1137038"/>
                <a:gd name="connsiteX7" fmla="*/ 362264 w 4228094"/>
                <a:gd name="connsiteY7" fmla="*/ 366637 h 1137038"/>
                <a:gd name="connsiteX8" fmla="*/ 1386499 w 4228094"/>
                <a:gd name="connsiteY8" fmla="*/ 1522 h 1137038"/>
                <a:gd name="connsiteX9" fmla="*/ 1673074 w 4228094"/>
                <a:gd name="connsiteY9" fmla="*/ 230 h 1137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28094" h="1137038">
                  <a:moveTo>
                    <a:pt x="1673074" y="230"/>
                  </a:moveTo>
                  <a:cubicBezTo>
                    <a:pt x="2346512" y="4287"/>
                    <a:pt x="3048424" y="63583"/>
                    <a:pt x="3676781" y="298555"/>
                  </a:cubicBezTo>
                  <a:cubicBezTo>
                    <a:pt x="3793275" y="342114"/>
                    <a:pt x="3909477" y="384216"/>
                    <a:pt x="4025527" y="425010"/>
                  </a:cubicBezTo>
                  <a:lnTo>
                    <a:pt x="4228094" y="494088"/>
                  </a:lnTo>
                  <a:lnTo>
                    <a:pt x="4228094" y="1137038"/>
                  </a:lnTo>
                  <a:lnTo>
                    <a:pt x="0" y="1137038"/>
                  </a:lnTo>
                  <a:lnTo>
                    <a:pt x="18109" y="1068877"/>
                  </a:lnTo>
                  <a:cubicBezTo>
                    <a:pt x="95047" y="799139"/>
                    <a:pt x="194962" y="542008"/>
                    <a:pt x="362264" y="366637"/>
                  </a:cubicBezTo>
                  <a:cubicBezTo>
                    <a:pt x="622229" y="94062"/>
                    <a:pt x="1015836" y="6565"/>
                    <a:pt x="1386499" y="1522"/>
                  </a:cubicBezTo>
                  <a:cubicBezTo>
                    <a:pt x="1481245" y="198"/>
                    <a:pt x="1576869" y="-349"/>
                    <a:pt x="1673074" y="23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sz="1500">
                <a:solidFill>
                  <a:schemeClr val="bg1"/>
                </a:solidFill>
                <a:latin typeface="Avenir Next LT Pro" panose="020B0504020202020204" pitchFamily="34" charset="0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9180F8E-2CCE-4BDD-B7A7-F2BE60D44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53921" y="5829359"/>
              <a:ext cx="5038078" cy="1028642"/>
            </a:xfrm>
            <a:custGeom>
              <a:avLst/>
              <a:gdLst>
                <a:gd name="connsiteX0" fmla="*/ 1576991 w 5038078"/>
                <a:gd name="connsiteY0" fmla="*/ 210 h 1238015"/>
                <a:gd name="connsiteX1" fmla="*/ 3403320 w 5038078"/>
                <a:gd name="connsiteY1" fmla="*/ 272125 h 1238015"/>
                <a:gd name="connsiteX2" fmla="*/ 4672870 w 5038078"/>
                <a:gd name="connsiteY2" fmla="*/ 693604 h 1238015"/>
                <a:gd name="connsiteX3" fmla="*/ 5038078 w 5038078"/>
                <a:gd name="connsiteY3" fmla="*/ 795929 h 1238015"/>
                <a:gd name="connsiteX4" fmla="*/ 5038078 w 5038078"/>
                <a:gd name="connsiteY4" fmla="*/ 1238015 h 1238015"/>
                <a:gd name="connsiteX5" fmla="*/ 0 w 5038078"/>
                <a:gd name="connsiteY5" fmla="*/ 1238015 h 1238015"/>
                <a:gd name="connsiteX6" fmla="*/ 19230 w 5038078"/>
                <a:gd name="connsiteY6" fmla="*/ 1159819 h 1238015"/>
                <a:gd name="connsiteX7" fmla="*/ 382219 w 5038078"/>
                <a:gd name="connsiteY7" fmla="*/ 334180 h 1238015"/>
                <a:gd name="connsiteX8" fmla="*/ 1315784 w 5038078"/>
                <a:gd name="connsiteY8" fmla="*/ 1388 h 1238015"/>
                <a:gd name="connsiteX9" fmla="*/ 1576991 w 5038078"/>
                <a:gd name="connsiteY9" fmla="*/ 210 h 123801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049689"/>
                <a:gd name="connsiteY0" fmla="*/ 1237805 h 1423588"/>
                <a:gd name="connsiteX1" fmla="*/ 19230 w 5049689"/>
                <a:gd name="connsiteY1" fmla="*/ 1159609 h 1423588"/>
                <a:gd name="connsiteX2" fmla="*/ 382219 w 5049689"/>
                <a:gd name="connsiteY2" fmla="*/ 333970 h 1423588"/>
                <a:gd name="connsiteX3" fmla="*/ 1315784 w 5049689"/>
                <a:gd name="connsiteY3" fmla="*/ 1178 h 1423588"/>
                <a:gd name="connsiteX4" fmla="*/ 1576991 w 5049689"/>
                <a:gd name="connsiteY4" fmla="*/ 0 h 1423588"/>
                <a:gd name="connsiteX5" fmla="*/ 3403320 w 5049689"/>
                <a:gd name="connsiteY5" fmla="*/ 271915 h 1423588"/>
                <a:gd name="connsiteX6" fmla="*/ 4672870 w 5049689"/>
                <a:gd name="connsiteY6" fmla="*/ 693394 h 1423588"/>
                <a:gd name="connsiteX7" fmla="*/ 5038078 w 5049689"/>
                <a:gd name="connsiteY7" fmla="*/ 795719 h 1423588"/>
                <a:gd name="connsiteX8" fmla="*/ 5049689 w 5049689"/>
                <a:gd name="connsiteY8" fmla="*/ 1423588 h 1423588"/>
                <a:gd name="connsiteX0" fmla="*/ 0 w 5038078"/>
                <a:gd name="connsiteY0" fmla="*/ 1237805 h 1237805"/>
                <a:gd name="connsiteX1" fmla="*/ 19230 w 5038078"/>
                <a:gd name="connsiteY1" fmla="*/ 1159609 h 1237805"/>
                <a:gd name="connsiteX2" fmla="*/ 382219 w 5038078"/>
                <a:gd name="connsiteY2" fmla="*/ 333970 h 1237805"/>
                <a:gd name="connsiteX3" fmla="*/ 1315784 w 5038078"/>
                <a:gd name="connsiteY3" fmla="*/ 1178 h 1237805"/>
                <a:gd name="connsiteX4" fmla="*/ 1576991 w 5038078"/>
                <a:gd name="connsiteY4" fmla="*/ 0 h 1237805"/>
                <a:gd name="connsiteX5" fmla="*/ 3403320 w 5038078"/>
                <a:gd name="connsiteY5" fmla="*/ 271915 h 1237805"/>
                <a:gd name="connsiteX6" fmla="*/ 4672870 w 5038078"/>
                <a:gd name="connsiteY6" fmla="*/ 693394 h 1237805"/>
                <a:gd name="connsiteX7" fmla="*/ 5038078 w 5038078"/>
                <a:gd name="connsiteY7" fmla="*/ 795719 h 1237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38078" h="1237805">
                  <a:moveTo>
                    <a:pt x="0" y="1237805"/>
                  </a:moveTo>
                  <a:lnTo>
                    <a:pt x="19230" y="1159609"/>
                  </a:lnTo>
                  <a:cubicBezTo>
                    <a:pt x="96961" y="850027"/>
                    <a:pt x="191605" y="533778"/>
                    <a:pt x="382219" y="333970"/>
                  </a:cubicBezTo>
                  <a:cubicBezTo>
                    <a:pt x="619171" y="85526"/>
                    <a:pt x="977934" y="5774"/>
                    <a:pt x="1315784" y="1178"/>
                  </a:cubicBezTo>
                  <a:lnTo>
                    <a:pt x="1576991" y="0"/>
                  </a:lnTo>
                  <a:cubicBezTo>
                    <a:pt x="2190813" y="3698"/>
                    <a:pt x="2830589" y="57744"/>
                    <a:pt x="3403320" y="271915"/>
                  </a:cubicBezTo>
                  <a:cubicBezTo>
                    <a:pt x="3828046" y="430728"/>
                    <a:pt x="4248519" y="568281"/>
                    <a:pt x="4672870" y="693394"/>
                  </a:cubicBezTo>
                  <a:lnTo>
                    <a:pt x="5038078" y="795719"/>
                  </a:ln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</p:grpSp>
      <p:pic>
        <p:nvPicPr>
          <p:cNvPr id="5" name="Picture 4" descr="A cartoon of a building&#10;&#10;Description automatically generated">
            <a:extLst>
              <a:ext uri="{FF2B5EF4-FFF2-40B4-BE49-F238E27FC236}">
                <a16:creationId xmlns:a16="http://schemas.microsoft.com/office/drawing/2014/main" id="{2AA95815-6039-221A-5517-A4BCF9996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1672" y="762001"/>
            <a:ext cx="2831787" cy="2506132"/>
          </a:xfrm>
          <a:prstGeom prst="rect">
            <a:avLst/>
          </a:prstGeom>
        </p:spPr>
      </p:pic>
      <p:pic>
        <p:nvPicPr>
          <p:cNvPr id="7" name="Picture 6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E2C72EE6-E4AC-388D-B6B6-1C9DFE722B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2868" y="892695"/>
            <a:ext cx="2887132" cy="2244744"/>
          </a:xfrm>
          <a:prstGeom prst="rect">
            <a:avLst/>
          </a:prstGeom>
        </p:spPr>
      </p:pic>
      <p:pic>
        <p:nvPicPr>
          <p:cNvPr id="6" name="Picture 5" descr="A close up of a pole&#10;&#10;Description automatically generated">
            <a:extLst>
              <a:ext uri="{FF2B5EF4-FFF2-40B4-BE49-F238E27FC236}">
                <a16:creationId xmlns:a16="http://schemas.microsoft.com/office/drawing/2014/main" id="{2DD23F23-2D70-B2E9-EA76-650C707205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" t="-4316" r="212" b="32238"/>
          <a:stretch/>
        </p:blipFill>
        <p:spPr>
          <a:xfrm>
            <a:off x="5334000" y="4289101"/>
            <a:ext cx="2887132" cy="1107666"/>
          </a:xfrm>
          <a:prstGeom prst="rect">
            <a:avLst/>
          </a:prstGeom>
        </p:spPr>
      </p:pic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440B4ED9-F1F4-4B79-9239-55CDD8B71C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2867" y="4528959"/>
            <a:ext cx="2887133" cy="627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365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78"/>
    </mc:Choice>
    <mc:Fallback>
      <p:transition spd="slow" advTm="2078"/>
    </mc:Fallback>
  </mc:AlternateContent>
</p:sld>
</file>

<file path=ppt/theme/theme1.xml><?xml version="1.0" encoding="utf-8"?>
<a:theme xmlns:a="http://schemas.openxmlformats.org/drawingml/2006/main" name="PebbleVTI">
  <a:themeElements>
    <a:clrScheme name="AnalogousFromRegularSeedLeftStep">
      <a:dk1>
        <a:srgbClr val="000000"/>
      </a:dk1>
      <a:lt1>
        <a:srgbClr val="FFFFFF"/>
      </a:lt1>
      <a:dk2>
        <a:srgbClr val="243541"/>
      </a:dk2>
      <a:lt2>
        <a:srgbClr val="E8E4E2"/>
      </a:lt2>
      <a:accent1>
        <a:srgbClr val="299AE7"/>
      </a:accent1>
      <a:accent2>
        <a:srgbClr val="13B3B1"/>
      </a:accent2>
      <a:accent3>
        <a:srgbClr val="21B877"/>
      </a:accent3>
      <a:accent4>
        <a:srgbClr val="14BC2E"/>
      </a:accent4>
      <a:accent5>
        <a:srgbClr val="49B921"/>
      </a:accent5>
      <a:accent6>
        <a:srgbClr val="7EB113"/>
      </a:accent6>
      <a:hlink>
        <a:srgbClr val="BA703E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PebbleVTI</vt:lpstr>
      <vt:lpstr>3D Modeling – Video Presentation – Indroduction Yo 3D Modeling </vt:lpstr>
      <vt:lpstr>Dumpster</vt:lpstr>
      <vt:lpstr>Minecraft  Dessert Cartographer house </vt:lpstr>
      <vt:lpstr>Lamppost</vt:lpstr>
      <vt:lpstr>Teacup and saucer/mug and plate and doughnut</vt:lpstr>
      <vt:lpstr>Soda Can </vt:lpstr>
      <vt:lpstr>Pot and table</vt:lpstr>
      <vt:lpstr>Bibliography And 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2024-12-09T21:12:09Z</dcterms:created>
  <dcterms:modified xsi:type="dcterms:W3CDTF">2024-12-09T22:24:40Z</dcterms:modified>
</cp:coreProperties>
</file>