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33"/>
  </p:notesMasterIdLst>
  <p:sldIdLst>
    <p:sldId id="719" r:id="rId6"/>
    <p:sldId id="768" r:id="rId7"/>
    <p:sldId id="831" r:id="rId8"/>
    <p:sldId id="832" r:id="rId9"/>
    <p:sldId id="833" r:id="rId10"/>
    <p:sldId id="835" r:id="rId11"/>
    <p:sldId id="836" r:id="rId12"/>
    <p:sldId id="837" r:id="rId13"/>
    <p:sldId id="838" r:id="rId14"/>
    <p:sldId id="839" r:id="rId15"/>
    <p:sldId id="840" r:id="rId16"/>
    <p:sldId id="841" r:id="rId17"/>
    <p:sldId id="842" r:id="rId18"/>
    <p:sldId id="843" r:id="rId19"/>
    <p:sldId id="862" r:id="rId20"/>
    <p:sldId id="856" r:id="rId21"/>
    <p:sldId id="844" r:id="rId22"/>
    <p:sldId id="845" r:id="rId23"/>
    <p:sldId id="847" r:id="rId24"/>
    <p:sldId id="854" r:id="rId25"/>
    <p:sldId id="830" r:id="rId26"/>
    <p:sldId id="858" r:id="rId27"/>
    <p:sldId id="859" r:id="rId28"/>
    <p:sldId id="860" r:id="rId29"/>
    <p:sldId id="861" r:id="rId30"/>
    <p:sldId id="857" r:id="rId31"/>
    <p:sldId id="732" r:id="rId32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7945FA-4A65-4B0F-974C-D804242E2DA6}" v="977" dt="2024-10-18T00:08:35.3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0" d="100"/>
          <a:sy n="80" d="100"/>
        </p:scale>
        <p:origin x="99" y="21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6/11/relationships/changesInfo" Target="changesInfos/changesInfo1.xml"/><Relationship Id="rId21" Type="http://schemas.openxmlformats.org/officeDocument/2006/relationships/slide" Target="slides/slide16.xml"/><Relationship Id="rId34" Type="http://schemas.openxmlformats.org/officeDocument/2006/relationships/tags" Target="tags/tag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E7945FA-4A65-4B0F-974C-D804242E2DA6}"/>
    <pc:docChg chg="undo custSel addSld delSld modSld sldOrd">
      <pc:chgData name="Jenifer Prince Devaraj" userId="c3fb109c-09d1-42a6-93f4-69472d709861" providerId="ADAL" clId="{0E7945FA-4A65-4B0F-974C-D804242E2DA6}" dt="2024-10-18T00:09:55.538" v="5040" actId="1037"/>
      <pc:docMkLst>
        <pc:docMk/>
      </pc:docMkLst>
      <pc:sldChg chg="modSp mod">
        <pc:chgData name="Jenifer Prince Devaraj" userId="c3fb109c-09d1-42a6-93f4-69472d709861" providerId="ADAL" clId="{0E7945FA-4A65-4B0F-974C-D804242E2DA6}" dt="2024-10-17T23:15:30.911" v="428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E7945FA-4A65-4B0F-974C-D804242E2DA6}" dt="2024-10-17T23:15:30.911" v="4286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modSp mod">
        <pc:chgData name="Jenifer Prince Devaraj" userId="c3fb109c-09d1-42a6-93f4-69472d709861" providerId="ADAL" clId="{0E7945FA-4A65-4B0F-974C-D804242E2DA6}" dt="2024-10-17T23:20:03.481" v="4323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0E7945FA-4A65-4B0F-974C-D804242E2DA6}" dt="2024-10-16T18:55:13.836" v="44" actId="20577"/>
          <ac:spMkLst>
            <pc:docMk/>
            <pc:sldMk cId="2008570622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E7945FA-4A65-4B0F-974C-D804242E2DA6}" dt="2024-10-17T23:20:03.481" v="4323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addSp modSp mod">
        <pc:chgData name="Jenifer Prince Devaraj" userId="c3fb109c-09d1-42a6-93f4-69472d709861" providerId="ADAL" clId="{0E7945FA-4A65-4B0F-974C-D804242E2DA6}" dt="2024-10-17T23:01:13.224" v="4238" actId="14100"/>
        <pc:sldMkLst>
          <pc:docMk/>
          <pc:sldMk cId="1470482929" sldId="830"/>
        </pc:sldMkLst>
        <pc:spChg chg="mod">
          <ac:chgData name="Jenifer Prince Devaraj" userId="c3fb109c-09d1-42a6-93f4-69472d709861" providerId="ADAL" clId="{0E7945FA-4A65-4B0F-974C-D804242E2DA6}" dt="2024-10-16T18:55:38.936" v="59"/>
          <ac:spMkLst>
            <pc:docMk/>
            <pc:sldMk cId="1470482929" sldId="83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E7945FA-4A65-4B0F-974C-D804242E2DA6}" dt="2024-10-17T23:01:01.407" v="4235" actId="1076"/>
          <ac:spMkLst>
            <pc:docMk/>
            <pc:sldMk cId="1470482929" sldId="830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0E7945FA-4A65-4B0F-974C-D804242E2DA6}" dt="2024-10-17T23:01:13.224" v="4238" actId="14100"/>
          <ac:picMkLst>
            <pc:docMk/>
            <pc:sldMk cId="1470482929" sldId="830"/>
            <ac:picMk id="6" creationId="{D3C26CFD-FFD2-D04B-901C-5B0A856A6DE9}"/>
          </ac:picMkLst>
        </pc:picChg>
      </pc:sldChg>
      <pc:sldChg chg="modSp add mod">
        <pc:chgData name="Jenifer Prince Devaraj" userId="c3fb109c-09d1-42a6-93f4-69472d709861" providerId="ADAL" clId="{0E7945FA-4A65-4B0F-974C-D804242E2DA6}" dt="2024-10-17T23:28:03.511" v="4430" actId="113"/>
        <pc:sldMkLst>
          <pc:docMk/>
          <pc:sldMk cId="2462259472" sldId="831"/>
        </pc:sldMkLst>
        <pc:spChg chg="mod">
          <ac:chgData name="Jenifer Prince Devaraj" userId="c3fb109c-09d1-42a6-93f4-69472d709861" providerId="ADAL" clId="{0E7945FA-4A65-4B0F-974C-D804242E2DA6}" dt="2024-10-17T23:28:03.511" v="4430" actId="113"/>
          <ac:spMkLst>
            <pc:docMk/>
            <pc:sldMk cId="2462259472" sldId="831"/>
            <ac:spMk id="7" creationId="{B247BDBD-0B9F-BE85-20A3-8D20E13BBC12}"/>
          </ac:spMkLst>
        </pc:spChg>
      </pc:sldChg>
      <pc:sldChg chg="modSp add mod">
        <pc:chgData name="Jenifer Prince Devaraj" userId="c3fb109c-09d1-42a6-93f4-69472d709861" providerId="ADAL" clId="{0E7945FA-4A65-4B0F-974C-D804242E2DA6}" dt="2024-10-17T23:30:21.350" v="4446" actId="113"/>
        <pc:sldMkLst>
          <pc:docMk/>
          <pc:sldMk cId="2526053446" sldId="832"/>
        </pc:sldMkLst>
        <pc:spChg chg="mod">
          <ac:chgData name="Jenifer Prince Devaraj" userId="c3fb109c-09d1-42a6-93f4-69472d709861" providerId="ADAL" clId="{0E7945FA-4A65-4B0F-974C-D804242E2DA6}" dt="2024-10-17T23:30:21.350" v="4446" actId="113"/>
          <ac:spMkLst>
            <pc:docMk/>
            <pc:sldMk cId="2526053446" sldId="832"/>
            <ac:spMk id="7" creationId="{B247BDBD-0B9F-BE85-20A3-8D20E13BBC12}"/>
          </ac:spMkLst>
        </pc:spChg>
      </pc:sldChg>
      <pc:sldChg chg="modSp add mod">
        <pc:chgData name="Jenifer Prince Devaraj" userId="c3fb109c-09d1-42a6-93f4-69472d709861" providerId="ADAL" clId="{0E7945FA-4A65-4B0F-974C-D804242E2DA6}" dt="2024-10-16T19:37:09.644" v="178" actId="20577"/>
        <pc:sldMkLst>
          <pc:docMk/>
          <pc:sldMk cId="4149942676" sldId="833"/>
        </pc:sldMkLst>
        <pc:spChg chg="mod">
          <ac:chgData name="Jenifer Prince Devaraj" userId="c3fb109c-09d1-42a6-93f4-69472d709861" providerId="ADAL" clId="{0E7945FA-4A65-4B0F-974C-D804242E2DA6}" dt="2024-10-16T19:37:09.644" v="178" actId="20577"/>
          <ac:spMkLst>
            <pc:docMk/>
            <pc:sldMk cId="4149942676" sldId="833"/>
            <ac:spMk id="7" creationId="{B247BDBD-0B9F-BE85-20A3-8D20E13BBC12}"/>
          </ac:spMkLst>
        </pc:spChg>
      </pc:sldChg>
      <pc:sldChg chg="addSp delSp modSp add del mod">
        <pc:chgData name="Jenifer Prince Devaraj" userId="c3fb109c-09d1-42a6-93f4-69472d709861" providerId="ADAL" clId="{0E7945FA-4A65-4B0F-974C-D804242E2DA6}" dt="2024-10-17T23:40:03.077" v="4468" actId="47"/>
        <pc:sldMkLst>
          <pc:docMk/>
          <pc:sldMk cId="3659987289" sldId="834"/>
        </pc:sldMkLst>
        <pc:spChg chg="mod">
          <ac:chgData name="Jenifer Prince Devaraj" userId="c3fb109c-09d1-42a6-93f4-69472d709861" providerId="ADAL" clId="{0E7945FA-4A65-4B0F-974C-D804242E2DA6}" dt="2024-10-16T22:14:13.892" v="338" actId="1076"/>
          <ac:spMkLst>
            <pc:docMk/>
            <pc:sldMk cId="3659987289" sldId="834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E7945FA-4A65-4B0F-974C-D804242E2DA6}" dt="2024-10-16T22:13:38.886" v="295" actId="1076"/>
          <ac:spMkLst>
            <pc:docMk/>
            <pc:sldMk cId="3659987289" sldId="834"/>
            <ac:spMk id="12" creationId="{6E98740F-044C-97C2-06E5-F170F2485EAC}"/>
          </ac:spMkLst>
        </pc:spChg>
        <pc:picChg chg="add mod">
          <ac:chgData name="Jenifer Prince Devaraj" userId="c3fb109c-09d1-42a6-93f4-69472d709861" providerId="ADAL" clId="{0E7945FA-4A65-4B0F-974C-D804242E2DA6}" dt="2024-10-16T22:14:16.119" v="339" actId="1076"/>
          <ac:picMkLst>
            <pc:docMk/>
            <pc:sldMk cId="3659987289" sldId="834"/>
            <ac:picMk id="6" creationId="{ADC7EBD2-4576-8FA3-BB3A-EEA9CF5098B6}"/>
          </ac:picMkLst>
        </pc:picChg>
        <pc:picChg chg="add del mod">
          <ac:chgData name="Jenifer Prince Devaraj" userId="c3fb109c-09d1-42a6-93f4-69472d709861" providerId="ADAL" clId="{0E7945FA-4A65-4B0F-974C-D804242E2DA6}" dt="2024-10-16T22:03:00.378" v="196" actId="478"/>
          <ac:picMkLst>
            <pc:docMk/>
            <pc:sldMk cId="3659987289" sldId="834"/>
            <ac:picMk id="9" creationId="{9A0E330D-DF00-17D4-9CE3-05585D8B4BB9}"/>
          </ac:picMkLst>
        </pc:picChg>
        <pc:picChg chg="add mod">
          <ac:chgData name="Jenifer Prince Devaraj" userId="c3fb109c-09d1-42a6-93f4-69472d709861" providerId="ADAL" clId="{0E7945FA-4A65-4B0F-974C-D804242E2DA6}" dt="2024-10-16T22:13:45.353" v="296" actId="1076"/>
          <ac:picMkLst>
            <pc:docMk/>
            <pc:sldMk cId="3659987289" sldId="834"/>
            <ac:picMk id="11" creationId="{2021B289-F729-F76E-B84A-2542421A9CE9}"/>
          </ac:picMkLst>
        </pc:picChg>
      </pc:sldChg>
      <pc:sldChg chg="delSp modSp add mod">
        <pc:chgData name="Jenifer Prince Devaraj" userId="c3fb109c-09d1-42a6-93f4-69472d709861" providerId="ADAL" clId="{0E7945FA-4A65-4B0F-974C-D804242E2DA6}" dt="2024-10-16T22:26:43.076" v="381" actId="1076"/>
        <pc:sldMkLst>
          <pc:docMk/>
          <pc:sldMk cId="3515350978" sldId="835"/>
        </pc:sldMkLst>
        <pc:spChg chg="mod">
          <ac:chgData name="Jenifer Prince Devaraj" userId="c3fb109c-09d1-42a6-93f4-69472d709861" providerId="ADAL" clId="{0E7945FA-4A65-4B0F-974C-D804242E2DA6}" dt="2024-10-16T22:26:43.076" v="381" actId="1076"/>
          <ac:spMkLst>
            <pc:docMk/>
            <pc:sldMk cId="3515350978" sldId="835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E7945FA-4A65-4B0F-974C-D804242E2DA6}" dt="2024-10-16T22:26:15.169" v="367" actId="478"/>
          <ac:spMkLst>
            <pc:docMk/>
            <pc:sldMk cId="3515350978" sldId="835"/>
            <ac:spMk id="12" creationId="{6E98740F-044C-97C2-06E5-F170F2485EAC}"/>
          </ac:spMkLst>
        </pc:spChg>
        <pc:picChg chg="del">
          <ac:chgData name="Jenifer Prince Devaraj" userId="c3fb109c-09d1-42a6-93f4-69472d709861" providerId="ADAL" clId="{0E7945FA-4A65-4B0F-974C-D804242E2DA6}" dt="2024-10-16T22:26:12.777" v="366" actId="478"/>
          <ac:picMkLst>
            <pc:docMk/>
            <pc:sldMk cId="3515350978" sldId="835"/>
            <ac:picMk id="6" creationId="{ADC7EBD2-4576-8FA3-BB3A-EEA9CF5098B6}"/>
          </ac:picMkLst>
        </pc:picChg>
        <pc:picChg chg="del">
          <ac:chgData name="Jenifer Prince Devaraj" userId="c3fb109c-09d1-42a6-93f4-69472d709861" providerId="ADAL" clId="{0E7945FA-4A65-4B0F-974C-D804242E2DA6}" dt="2024-10-16T22:26:16.752" v="368" actId="478"/>
          <ac:picMkLst>
            <pc:docMk/>
            <pc:sldMk cId="3515350978" sldId="835"/>
            <ac:picMk id="11" creationId="{2021B289-F729-F76E-B84A-2542421A9CE9}"/>
          </ac:picMkLst>
        </pc:picChg>
      </pc:sldChg>
      <pc:sldChg chg="modSp add mod">
        <pc:chgData name="Jenifer Prince Devaraj" userId="c3fb109c-09d1-42a6-93f4-69472d709861" providerId="ADAL" clId="{0E7945FA-4A65-4B0F-974C-D804242E2DA6}" dt="2024-10-16T22:43:49.153" v="737" actId="20577"/>
        <pc:sldMkLst>
          <pc:docMk/>
          <pc:sldMk cId="288111873" sldId="836"/>
        </pc:sldMkLst>
        <pc:spChg chg="mod">
          <ac:chgData name="Jenifer Prince Devaraj" userId="c3fb109c-09d1-42a6-93f4-69472d709861" providerId="ADAL" clId="{0E7945FA-4A65-4B0F-974C-D804242E2DA6}" dt="2024-10-16T22:43:49.153" v="737" actId="20577"/>
          <ac:spMkLst>
            <pc:docMk/>
            <pc:sldMk cId="288111873" sldId="836"/>
            <ac:spMk id="7" creationId="{B247BDBD-0B9F-BE85-20A3-8D20E13BBC12}"/>
          </ac:spMkLst>
        </pc:spChg>
      </pc:sldChg>
      <pc:sldChg chg="modSp add mod">
        <pc:chgData name="Jenifer Prince Devaraj" userId="c3fb109c-09d1-42a6-93f4-69472d709861" providerId="ADAL" clId="{0E7945FA-4A65-4B0F-974C-D804242E2DA6}" dt="2024-10-16T22:34:45.516" v="594" actId="1076"/>
        <pc:sldMkLst>
          <pc:docMk/>
          <pc:sldMk cId="1311838150" sldId="837"/>
        </pc:sldMkLst>
        <pc:spChg chg="mod">
          <ac:chgData name="Jenifer Prince Devaraj" userId="c3fb109c-09d1-42a6-93f4-69472d709861" providerId="ADAL" clId="{0E7945FA-4A65-4B0F-974C-D804242E2DA6}" dt="2024-10-16T22:34:45.516" v="594" actId="1076"/>
          <ac:spMkLst>
            <pc:docMk/>
            <pc:sldMk cId="1311838150" sldId="837"/>
            <ac:spMk id="7" creationId="{B247BDBD-0B9F-BE85-20A3-8D20E13BBC12}"/>
          </ac:spMkLst>
        </pc:spChg>
      </pc:sldChg>
      <pc:sldChg chg="addSp modSp add mod">
        <pc:chgData name="Jenifer Prince Devaraj" userId="c3fb109c-09d1-42a6-93f4-69472d709861" providerId="ADAL" clId="{0E7945FA-4A65-4B0F-974C-D804242E2DA6}" dt="2024-10-17T23:37:38.081" v="4465" actId="14100"/>
        <pc:sldMkLst>
          <pc:docMk/>
          <pc:sldMk cId="2438141586" sldId="838"/>
        </pc:sldMkLst>
        <pc:spChg chg="mod">
          <ac:chgData name="Jenifer Prince Devaraj" userId="c3fb109c-09d1-42a6-93f4-69472d709861" providerId="ADAL" clId="{0E7945FA-4A65-4B0F-974C-D804242E2DA6}" dt="2024-10-16T22:44:00.188" v="739" actId="1076"/>
          <ac:spMkLst>
            <pc:docMk/>
            <pc:sldMk cId="2438141586" sldId="838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E7945FA-4A65-4B0F-974C-D804242E2DA6}" dt="2024-10-16T22:43:09.565" v="733" actId="1076"/>
          <ac:spMkLst>
            <pc:docMk/>
            <pc:sldMk cId="2438141586" sldId="838"/>
            <ac:spMk id="9" creationId="{DC77E1A0-406D-E34C-69AB-3DFA2390496B}"/>
          </ac:spMkLst>
        </pc:spChg>
        <pc:spChg chg="add mod">
          <ac:chgData name="Jenifer Prince Devaraj" userId="c3fb109c-09d1-42a6-93f4-69472d709861" providerId="ADAL" clId="{0E7945FA-4A65-4B0F-974C-D804242E2DA6}" dt="2024-10-17T23:36:38.096" v="4459"/>
          <ac:spMkLst>
            <pc:docMk/>
            <pc:sldMk cId="2438141586" sldId="838"/>
            <ac:spMk id="11" creationId="{F4907247-092F-9D98-E28B-AFEFB25AB0CC}"/>
          </ac:spMkLst>
        </pc:spChg>
        <pc:spChg chg="add mod">
          <ac:chgData name="Jenifer Prince Devaraj" userId="c3fb109c-09d1-42a6-93f4-69472d709861" providerId="ADAL" clId="{0E7945FA-4A65-4B0F-974C-D804242E2DA6}" dt="2024-10-17T23:36:41.595" v="4460" actId="1076"/>
          <ac:spMkLst>
            <pc:docMk/>
            <pc:sldMk cId="2438141586" sldId="838"/>
            <ac:spMk id="12" creationId="{71BD9371-D42C-5E37-20B1-50C7016E66AE}"/>
          </ac:spMkLst>
        </pc:spChg>
        <pc:spChg chg="add mod">
          <ac:chgData name="Jenifer Prince Devaraj" userId="c3fb109c-09d1-42a6-93f4-69472d709861" providerId="ADAL" clId="{0E7945FA-4A65-4B0F-974C-D804242E2DA6}" dt="2024-10-17T23:37:29.770" v="4462" actId="1076"/>
          <ac:spMkLst>
            <pc:docMk/>
            <pc:sldMk cId="2438141586" sldId="838"/>
            <ac:spMk id="14" creationId="{88321A14-7427-E574-BA24-DD977D3D7C49}"/>
          </ac:spMkLst>
        </pc:spChg>
        <pc:spChg chg="add mod">
          <ac:chgData name="Jenifer Prince Devaraj" userId="c3fb109c-09d1-42a6-93f4-69472d709861" providerId="ADAL" clId="{0E7945FA-4A65-4B0F-974C-D804242E2DA6}" dt="2024-10-17T23:37:38.081" v="4465" actId="14100"/>
          <ac:spMkLst>
            <pc:docMk/>
            <pc:sldMk cId="2438141586" sldId="838"/>
            <ac:spMk id="15" creationId="{3383624E-A138-21D5-80AC-89BBC982D266}"/>
          </ac:spMkLst>
        </pc:spChg>
        <pc:cxnChg chg="add mod">
          <ac:chgData name="Jenifer Prince Devaraj" userId="c3fb109c-09d1-42a6-93f4-69472d709861" providerId="ADAL" clId="{0E7945FA-4A65-4B0F-974C-D804242E2DA6}" dt="2024-10-16T22:40:16.176" v="700" actId="1582"/>
          <ac:cxnSpMkLst>
            <pc:docMk/>
            <pc:sldMk cId="2438141586" sldId="838"/>
            <ac:cxnSpMk id="6" creationId="{235C45D1-0CED-71C5-8D78-8EFFDAF8D644}"/>
          </ac:cxnSpMkLst>
        </pc:cxnChg>
      </pc:sldChg>
      <pc:sldChg chg="delSp modSp add mod">
        <pc:chgData name="Jenifer Prince Devaraj" userId="c3fb109c-09d1-42a6-93f4-69472d709861" providerId="ADAL" clId="{0E7945FA-4A65-4B0F-974C-D804242E2DA6}" dt="2024-10-16T22:46:29.848" v="782" actId="1076"/>
        <pc:sldMkLst>
          <pc:docMk/>
          <pc:sldMk cId="1106214904" sldId="839"/>
        </pc:sldMkLst>
        <pc:spChg chg="mod">
          <ac:chgData name="Jenifer Prince Devaraj" userId="c3fb109c-09d1-42a6-93f4-69472d709861" providerId="ADAL" clId="{0E7945FA-4A65-4B0F-974C-D804242E2DA6}" dt="2024-10-16T22:46:29.848" v="782" actId="1076"/>
          <ac:spMkLst>
            <pc:docMk/>
            <pc:sldMk cId="1106214904" sldId="839"/>
            <ac:spMk id="7" creationId="{B247BDBD-0B9F-BE85-20A3-8D20E13BBC12}"/>
          </ac:spMkLst>
        </pc:spChg>
        <pc:spChg chg="del mod">
          <ac:chgData name="Jenifer Prince Devaraj" userId="c3fb109c-09d1-42a6-93f4-69472d709861" providerId="ADAL" clId="{0E7945FA-4A65-4B0F-974C-D804242E2DA6}" dt="2024-10-16T22:44:49.257" v="756" actId="478"/>
          <ac:spMkLst>
            <pc:docMk/>
            <pc:sldMk cId="1106214904" sldId="839"/>
            <ac:spMk id="9" creationId="{DC77E1A0-406D-E34C-69AB-3DFA2390496B}"/>
          </ac:spMkLst>
        </pc:spChg>
        <pc:cxnChg chg="del">
          <ac:chgData name="Jenifer Prince Devaraj" userId="c3fb109c-09d1-42a6-93f4-69472d709861" providerId="ADAL" clId="{0E7945FA-4A65-4B0F-974C-D804242E2DA6}" dt="2024-10-16T22:44:44.803" v="754" actId="478"/>
          <ac:cxnSpMkLst>
            <pc:docMk/>
            <pc:sldMk cId="1106214904" sldId="839"/>
            <ac:cxnSpMk id="6" creationId="{235C45D1-0CED-71C5-8D78-8EFFDAF8D644}"/>
          </ac:cxnSpMkLst>
        </pc:cxnChg>
      </pc:sldChg>
      <pc:sldChg chg="modSp add mod">
        <pc:chgData name="Jenifer Prince Devaraj" userId="c3fb109c-09d1-42a6-93f4-69472d709861" providerId="ADAL" clId="{0E7945FA-4A65-4B0F-974C-D804242E2DA6}" dt="2024-10-16T22:54:27.367" v="1010" actId="6549"/>
        <pc:sldMkLst>
          <pc:docMk/>
          <pc:sldMk cId="1241149092" sldId="840"/>
        </pc:sldMkLst>
        <pc:spChg chg="mod">
          <ac:chgData name="Jenifer Prince Devaraj" userId="c3fb109c-09d1-42a6-93f4-69472d709861" providerId="ADAL" clId="{0E7945FA-4A65-4B0F-974C-D804242E2DA6}" dt="2024-10-16T22:53:58.196" v="992" actId="20577"/>
          <ac:spMkLst>
            <pc:docMk/>
            <pc:sldMk cId="1241149092" sldId="840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0E7945FA-4A65-4B0F-974C-D804242E2DA6}" dt="2024-10-16T22:54:27.367" v="1010" actId="6549"/>
          <ac:spMkLst>
            <pc:docMk/>
            <pc:sldMk cId="1241149092" sldId="840"/>
            <ac:spMk id="7" creationId="{B247BDBD-0B9F-BE85-20A3-8D20E13BBC12}"/>
          </ac:spMkLst>
        </pc:spChg>
      </pc:sldChg>
      <pc:sldChg chg="modSp add mod">
        <pc:chgData name="Jenifer Prince Devaraj" userId="c3fb109c-09d1-42a6-93f4-69472d709861" providerId="ADAL" clId="{0E7945FA-4A65-4B0F-974C-D804242E2DA6}" dt="2024-10-17T23:38:48.045" v="4466" actId="113"/>
        <pc:sldMkLst>
          <pc:docMk/>
          <pc:sldMk cId="3149815127" sldId="841"/>
        </pc:sldMkLst>
        <pc:spChg chg="mod">
          <ac:chgData name="Jenifer Prince Devaraj" userId="c3fb109c-09d1-42a6-93f4-69472d709861" providerId="ADAL" clId="{0E7945FA-4A65-4B0F-974C-D804242E2DA6}" dt="2024-10-17T23:38:48.045" v="4466" actId="113"/>
          <ac:spMkLst>
            <pc:docMk/>
            <pc:sldMk cId="3149815127" sldId="841"/>
            <ac:spMk id="7" creationId="{B247BDBD-0B9F-BE85-20A3-8D20E13BBC12}"/>
          </ac:spMkLst>
        </pc:spChg>
      </pc:sldChg>
      <pc:sldChg chg="addSp delSp modSp add mod">
        <pc:chgData name="Jenifer Prince Devaraj" userId="c3fb109c-09d1-42a6-93f4-69472d709861" providerId="ADAL" clId="{0E7945FA-4A65-4B0F-974C-D804242E2DA6}" dt="2024-10-17T21:27:06.231" v="2845" actId="1076"/>
        <pc:sldMkLst>
          <pc:docMk/>
          <pc:sldMk cId="679927022" sldId="842"/>
        </pc:sldMkLst>
        <pc:spChg chg="mod">
          <ac:chgData name="Jenifer Prince Devaraj" userId="c3fb109c-09d1-42a6-93f4-69472d709861" providerId="ADAL" clId="{0E7945FA-4A65-4B0F-974C-D804242E2DA6}" dt="2024-10-17T21:27:06.231" v="2845" actId="1076"/>
          <ac:spMkLst>
            <pc:docMk/>
            <pc:sldMk cId="679927022" sldId="842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0E7945FA-4A65-4B0F-974C-D804242E2DA6}" dt="2024-10-17T21:27:00.312" v="2843" actId="478"/>
          <ac:picMkLst>
            <pc:docMk/>
            <pc:sldMk cId="679927022" sldId="842"/>
            <ac:picMk id="6" creationId="{E8852AE3-AE64-9574-21AD-A628B0EBAFB6}"/>
          </ac:picMkLst>
        </pc:picChg>
      </pc:sldChg>
      <pc:sldChg chg="addSp delSp modSp add mod modAnim">
        <pc:chgData name="Jenifer Prince Devaraj" userId="c3fb109c-09d1-42a6-93f4-69472d709861" providerId="ADAL" clId="{0E7945FA-4A65-4B0F-974C-D804242E2DA6}" dt="2024-10-17T22:56:35.641" v="4214"/>
        <pc:sldMkLst>
          <pc:docMk/>
          <pc:sldMk cId="3201740918" sldId="843"/>
        </pc:sldMkLst>
        <pc:spChg chg="mod">
          <ac:chgData name="Jenifer Prince Devaraj" userId="c3fb109c-09d1-42a6-93f4-69472d709861" providerId="ADAL" clId="{0E7945FA-4A65-4B0F-974C-D804242E2DA6}" dt="2024-10-17T21:41:56.161" v="3010" actId="1076"/>
          <ac:spMkLst>
            <pc:docMk/>
            <pc:sldMk cId="3201740918" sldId="843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E7945FA-4A65-4B0F-974C-D804242E2DA6}" dt="2024-10-17T21:49:37.737" v="3111" actId="1035"/>
          <ac:spMkLst>
            <pc:docMk/>
            <pc:sldMk cId="3201740918" sldId="843"/>
            <ac:spMk id="17" creationId="{1EB02891-1E25-9D75-B780-D43337540F03}"/>
          </ac:spMkLst>
        </pc:spChg>
        <pc:spChg chg="add del mod">
          <ac:chgData name="Jenifer Prince Devaraj" userId="c3fb109c-09d1-42a6-93f4-69472d709861" providerId="ADAL" clId="{0E7945FA-4A65-4B0F-974C-D804242E2DA6}" dt="2024-10-17T21:40:33.078" v="2992" actId="21"/>
          <ac:spMkLst>
            <pc:docMk/>
            <pc:sldMk cId="3201740918" sldId="843"/>
            <ac:spMk id="18" creationId="{4BB3E790-925C-8475-A78F-2D5DA544CAF1}"/>
          </ac:spMkLst>
        </pc:spChg>
        <pc:spChg chg="add mod">
          <ac:chgData name="Jenifer Prince Devaraj" userId="c3fb109c-09d1-42a6-93f4-69472d709861" providerId="ADAL" clId="{0E7945FA-4A65-4B0F-974C-D804242E2DA6}" dt="2024-10-17T21:50:04.172" v="3115" actId="1076"/>
          <ac:spMkLst>
            <pc:docMk/>
            <pc:sldMk cId="3201740918" sldId="843"/>
            <ac:spMk id="32" creationId="{4BB3E790-925C-8475-A78F-2D5DA544CAF1}"/>
          </ac:spMkLst>
        </pc:spChg>
        <pc:spChg chg="add mod">
          <ac:chgData name="Jenifer Prince Devaraj" userId="c3fb109c-09d1-42a6-93f4-69472d709861" providerId="ADAL" clId="{0E7945FA-4A65-4B0F-974C-D804242E2DA6}" dt="2024-10-17T21:45:37.141" v="3056" actId="1076"/>
          <ac:spMkLst>
            <pc:docMk/>
            <pc:sldMk cId="3201740918" sldId="843"/>
            <ac:spMk id="36" creationId="{A733D7DD-89AF-C217-AB57-066D077C3362}"/>
          </ac:spMkLst>
        </pc:spChg>
        <pc:spChg chg="add mod">
          <ac:chgData name="Jenifer Prince Devaraj" userId="c3fb109c-09d1-42a6-93f4-69472d709861" providerId="ADAL" clId="{0E7945FA-4A65-4B0F-974C-D804242E2DA6}" dt="2024-10-17T21:45:37.141" v="3056" actId="1076"/>
          <ac:spMkLst>
            <pc:docMk/>
            <pc:sldMk cId="3201740918" sldId="843"/>
            <ac:spMk id="42" creationId="{A18B464A-3A20-2465-ED21-BE3E39AF97AE}"/>
          </ac:spMkLst>
        </pc:spChg>
        <pc:spChg chg="add mod">
          <ac:chgData name="Jenifer Prince Devaraj" userId="c3fb109c-09d1-42a6-93f4-69472d709861" providerId="ADAL" clId="{0E7945FA-4A65-4B0F-974C-D804242E2DA6}" dt="2024-10-17T21:45:35.821" v="3054" actId="1076"/>
          <ac:spMkLst>
            <pc:docMk/>
            <pc:sldMk cId="3201740918" sldId="843"/>
            <ac:spMk id="46" creationId="{936BCB9B-E9F3-4D16-D0F8-606E5CA6AECB}"/>
          </ac:spMkLst>
        </pc:spChg>
        <pc:spChg chg="add mod">
          <ac:chgData name="Jenifer Prince Devaraj" userId="c3fb109c-09d1-42a6-93f4-69472d709861" providerId="ADAL" clId="{0E7945FA-4A65-4B0F-974C-D804242E2DA6}" dt="2024-10-17T21:45:35.821" v="3054" actId="1076"/>
          <ac:spMkLst>
            <pc:docMk/>
            <pc:sldMk cId="3201740918" sldId="843"/>
            <ac:spMk id="52" creationId="{A6228685-E91F-694D-292F-75EB101581A1}"/>
          </ac:spMkLst>
        </pc:spChg>
        <pc:spChg chg="add mod">
          <ac:chgData name="Jenifer Prince Devaraj" userId="c3fb109c-09d1-42a6-93f4-69472d709861" providerId="ADAL" clId="{0E7945FA-4A65-4B0F-974C-D804242E2DA6}" dt="2024-10-17T21:45:35.204" v="3052" actId="1076"/>
          <ac:spMkLst>
            <pc:docMk/>
            <pc:sldMk cId="3201740918" sldId="843"/>
            <ac:spMk id="56" creationId="{46FDA689-3EDF-3316-A44C-1913CD3F2FCD}"/>
          </ac:spMkLst>
        </pc:spChg>
        <pc:spChg chg="add mod">
          <ac:chgData name="Jenifer Prince Devaraj" userId="c3fb109c-09d1-42a6-93f4-69472d709861" providerId="ADAL" clId="{0E7945FA-4A65-4B0F-974C-D804242E2DA6}" dt="2024-10-17T21:45:35.204" v="3052" actId="1076"/>
          <ac:spMkLst>
            <pc:docMk/>
            <pc:sldMk cId="3201740918" sldId="843"/>
            <ac:spMk id="62" creationId="{DD4E3CB9-33FD-BC22-F124-8CCFE86A9DB9}"/>
          </ac:spMkLst>
        </pc:spChg>
        <pc:spChg chg="add mod">
          <ac:chgData name="Jenifer Prince Devaraj" userId="c3fb109c-09d1-42a6-93f4-69472d709861" providerId="ADAL" clId="{0E7945FA-4A65-4B0F-974C-D804242E2DA6}" dt="2024-10-17T21:43:31.016" v="3020" actId="1076"/>
          <ac:spMkLst>
            <pc:docMk/>
            <pc:sldMk cId="3201740918" sldId="843"/>
            <ac:spMk id="66" creationId="{E0B024CA-F6A1-9F35-BA18-E6D4F16C3C87}"/>
          </ac:spMkLst>
        </pc:spChg>
        <pc:spChg chg="add mod">
          <ac:chgData name="Jenifer Prince Devaraj" userId="c3fb109c-09d1-42a6-93f4-69472d709861" providerId="ADAL" clId="{0E7945FA-4A65-4B0F-974C-D804242E2DA6}" dt="2024-10-17T21:43:31.016" v="3020" actId="1076"/>
          <ac:spMkLst>
            <pc:docMk/>
            <pc:sldMk cId="3201740918" sldId="843"/>
            <ac:spMk id="72" creationId="{2CDE27BF-8EF0-E51D-3091-E48D9B7D4721}"/>
          </ac:spMkLst>
        </pc:spChg>
        <pc:spChg chg="add mod">
          <ac:chgData name="Jenifer Prince Devaraj" userId="c3fb109c-09d1-42a6-93f4-69472d709861" providerId="ADAL" clId="{0E7945FA-4A65-4B0F-974C-D804242E2DA6}" dt="2024-10-17T21:47:02.134" v="3082" actId="1582"/>
          <ac:spMkLst>
            <pc:docMk/>
            <pc:sldMk cId="3201740918" sldId="843"/>
            <ac:spMk id="83" creationId="{A87569BF-B951-411D-D366-97592A28DE37}"/>
          </ac:spMkLst>
        </pc:spChg>
        <pc:spChg chg="add mod">
          <ac:chgData name="Jenifer Prince Devaraj" userId="c3fb109c-09d1-42a6-93f4-69472d709861" providerId="ADAL" clId="{0E7945FA-4A65-4B0F-974C-D804242E2DA6}" dt="2024-10-17T21:51:28.420" v="3125" actId="1076"/>
          <ac:spMkLst>
            <pc:docMk/>
            <pc:sldMk cId="3201740918" sldId="843"/>
            <ac:spMk id="87" creationId="{BD8BCB6A-B19E-B629-7398-D60016432E77}"/>
          </ac:spMkLst>
        </pc:spChg>
        <pc:spChg chg="add mod">
          <ac:chgData name="Jenifer Prince Devaraj" userId="c3fb109c-09d1-42a6-93f4-69472d709861" providerId="ADAL" clId="{0E7945FA-4A65-4B0F-974C-D804242E2DA6}" dt="2024-10-17T21:51:28.420" v="3125" actId="1076"/>
          <ac:spMkLst>
            <pc:docMk/>
            <pc:sldMk cId="3201740918" sldId="843"/>
            <ac:spMk id="93" creationId="{0ECA1E0A-A9F6-9C55-3450-B9557E75DC0F}"/>
          </ac:spMkLst>
        </pc:spChg>
        <pc:spChg chg="add mod">
          <ac:chgData name="Jenifer Prince Devaraj" userId="c3fb109c-09d1-42a6-93f4-69472d709861" providerId="ADAL" clId="{0E7945FA-4A65-4B0F-974C-D804242E2DA6}" dt="2024-10-17T21:51:28.420" v="3125" actId="1076"/>
          <ac:spMkLst>
            <pc:docMk/>
            <pc:sldMk cId="3201740918" sldId="843"/>
            <ac:spMk id="94" creationId="{6800CD8A-DBD2-67CA-1C2B-B5BBA1076773}"/>
          </ac:spMkLst>
        </pc:spChg>
        <pc:spChg chg="add mod">
          <ac:chgData name="Jenifer Prince Devaraj" userId="c3fb109c-09d1-42a6-93f4-69472d709861" providerId="ADAL" clId="{0E7945FA-4A65-4B0F-974C-D804242E2DA6}" dt="2024-10-17T21:51:37.173" v="3127" actId="1076"/>
          <ac:spMkLst>
            <pc:docMk/>
            <pc:sldMk cId="3201740918" sldId="843"/>
            <ac:spMk id="98" creationId="{A1B5085F-8522-8DD3-99D4-25FFF546D53F}"/>
          </ac:spMkLst>
        </pc:spChg>
        <pc:spChg chg="add mod">
          <ac:chgData name="Jenifer Prince Devaraj" userId="c3fb109c-09d1-42a6-93f4-69472d709861" providerId="ADAL" clId="{0E7945FA-4A65-4B0F-974C-D804242E2DA6}" dt="2024-10-17T21:51:37.173" v="3127" actId="1076"/>
          <ac:spMkLst>
            <pc:docMk/>
            <pc:sldMk cId="3201740918" sldId="843"/>
            <ac:spMk id="104" creationId="{A8425D25-9C52-3A65-B6DF-8FA7AD740921}"/>
          </ac:spMkLst>
        </pc:spChg>
        <pc:spChg chg="add mod">
          <ac:chgData name="Jenifer Prince Devaraj" userId="c3fb109c-09d1-42a6-93f4-69472d709861" providerId="ADAL" clId="{0E7945FA-4A65-4B0F-974C-D804242E2DA6}" dt="2024-10-17T21:51:37.173" v="3127" actId="1076"/>
          <ac:spMkLst>
            <pc:docMk/>
            <pc:sldMk cId="3201740918" sldId="843"/>
            <ac:spMk id="105" creationId="{3498B3F1-8311-2067-92DD-968D00908AC5}"/>
          </ac:spMkLst>
        </pc:spChg>
        <pc:spChg chg="add mod">
          <ac:chgData name="Jenifer Prince Devaraj" userId="c3fb109c-09d1-42a6-93f4-69472d709861" providerId="ADAL" clId="{0E7945FA-4A65-4B0F-974C-D804242E2DA6}" dt="2024-10-17T21:52:09.880" v="3154" actId="1036"/>
          <ac:spMkLst>
            <pc:docMk/>
            <pc:sldMk cId="3201740918" sldId="843"/>
            <ac:spMk id="109" creationId="{D66D669C-EA89-09DD-1485-9B6B0A7562F3}"/>
          </ac:spMkLst>
        </pc:spChg>
        <pc:spChg chg="add mod">
          <ac:chgData name="Jenifer Prince Devaraj" userId="c3fb109c-09d1-42a6-93f4-69472d709861" providerId="ADAL" clId="{0E7945FA-4A65-4B0F-974C-D804242E2DA6}" dt="2024-10-17T21:52:09.880" v="3154" actId="1036"/>
          <ac:spMkLst>
            <pc:docMk/>
            <pc:sldMk cId="3201740918" sldId="843"/>
            <ac:spMk id="115" creationId="{69500BDB-B521-F1DE-0003-354F2DB34608}"/>
          </ac:spMkLst>
        </pc:spChg>
        <pc:spChg chg="add mod">
          <ac:chgData name="Jenifer Prince Devaraj" userId="c3fb109c-09d1-42a6-93f4-69472d709861" providerId="ADAL" clId="{0E7945FA-4A65-4B0F-974C-D804242E2DA6}" dt="2024-10-17T21:52:09.880" v="3154" actId="1036"/>
          <ac:spMkLst>
            <pc:docMk/>
            <pc:sldMk cId="3201740918" sldId="843"/>
            <ac:spMk id="116" creationId="{FDBBB258-9000-6B9D-13EE-28A6F1AA1EBE}"/>
          </ac:spMkLst>
        </pc:spChg>
        <pc:spChg chg="add mod">
          <ac:chgData name="Jenifer Prince Devaraj" userId="c3fb109c-09d1-42a6-93f4-69472d709861" providerId="ADAL" clId="{0E7945FA-4A65-4B0F-974C-D804242E2DA6}" dt="2024-10-17T21:54:42.849" v="3175" actId="1582"/>
          <ac:spMkLst>
            <pc:docMk/>
            <pc:sldMk cId="3201740918" sldId="843"/>
            <ac:spMk id="128" creationId="{3BB9D410-0187-E425-CE46-EE69E4AE6624}"/>
          </ac:spMkLst>
        </pc:spChg>
        <pc:spChg chg="add mod">
          <ac:chgData name="Jenifer Prince Devaraj" userId="c3fb109c-09d1-42a6-93f4-69472d709861" providerId="ADAL" clId="{0E7945FA-4A65-4B0F-974C-D804242E2DA6}" dt="2024-10-17T21:56:16.926" v="3177" actId="1076"/>
          <ac:spMkLst>
            <pc:docMk/>
            <pc:sldMk cId="3201740918" sldId="843"/>
            <ac:spMk id="133" creationId="{DA449504-638F-C149-E1A0-32BCCCF5E277}"/>
          </ac:spMkLst>
        </pc:spChg>
        <pc:spChg chg="add del mod">
          <ac:chgData name="Jenifer Prince Devaraj" userId="c3fb109c-09d1-42a6-93f4-69472d709861" providerId="ADAL" clId="{0E7945FA-4A65-4B0F-974C-D804242E2DA6}" dt="2024-10-17T22:12:38.182" v="3528" actId="478"/>
          <ac:spMkLst>
            <pc:docMk/>
            <pc:sldMk cId="3201740918" sldId="843"/>
            <ac:spMk id="141" creationId="{26416938-7158-829E-7D58-EF36EB6B51A0}"/>
          </ac:spMkLst>
        </pc:spChg>
        <pc:spChg chg="add del mod">
          <ac:chgData name="Jenifer Prince Devaraj" userId="c3fb109c-09d1-42a6-93f4-69472d709861" providerId="ADAL" clId="{0E7945FA-4A65-4B0F-974C-D804242E2DA6}" dt="2024-10-17T22:12:38.182" v="3528" actId="478"/>
          <ac:spMkLst>
            <pc:docMk/>
            <pc:sldMk cId="3201740918" sldId="843"/>
            <ac:spMk id="142" creationId="{3C74AAC5-AB50-6DFC-64FE-A515B29B43C5}"/>
          </ac:spMkLst>
        </pc:spChg>
        <pc:spChg chg="add del mod">
          <ac:chgData name="Jenifer Prince Devaraj" userId="c3fb109c-09d1-42a6-93f4-69472d709861" providerId="ADAL" clId="{0E7945FA-4A65-4B0F-974C-D804242E2DA6}" dt="2024-10-17T22:12:38.182" v="3528" actId="478"/>
          <ac:spMkLst>
            <pc:docMk/>
            <pc:sldMk cId="3201740918" sldId="843"/>
            <ac:spMk id="148" creationId="{3FB4D1D1-E134-E97E-D92C-D556E085DFD8}"/>
          </ac:spMkLst>
        </pc:spChg>
        <pc:spChg chg="add del mod">
          <ac:chgData name="Jenifer Prince Devaraj" userId="c3fb109c-09d1-42a6-93f4-69472d709861" providerId="ADAL" clId="{0E7945FA-4A65-4B0F-974C-D804242E2DA6}" dt="2024-10-17T22:12:49.818" v="3529" actId="478"/>
          <ac:spMkLst>
            <pc:docMk/>
            <pc:sldMk cId="3201740918" sldId="843"/>
            <ac:spMk id="149" creationId="{F90F65E1-38ED-6B4B-BB86-CF0D6B5AA224}"/>
          </ac:spMkLst>
        </pc:spChg>
        <pc:spChg chg="add mod">
          <ac:chgData name="Jenifer Prince Devaraj" userId="c3fb109c-09d1-42a6-93f4-69472d709861" providerId="ADAL" clId="{0E7945FA-4A65-4B0F-974C-D804242E2DA6}" dt="2024-10-17T22:05:27.477" v="3296" actId="1076"/>
          <ac:spMkLst>
            <pc:docMk/>
            <pc:sldMk cId="3201740918" sldId="843"/>
            <ac:spMk id="154" creationId="{43DF306E-09C6-99A5-1110-9B69F1A8493B}"/>
          </ac:spMkLst>
        </pc:spChg>
        <pc:spChg chg="add mod">
          <ac:chgData name="Jenifer Prince Devaraj" userId="c3fb109c-09d1-42a6-93f4-69472d709861" providerId="ADAL" clId="{0E7945FA-4A65-4B0F-974C-D804242E2DA6}" dt="2024-10-17T22:12:01.302" v="3521" actId="1035"/>
          <ac:spMkLst>
            <pc:docMk/>
            <pc:sldMk cId="3201740918" sldId="843"/>
            <ac:spMk id="155" creationId="{1A291FF4-6B4E-ABB0-E7CD-4E74C35D5084}"/>
          </ac:spMkLst>
        </pc:spChg>
        <pc:spChg chg="add mod">
          <ac:chgData name="Jenifer Prince Devaraj" userId="c3fb109c-09d1-42a6-93f4-69472d709861" providerId="ADAL" clId="{0E7945FA-4A65-4B0F-974C-D804242E2DA6}" dt="2024-10-17T22:05:27.477" v="3296" actId="1076"/>
          <ac:spMkLst>
            <pc:docMk/>
            <pc:sldMk cId="3201740918" sldId="843"/>
            <ac:spMk id="160" creationId="{3864FE3B-5379-CDCF-4897-015124C98BE8}"/>
          </ac:spMkLst>
        </pc:spChg>
        <pc:spChg chg="add mod">
          <ac:chgData name="Jenifer Prince Devaraj" userId="c3fb109c-09d1-42a6-93f4-69472d709861" providerId="ADAL" clId="{0E7945FA-4A65-4B0F-974C-D804242E2DA6}" dt="2024-10-17T22:12:09.048" v="3527" actId="1037"/>
          <ac:spMkLst>
            <pc:docMk/>
            <pc:sldMk cId="3201740918" sldId="843"/>
            <ac:spMk id="161" creationId="{72EF6406-8F26-FCED-43BC-0EABC7A5B8B4}"/>
          </ac:spMkLst>
        </pc:spChg>
        <pc:spChg chg="add mod">
          <ac:chgData name="Jenifer Prince Devaraj" userId="c3fb109c-09d1-42a6-93f4-69472d709861" providerId="ADAL" clId="{0E7945FA-4A65-4B0F-974C-D804242E2DA6}" dt="2024-10-17T22:13:31.038" v="3597"/>
          <ac:spMkLst>
            <pc:docMk/>
            <pc:sldMk cId="3201740918" sldId="843"/>
            <ac:spMk id="167" creationId="{CAD50FC5-F620-57A8-8FF3-0921516C6ACA}"/>
          </ac:spMkLst>
        </pc:spChg>
        <pc:spChg chg="add mod">
          <ac:chgData name="Jenifer Prince Devaraj" userId="c3fb109c-09d1-42a6-93f4-69472d709861" providerId="ADAL" clId="{0E7945FA-4A65-4B0F-974C-D804242E2DA6}" dt="2024-10-17T22:13:31.038" v="3597"/>
          <ac:spMkLst>
            <pc:docMk/>
            <pc:sldMk cId="3201740918" sldId="843"/>
            <ac:spMk id="172" creationId="{370D78A0-DB7E-D6D7-1191-916C007C8E1F}"/>
          </ac:spMkLst>
        </pc:spChg>
        <pc:spChg chg="add mod">
          <ac:chgData name="Jenifer Prince Devaraj" userId="c3fb109c-09d1-42a6-93f4-69472d709861" providerId="ADAL" clId="{0E7945FA-4A65-4B0F-974C-D804242E2DA6}" dt="2024-10-17T22:13:31.038" v="3597"/>
          <ac:spMkLst>
            <pc:docMk/>
            <pc:sldMk cId="3201740918" sldId="843"/>
            <ac:spMk id="174" creationId="{0F95782D-6ACE-B7B7-FE03-459093B51BF2}"/>
          </ac:spMkLst>
        </pc:spChg>
        <pc:spChg chg="add mod">
          <ac:chgData name="Jenifer Prince Devaraj" userId="c3fb109c-09d1-42a6-93f4-69472d709861" providerId="ADAL" clId="{0E7945FA-4A65-4B0F-974C-D804242E2DA6}" dt="2024-10-17T22:13:31.038" v="3597"/>
          <ac:spMkLst>
            <pc:docMk/>
            <pc:sldMk cId="3201740918" sldId="843"/>
            <ac:spMk id="175" creationId="{06844838-7953-5B6B-DA39-878E5F6F048B}"/>
          </ac:spMkLst>
        </pc:spChg>
        <pc:spChg chg="add mod">
          <ac:chgData name="Jenifer Prince Devaraj" userId="c3fb109c-09d1-42a6-93f4-69472d709861" providerId="ADAL" clId="{0E7945FA-4A65-4B0F-974C-D804242E2DA6}" dt="2024-10-17T22:13:31.038" v="3597"/>
          <ac:spMkLst>
            <pc:docMk/>
            <pc:sldMk cId="3201740918" sldId="843"/>
            <ac:spMk id="179" creationId="{2A4529E9-D743-9203-34BD-64BF1B1D43BD}"/>
          </ac:spMkLst>
        </pc:spChg>
        <pc:spChg chg="add mod">
          <ac:chgData name="Jenifer Prince Devaraj" userId="c3fb109c-09d1-42a6-93f4-69472d709861" providerId="ADAL" clId="{0E7945FA-4A65-4B0F-974C-D804242E2DA6}" dt="2024-10-17T22:13:31.038" v="3597"/>
          <ac:spMkLst>
            <pc:docMk/>
            <pc:sldMk cId="3201740918" sldId="843"/>
            <ac:spMk id="180" creationId="{D3410FB0-DFBA-E3FA-6B01-2A07CFC8312F}"/>
          </ac:spMkLst>
        </pc:spChg>
        <pc:spChg chg="add mod">
          <ac:chgData name="Jenifer Prince Devaraj" userId="c3fb109c-09d1-42a6-93f4-69472d709861" providerId="ADAL" clId="{0E7945FA-4A65-4B0F-974C-D804242E2DA6}" dt="2024-10-17T22:15:04.755" v="3707" actId="1037"/>
          <ac:spMkLst>
            <pc:docMk/>
            <pc:sldMk cId="3201740918" sldId="843"/>
            <ac:spMk id="186" creationId="{3994CE2F-1023-D605-01D6-6C09C37111E2}"/>
          </ac:spMkLst>
        </pc:spChg>
        <pc:spChg chg="add mod">
          <ac:chgData name="Jenifer Prince Devaraj" userId="c3fb109c-09d1-42a6-93f4-69472d709861" providerId="ADAL" clId="{0E7945FA-4A65-4B0F-974C-D804242E2DA6}" dt="2024-10-17T22:15:04.755" v="3707" actId="1037"/>
          <ac:spMkLst>
            <pc:docMk/>
            <pc:sldMk cId="3201740918" sldId="843"/>
            <ac:spMk id="191" creationId="{8DC5BD61-658A-7D8A-9188-56FEADE66858}"/>
          </ac:spMkLst>
        </pc:spChg>
        <pc:spChg chg="add mod">
          <ac:chgData name="Jenifer Prince Devaraj" userId="c3fb109c-09d1-42a6-93f4-69472d709861" providerId="ADAL" clId="{0E7945FA-4A65-4B0F-974C-D804242E2DA6}" dt="2024-10-17T22:15:04.755" v="3707" actId="1037"/>
          <ac:spMkLst>
            <pc:docMk/>
            <pc:sldMk cId="3201740918" sldId="843"/>
            <ac:spMk id="195" creationId="{96F2A0F9-B0DE-6771-E38A-D2B03E221EE9}"/>
          </ac:spMkLst>
        </pc:spChg>
        <pc:spChg chg="add mod">
          <ac:chgData name="Jenifer Prince Devaraj" userId="c3fb109c-09d1-42a6-93f4-69472d709861" providerId="ADAL" clId="{0E7945FA-4A65-4B0F-974C-D804242E2DA6}" dt="2024-10-17T22:15:04.755" v="3707" actId="1037"/>
          <ac:spMkLst>
            <pc:docMk/>
            <pc:sldMk cId="3201740918" sldId="843"/>
            <ac:spMk id="196" creationId="{CDC4234D-91A7-1EF1-CA8B-03FA929A81D5}"/>
          </ac:spMkLst>
        </pc:spChg>
        <pc:spChg chg="add mod">
          <ac:chgData name="Jenifer Prince Devaraj" userId="c3fb109c-09d1-42a6-93f4-69472d709861" providerId="ADAL" clId="{0E7945FA-4A65-4B0F-974C-D804242E2DA6}" dt="2024-10-17T22:15:04.755" v="3707" actId="1037"/>
          <ac:spMkLst>
            <pc:docMk/>
            <pc:sldMk cId="3201740918" sldId="843"/>
            <ac:spMk id="201" creationId="{5F6443CC-AFC0-F8F5-B679-82F3BAD5EA06}"/>
          </ac:spMkLst>
        </pc:spChg>
        <pc:spChg chg="add mod">
          <ac:chgData name="Jenifer Prince Devaraj" userId="c3fb109c-09d1-42a6-93f4-69472d709861" providerId="ADAL" clId="{0E7945FA-4A65-4B0F-974C-D804242E2DA6}" dt="2024-10-17T22:15:04.755" v="3707" actId="1037"/>
          <ac:spMkLst>
            <pc:docMk/>
            <pc:sldMk cId="3201740918" sldId="843"/>
            <ac:spMk id="202" creationId="{1B367495-FB49-886B-2E7D-D83847C432D7}"/>
          </ac:spMkLst>
        </pc:spChg>
        <pc:spChg chg="add mod">
          <ac:chgData name="Jenifer Prince Devaraj" userId="c3fb109c-09d1-42a6-93f4-69472d709861" providerId="ADAL" clId="{0E7945FA-4A65-4B0F-974C-D804242E2DA6}" dt="2024-10-17T22:30:40.285" v="4092" actId="1035"/>
          <ac:spMkLst>
            <pc:docMk/>
            <pc:sldMk cId="3201740918" sldId="843"/>
            <ac:spMk id="213" creationId="{12537457-AFC7-4F28-AFDC-63573A4637B7}"/>
          </ac:spMkLst>
        </pc:spChg>
        <pc:spChg chg="add del mod">
          <ac:chgData name="Jenifer Prince Devaraj" userId="c3fb109c-09d1-42a6-93f4-69472d709861" providerId="ADAL" clId="{0E7945FA-4A65-4B0F-974C-D804242E2DA6}" dt="2024-10-17T22:29:53.190" v="4068" actId="478"/>
          <ac:spMkLst>
            <pc:docMk/>
            <pc:sldMk cId="3201740918" sldId="843"/>
            <ac:spMk id="218" creationId="{C7F9FF1D-0502-1C17-A97B-B43D2977FE10}"/>
          </ac:spMkLst>
        </pc:spChg>
        <pc:spChg chg="add del mod">
          <ac:chgData name="Jenifer Prince Devaraj" userId="c3fb109c-09d1-42a6-93f4-69472d709861" providerId="ADAL" clId="{0E7945FA-4A65-4B0F-974C-D804242E2DA6}" dt="2024-10-17T22:30:02.173" v="4070" actId="478"/>
          <ac:spMkLst>
            <pc:docMk/>
            <pc:sldMk cId="3201740918" sldId="843"/>
            <ac:spMk id="223" creationId="{6121FC05-A25D-3E55-AAA5-F9950FBB8E35}"/>
          </ac:spMkLst>
        </pc:spChg>
        <pc:spChg chg="add del mod">
          <ac:chgData name="Jenifer Prince Devaraj" userId="c3fb109c-09d1-42a6-93f4-69472d709861" providerId="ADAL" clId="{0E7945FA-4A65-4B0F-974C-D804242E2DA6}" dt="2024-10-17T22:30:24.336" v="4079" actId="478"/>
          <ac:spMkLst>
            <pc:docMk/>
            <pc:sldMk cId="3201740918" sldId="843"/>
            <ac:spMk id="228" creationId="{54BFB69A-7FE3-9396-75DD-105B3876DD90}"/>
          </ac:spMkLst>
        </pc:spChg>
        <pc:spChg chg="add mod">
          <ac:chgData name="Jenifer Prince Devaraj" userId="c3fb109c-09d1-42a6-93f4-69472d709861" providerId="ADAL" clId="{0E7945FA-4A65-4B0F-974C-D804242E2DA6}" dt="2024-10-17T22:30:29.714" v="4086" actId="1035"/>
          <ac:spMkLst>
            <pc:docMk/>
            <pc:sldMk cId="3201740918" sldId="843"/>
            <ac:spMk id="266" creationId="{B319069D-DBAE-061A-0ECF-6445CBA40BF7}"/>
          </ac:spMkLst>
        </pc:spChg>
        <pc:spChg chg="add mod">
          <ac:chgData name="Jenifer Prince Devaraj" userId="c3fb109c-09d1-42a6-93f4-69472d709861" providerId="ADAL" clId="{0E7945FA-4A65-4B0F-974C-D804242E2DA6}" dt="2024-10-17T22:31:31.370" v="4099" actId="207"/>
          <ac:spMkLst>
            <pc:docMk/>
            <pc:sldMk cId="3201740918" sldId="843"/>
            <ac:spMk id="270" creationId="{89D19F5C-7EF2-AD3F-CBFE-EEF976776AA0}"/>
          </ac:spMkLst>
        </pc:spChg>
        <pc:spChg chg="add mod">
          <ac:chgData name="Jenifer Prince Devaraj" userId="c3fb109c-09d1-42a6-93f4-69472d709861" providerId="ADAL" clId="{0E7945FA-4A65-4B0F-974C-D804242E2DA6}" dt="2024-10-17T22:35:03.799" v="4114" actId="1076"/>
          <ac:spMkLst>
            <pc:docMk/>
            <pc:sldMk cId="3201740918" sldId="843"/>
            <ac:spMk id="274" creationId="{A143D373-1A8A-0B15-24C3-E92A38BF7158}"/>
          </ac:spMkLst>
        </pc:spChg>
        <pc:spChg chg="add mod">
          <ac:chgData name="Jenifer Prince Devaraj" userId="c3fb109c-09d1-42a6-93f4-69472d709861" providerId="ADAL" clId="{0E7945FA-4A65-4B0F-974C-D804242E2DA6}" dt="2024-10-17T22:35:03.799" v="4114" actId="1076"/>
          <ac:spMkLst>
            <pc:docMk/>
            <pc:sldMk cId="3201740918" sldId="843"/>
            <ac:spMk id="281" creationId="{36003613-689B-6A94-3E3A-E0C4A8664C73}"/>
          </ac:spMkLst>
        </pc:spChg>
        <pc:spChg chg="add mod">
          <ac:chgData name="Jenifer Prince Devaraj" userId="c3fb109c-09d1-42a6-93f4-69472d709861" providerId="ADAL" clId="{0E7945FA-4A65-4B0F-974C-D804242E2DA6}" dt="2024-10-17T22:37:29.224" v="4130" actId="1076"/>
          <ac:spMkLst>
            <pc:docMk/>
            <pc:sldMk cId="3201740918" sldId="843"/>
            <ac:spMk id="285" creationId="{41AB710D-881E-0927-EC1B-E1F9EC2EFA61}"/>
          </ac:spMkLst>
        </pc:spChg>
        <pc:spChg chg="add mod">
          <ac:chgData name="Jenifer Prince Devaraj" userId="c3fb109c-09d1-42a6-93f4-69472d709861" providerId="ADAL" clId="{0E7945FA-4A65-4B0F-974C-D804242E2DA6}" dt="2024-10-17T22:37:29.224" v="4130" actId="1076"/>
          <ac:spMkLst>
            <pc:docMk/>
            <pc:sldMk cId="3201740918" sldId="843"/>
            <ac:spMk id="292" creationId="{30432238-5DE9-6ABD-8C20-01E577E961CC}"/>
          </ac:spMkLst>
        </pc:spChg>
        <pc:spChg chg="add mod">
          <ac:chgData name="Jenifer Prince Devaraj" userId="c3fb109c-09d1-42a6-93f4-69472d709861" providerId="ADAL" clId="{0E7945FA-4A65-4B0F-974C-D804242E2DA6}" dt="2024-10-17T22:36:51.880" v="4124" actId="1076"/>
          <ac:spMkLst>
            <pc:docMk/>
            <pc:sldMk cId="3201740918" sldId="843"/>
            <ac:spMk id="296" creationId="{882B12A1-258E-98E6-DEE3-C610F737A64B}"/>
          </ac:spMkLst>
        </pc:spChg>
        <pc:spChg chg="add mod">
          <ac:chgData name="Jenifer Prince Devaraj" userId="c3fb109c-09d1-42a6-93f4-69472d709861" providerId="ADAL" clId="{0E7945FA-4A65-4B0F-974C-D804242E2DA6}" dt="2024-10-17T22:36:51.880" v="4124" actId="1076"/>
          <ac:spMkLst>
            <pc:docMk/>
            <pc:sldMk cId="3201740918" sldId="843"/>
            <ac:spMk id="303" creationId="{F25B9F6A-779E-6306-1A27-B3765D1E399E}"/>
          </ac:spMkLst>
        </pc:spChg>
        <pc:spChg chg="add mod">
          <ac:chgData name="Jenifer Prince Devaraj" userId="c3fb109c-09d1-42a6-93f4-69472d709861" providerId="ADAL" clId="{0E7945FA-4A65-4B0F-974C-D804242E2DA6}" dt="2024-10-17T22:38:18.837" v="4133" actId="1076"/>
          <ac:spMkLst>
            <pc:docMk/>
            <pc:sldMk cId="3201740918" sldId="843"/>
            <ac:spMk id="307" creationId="{8ABE65DF-7354-E6DF-30A0-8D13C63443D9}"/>
          </ac:spMkLst>
        </pc:spChg>
        <pc:spChg chg="add mod">
          <ac:chgData name="Jenifer Prince Devaraj" userId="c3fb109c-09d1-42a6-93f4-69472d709861" providerId="ADAL" clId="{0E7945FA-4A65-4B0F-974C-D804242E2DA6}" dt="2024-10-17T22:38:18.837" v="4133" actId="1076"/>
          <ac:spMkLst>
            <pc:docMk/>
            <pc:sldMk cId="3201740918" sldId="843"/>
            <ac:spMk id="314" creationId="{AF8471E3-BCC4-9577-0BFE-6937263F2705}"/>
          </ac:spMkLst>
        </pc:spChg>
        <pc:spChg chg="add mod">
          <ac:chgData name="Jenifer Prince Devaraj" userId="c3fb109c-09d1-42a6-93f4-69472d709861" providerId="ADAL" clId="{0E7945FA-4A65-4B0F-974C-D804242E2DA6}" dt="2024-10-17T22:38:18.837" v="4133" actId="1076"/>
          <ac:spMkLst>
            <pc:docMk/>
            <pc:sldMk cId="3201740918" sldId="843"/>
            <ac:spMk id="316" creationId="{674BEC6B-60B7-56DC-0BFE-EC3C3CDA81BF}"/>
          </ac:spMkLst>
        </pc:spChg>
        <pc:spChg chg="add mod">
          <ac:chgData name="Jenifer Prince Devaraj" userId="c3fb109c-09d1-42a6-93f4-69472d709861" providerId="ADAL" clId="{0E7945FA-4A65-4B0F-974C-D804242E2DA6}" dt="2024-10-17T22:38:22.342" v="4134"/>
          <ac:spMkLst>
            <pc:docMk/>
            <pc:sldMk cId="3201740918" sldId="843"/>
            <ac:spMk id="319" creationId="{6B5DB007-C165-7124-9998-A351D6DA6F6B}"/>
          </ac:spMkLst>
        </pc:spChg>
        <pc:spChg chg="add mod">
          <ac:chgData name="Jenifer Prince Devaraj" userId="c3fb109c-09d1-42a6-93f4-69472d709861" providerId="ADAL" clId="{0E7945FA-4A65-4B0F-974C-D804242E2DA6}" dt="2024-10-17T22:38:22.342" v="4134"/>
          <ac:spMkLst>
            <pc:docMk/>
            <pc:sldMk cId="3201740918" sldId="843"/>
            <ac:spMk id="326" creationId="{2B3F7420-FC58-3F94-C07B-940DB8B87414}"/>
          </ac:spMkLst>
        </pc:spChg>
        <pc:spChg chg="add mod">
          <ac:chgData name="Jenifer Prince Devaraj" userId="c3fb109c-09d1-42a6-93f4-69472d709861" providerId="ADAL" clId="{0E7945FA-4A65-4B0F-974C-D804242E2DA6}" dt="2024-10-17T22:38:22.342" v="4134"/>
          <ac:spMkLst>
            <pc:docMk/>
            <pc:sldMk cId="3201740918" sldId="843"/>
            <ac:spMk id="328" creationId="{4FB29881-F646-742B-EBEE-321C4ED3B5B4}"/>
          </ac:spMkLst>
        </pc:spChg>
        <pc:spChg chg="add mod">
          <ac:chgData name="Jenifer Prince Devaraj" userId="c3fb109c-09d1-42a6-93f4-69472d709861" providerId="ADAL" clId="{0E7945FA-4A65-4B0F-974C-D804242E2DA6}" dt="2024-10-17T22:39:01.764" v="4139" actId="1076"/>
          <ac:spMkLst>
            <pc:docMk/>
            <pc:sldMk cId="3201740918" sldId="843"/>
            <ac:spMk id="331" creationId="{2083DC18-BBA0-E33F-80EE-FB13E1904C62}"/>
          </ac:spMkLst>
        </pc:spChg>
        <pc:spChg chg="add mod">
          <ac:chgData name="Jenifer Prince Devaraj" userId="c3fb109c-09d1-42a6-93f4-69472d709861" providerId="ADAL" clId="{0E7945FA-4A65-4B0F-974C-D804242E2DA6}" dt="2024-10-17T22:39:01.764" v="4139" actId="1076"/>
          <ac:spMkLst>
            <pc:docMk/>
            <pc:sldMk cId="3201740918" sldId="843"/>
            <ac:spMk id="338" creationId="{826768A5-47B6-3B32-7B8F-DCD74ADE6A5B}"/>
          </ac:spMkLst>
        </pc:spChg>
        <pc:spChg chg="add mod">
          <ac:chgData name="Jenifer Prince Devaraj" userId="c3fb109c-09d1-42a6-93f4-69472d709861" providerId="ADAL" clId="{0E7945FA-4A65-4B0F-974C-D804242E2DA6}" dt="2024-10-17T22:39:01.764" v="4139" actId="1076"/>
          <ac:spMkLst>
            <pc:docMk/>
            <pc:sldMk cId="3201740918" sldId="843"/>
            <ac:spMk id="340" creationId="{351EA3A5-3B2F-76A1-F683-2C3F971AE274}"/>
          </ac:spMkLst>
        </pc:spChg>
        <pc:spChg chg="add mod">
          <ac:chgData name="Jenifer Prince Devaraj" userId="c3fb109c-09d1-42a6-93f4-69472d709861" providerId="ADAL" clId="{0E7945FA-4A65-4B0F-974C-D804242E2DA6}" dt="2024-10-17T22:40:09.939" v="4187" actId="1038"/>
          <ac:spMkLst>
            <pc:docMk/>
            <pc:sldMk cId="3201740918" sldId="843"/>
            <ac:spMk id="343" creationId="{F5AD29E7-8DFD-4D1B-3C6C-6730D50CEA55}"/>
          </ac:spMkLst>
        </pc:spChg>
        <pc:spChg chg="add mod">
          <ac:chgData name="Jenifer Prince Devaraj" userId="c3fb109c-09d1-42a6-93f4-69472d709861" providerId="ADAL" clId="{0E7945FA-4A65-4B0F-974C-D804242E2DA6}" dt="2024-10-17T22:40:09.939" v="4187" actId="1038"/>
          <ac:spMkLst>
            <pc:docMk/>
            <pc:sldMk cId="3201740918" sldId="843"/>
            <ac:spMk id="350" creationId="{69BDADEA-F892-4E3B-51CA-AD2DC1CE8D3A}"/>
          </ac:spMkLst>
        </pc:spChg>
        <pc:spChg chg="add mod">
          <ac:chgData name="Jenifer Prince Devaraj" userId="c3fb109c-09d1-42a6-93f4-69472d709861" providerId="ADAL" clId="{0E7945FA-4A65-4B0F-974C-D804242E2DA6}" dt="2024-10-17T22:40:09.939" v="4187" actId="1038"/>
          <ac:spMkLst>
            <pc:docMk/>
            <pc:sldMk cId="3201740918" sldId="843"/>
            <ac:spMk id="352" creationId="{26CA29FA-3D27-49D7-8245-47D048F0CF8E}"/>
          </ac:spMkLst>
        </pc:spChg>
        <pc:picChg chg="del">
          <ac:chgData name="Jenifer Prince Devaraj" userId="c3fb109c-09d1-42a6-93f4-69472d709861" providerId="ADAL" clId="{0E7945FA-4A65-4B0F-974C-D804242E2DA6}" dt="2024-10-16T22:59:10.013" v="1054" actId="478"/>
          <ac:picMkLst>
            <pc:docMk/>
            <pc:sldMk cId="3201740918" sldId="843"/>
            <ac:picMk id="6" creationId="{E8852AE3-AE64-9574-21AD-A628B0EBAFB6}"/>
          </ac:picMkLst>
        </pc:picChg>
        <pc:picChg chg="add mod">
          <ac:chgData name="Jenifer Prince Devaraj" userId="c3fb109c-09d1-42a6-93f4-69472d709861" providerId="ADAL" clId="{0E7945FA-4A65-4B0F-974C-D804242E2DA6}" dt="2024-10-17T22:38:30.476" v="4136" actId="1076"/>
          <ac:picMkLst>
            <pc:docMk/>
            <pc:sldMk cId="3201740918" sldId="843"/>
            <ac:picMk id="8" creationId="{7125F0BF-B571-AB3C-22BC-A01F20B49751}"/>
          </ac:picMkLst>
        </pc:picChg>
        <pc:picChg chg="add mod">
          <ac:chgData name="Jenifer Prince Devaraj" userId="c3fb109c-09d1-42a6-93f4-69472d709861" providerId="ADAL" clId="{0E7945FA-4A65-4B0F-974C-D804242E2DA6}" dt="2024-10-17T22:35:03.799" v="4114" actId="1076"/>
          <ac:picMkLst>
            <pc:docMk/>
            <pc:sldMk cId="3201740918" sldId="843"/>
            <ac:picMk id="271" creationId="{BFBBD57A-27A0-990D-C624-55724591FE1A}"/>
          </ac:picMkLst>
        </pc:picChg>
        <pc:cxnChg chg="add mod">
          <ac:chgData name="Jenifer Prince Devaraj" userId="c3fb109c-09d1-42a6-93f4-69472d709861" providerId="ADAL" clId="{0E7945FA-4A65-4B0F-974C-D804242E2DA6}" dt="2024-10-17T21:49:58.259" v="3114" actId="1076"/>
          <ac:cxnSpMkLst>
            <pc:docMk/>
            <pc:sldMk cId="3201740918" sldId="843"/>
            <ac:cxnSpMk id="10" creationId="{1955E742-A059-2E98-FA0B-793BFCEDFC10}"/>
          </ac:cxnSpMkLst>
        </pc:cxnChg>
        <pc:cxnChg chg="add mod">
          <ac:chgData name="Jenifer Prince Devaraj" userId="c3fb109c-09d1-42a6-93f4-69472d709861" providerId="ADAL" clId="{0E7945FA-4A65-4B0F-974C-D804242E2DA6}" dt="2024-10-17T21:30:49.190" v="2869" actId="1076"/>
          <ac:cxnSpMkLst>
            <pc:docMk/>
            <pc:sldMk cId="3201740918" sldId="843"/>
            <ac:cxnSpMk id="11" creationId="{80234CC3-E4BF-0DC2-9EE5-F522D2445A1C}"/>
          </ac:cxnSpMkLst>
        </pc:cxnChg>
        <pc:cxnChg chg="add mod">
          <ac:chgData name="Jenifer Prince Devaraj" userId="c3fb109c-09d1-42a6-93f4-69472d709861" providerId="ADAL" clId="{0E7945FA-4A65-4B0F-974C-D804242E2DA6}" dt="2024-10-17T21:46:40.106" v="3078" actId="1076"/>
          <ac:cxnSpMkLst>
            <pc:docMk/>
            <pc:sldMk cId="3201740918" sldId="843"/>
            <ac:cxnSpMk id="13" creationId="{5467175F-81F6-8D62-F052-4BFCFC355E71}"/>
          </ac:cxnSpMkLst>
        </pc:cxnChg>
        <pc:cxnChg chg="add mod">
          <ac:chgData name="Jenifer Prince Devaraj" userId="c3fb109c-09d1-42a6-93f4-69472d709861" providerId="ADAL" clId="{0E7945FA-4A65-4B0F-974C-D804242E2DA6}" dt="2024-10-17T21:49:52.749" v="3113" actId="1076"/>
          <ac:cxnSpMkLst>
            <pc:docMk/>
            <pc:sldMk cId="3201740918" sldId="843"/>
            <ac:cxnSpMk id="16" creationId="{82451444-A5CD-47E7-D452-26D124422204}"/>
          </ac:cxnSpMkLst>
        </pc:cxnChg>
        <pc:cxnChg chg="add mod">
          <ac:chgData name="Jenifer Prince Devaraj" userId="c3fb109c-09d1-42a6-93f4-69472d709861" providerId="ADAL" clId="{0E7945FA-4A65-4B0F-974C-D804242E2DA6}" dt="2024-10-17T21:47:22.909" v="3084" actId="1076"/>
          <ac:cxnSpMkLst>
            <pc:docMk/>
            <pc:sldMk cId="3201740918" sldId="843"/>
            <ac:cxnSpMk id="23" creationId="{25DA208E-7A7A-C3A8-8BBC-978C8F964142}"/>
          </ac:cxnSpMkLst>
        </pc:cxnChg>
        <pc:cxnChg chg="add mod">
          <ac:chgData name="Jenifer Prince Devaraj" userId="c3fb109c-09d1-42a6-93f4-69472d709861" providerId="ADAL" clId="{0E7945FA-4A65-4B0F-974C-D804242E2DA6}" dt="2024-10-17T21:46:35.240" v="3077" actId="1076"/>
          <ac:cxnSpMkLst>
            <pc:docMk/>
            <pc:sldMk cId="3201740918" sldId="843"/>
            <ac:cxnSpMk id="26" creationId="{C54DEC97-2C45-D321-25B1-245DEB5A08A9}"/>
          </ac:cxnSpMkLst>
        </pc:cxnChg>
        <pc:cxnChg chg="add mod">
          <ac:chgData name="Jenifer Prince Devaraj" userId="c3fb109c-09d1-42a6-93f4-69472d709861" providerId="ADAL" clId="{0E7945FA-4A65-4B0F-974C-D804242E2DA6}" dt="2024-10-17T21:47:14.879" v="3083" actId="1076"/>
          <ac:cxnSpMkLst>
            <pc:docMk/>
            <pc:sldMk cId="3201740918" sldId="843"/>
            <ac:cxnSpMk id="28" creationId="{C01C02E8-B61A-E05A-F96A-697E8B2F027D}"/>
          </ac:cxnSpMkLst>
        </pc:cxnChg>
        <pc:cxnChg chg="add mod">
          <ac:chgData name="Jenifer Prince Devaraj" userId="c3fb109c-09d1-42a6-93f4-69472d709861" providerId="ADAL" clId="{0E7945FA-4A65-4B0F-974C-D804242E2DA6}" dt="2024-10-17T21:49:11.882" v="3096" actId="1076"/>
          <ac:cxnSpMkLst>
            <pc:docMk/>
            <pc:sldMk cId="3201740918" sldId="843"/>
            <ac:cxnSpMk id="29" creationId="{77180C94-2913-E7E2-AD80-7E46C04D306D}"/>
          </ac:cxnSpMkLst>
        </pc:cxnChg>
        <pc:cxnChg chg="add mod">
          <ac:chgData name="Jenifer Prince Devaraj" userId="c3fb109c-09d1-42a6-93f4-69472d709861" providerId="ADAL" clId="{0E7945FA-4A65-4B0F-974C-D804242E2DA6}" dt="2024-10-17T21:49:46.290" v="3112" actId="1076"/>
          <ac:cxnSpMkLst>
            <pc:docMk/>
            <pc:sldMk cId="3201740918" sldId="843"/>
            <ac:cxnSpMk id="30" creationId="{65BFF26B-5B57-2F2F-A7CD-813F8C673203}"/>
          </ac:cxnSpMkLst>
        </pc:cxnChg>
        <pc:cxnChg chg="add mod">
          <ac:chgData name="Jenifer Prince Devaraj" userId="c3fb109c-09d1-42a6-93f4-69472d709861" providerId="ADAL" clId="{0E7945FA-4A65-4B0F-974C-D804242E2DA6}" dt="2024-10-17T21:45:37.141" v="3056" actId="1076"/>
          <ac:cxnSpMkLst>
            <pc:docMk/>
            <pc:sldMk cId="3201740918" sldId="843"/>
            <ac:cxnSpMk id="33" creationId="{B5CE031A-B9CA-3AFE-5831-551388421346}"/>
          </ac:cxnSpMkLst>
        </pc:cxnChg>
        <pc:cxnChg chg="add mod">
          <ac:chgData name="Jenifer Prince Devaraj" userId="c3fb109c-09d1-42a6-93f4-69472d709861" providerId="ADAL" clId="{0E7945FA-4A65-4B0F-974C-D804242E2DA6}" dt="2024-10-17T21:45:37.141" v="3056" actId="1076"/>
          <ac:cxnSpMkLst>
            <pc:docMk/>
            <pc:sldMk cId="3201740918" sldId="843"/>
            <ac:cxnSpMk id="34" creationId="{8B52522F-6E94-1137-4134-896169F8DC7D}"/>
          </ac:cxnSpMkLst>
        </pc:cxnChg>
        <pc:cxnChg chg="add mod">
          <ac:chgData name="Jenifer Prince Devaraj" userId="c3fb109c-09d1-42a6-93f4-69472d709861" providerId="ADAL" clId="{0E7945FA-4A65-4B0F-974C-D804242E2DA6}" dt="2024-10-17T21:45:37.141" v="3056" actId="1076"/>
          <ac:cxnSpMkLst>
            <pc:docMk/>
            <pc:sldMk cId="3201740918" sldId="843"/>
            <ac:cxnSpMk id="35" creationId="{FCDBDAE2-7C23-41B8-9D7D-F5368B102014}"/>
          </ac:cxnSpMkLst>
        </pc:cxnChg>
        <pc:cxnChg chg="add mod">
          <ac:chgData name="Jenifer Prince Devaraj" userId="c3fb109c-09d1-42a6-93f4-69472d709861" providerId="ADAL" clId="{0E7945FA-4A65-4B0F-974C-D804242E2DA6}" dt="2024-10-17T21:45:37.141" v="3056" actId="1076"/>
          <ac:cxnSpMkLst>
            <pc:docMk/>
            <pc:sldMk cId="3201740918" sldId="843"/>
            <ac:cxnSpMk id="37" creationId="{C9AD325C-8BFB-CABC-34CA-7A7E9D460CDA}"/>
          </ac:cxnSpMkLst>
        </pc:cxnChg>
        <pc:cxnChg chg="add mod">
          <ac:chgData name="Jenifer Prince Devaraj" userId="c3fb109c-09d1-42a6-93f4-69472d709861" providerId="ADAL" clId="{0E7945FA-4A65-4B0F-974C-D804242E2DA6}" dt="2024-10-17T21:45:37.141" v="3056" actId="1076"/>
          <ac:cxnSpMkLst>
            <pc:docMk/>
            <pc:sldMk cId="3201740918" sldId="843"/>
            <ac:cxnSpMk id="38" creationId="{28F8B212-304B-3836-2AF2-50A060A564DB}"/>
          </ac:cxnSpMkLst>
        </pc:cxnChg>
        <pc:cxnChg chg="add mod">
          <ac:chgData name="Jenifer Prince Devaraj" userId="c3fb109c-09d1-42a6-93f4-69472d709861" providerId="ADAL" clId="{0E7945FA-4A65-4B0F-974C-D804242E2DA6}" dt="2024-10-17T21:45:37.141" v="3056" actId="1076"/>
          <ac:cxnSpMkLst>
            <pc:docMk/>
            <pc:sldMk cId="3201740918" sldId="843"/>
            <ac:cxnSpMk id="39" creationId="{34CFE4AF-F59B-1DCB-ABF0-C44F52A279AB}"/>
          </ac:cxnSpMkLst>
        </pc:cxnChg>
        <pc:cxnChg chg="add mod">
          <ac:chgData name="Jenifer Prince Devaraj" userId="c3fb109c-09d1-42a6-93f4-69472d709861" providerId="ADAL" clId="{0E7945FA-4A65-4B0F-974C-D804242E2DA6}" dt="2024-10-17T21:45:37.141" v="3056" actId="1076"/>
          <ac:cxnSpMkLst>
            <pc:docMk/>
            <pc:sldMk cId="3201740918" sldId="843"/>
            <ac:cxnSpMk id="40" creationId="{E823CB91-D4C6-0DED-6AD1-27488BD2211D}"/>
          </ac:cxnSpMkLst>
        </pc:cxnChg>
        <pc:cxnChg chg="add mod">
          <ac:chgData name="Jenifer Prince Devaraj" userId="c3fb109c-09d1-42a6-93f4-69472d709861" providerId="ADAL" clId="{0E7945FA-4A65-4B0F-974C-D804242E2DA6}" dt="2024-10-17T21:45:37.141" v="3056" actId="1076"/>
          <ac:cxnSpMkLst>
            <pc:docMk/>
            <pc:sldMk cId="3201740918" sldId="843"/>
            <ac:cxnSpMk id="41" creationId="{11284DC0-FCC4-BD22-80CB-6BECC63AAF40}"/>
          </ac:cxnSpMkLst>
        </pc:cxnChg>
        <pc:cxnChg chg="add mod">
          <ac:chgData name="Jenifer Prince Devaraj" userId="c3fb109c-09d1-42a6-93f4-69472d709861" providerId="ADAL" clId="{0E7945FA-4A65-4B0F-974C-D804242E2DA6}" dt="2024-10-17T21:45:35.821" v="3054" actId="1076"/>
          <ac:cxnSpMkLst>
            <pc:docMk/>
            <pc:sldMk cId="3201740918" sldId="843"/>
            <ac:cxnSpMk id="43" creationId="{848C8507-4447-BAB4-04C3-057F021234CB}"/>
          </ac:cxnSpMkLst>
        </pc:cxnChg>
        <pc:cxnChg chg="add mod">
          <ac:chgData name="Jenifer Prince Devaraj" userId="c3fb109c-09d1-42a6-93f4-69472d709861" providerId="ADAL" clId="{0E7945FA-4A65-4B0F-974C-D804242E2DA6}" dt="2024-10-17T21:45:35.821" v="3054" actId="1076"/>
          <ac:cxnSpMkLst>
            <pc:docMk/>
            <pc:sldMk cId="3201740918" sldId="843"/>
            <ac:cxnSpMk id="44" creationId="{364186D5-A85E-1154-1428-3E8AA630FA21}"/>
          </ac:cxnSpMkLst>
        </pc:cxnChg>
        <pc:cxnChg chg="add mod">
          <ac:chgData name="Jenifer Prince Devaraj" userId="c3fb109c-09d1-42a6-93f4-69472d709861" providerId="ADAL" clId="{0E7945FA-4A65-4B0F-974C-D804242E2DA6}" dt="2024-10-17T21:45:35.821" v="3054" actId="1076"/>
          <ac:cxnSpMkLst>
            <pc:docMk/>
            <pc:sldMk cId="3201740918" sldId="843"/>
            <ac:cxnSpMk id="45" creationId="{52814E56-2239-58EB-9A39-6D8754553B49}"/>
          </ac:cxnSpMkLst>
        </pc:cxnChg>
        <pc:cxnChg chg="add mod">
          <ac:chgData name="Jenifer Prince Devaraj" userId="c3fb109c-09d1-42a6-93f4-69472d709861" providerId="ADAL" clId="{0E7945FA-4A65-4B0F-974C-D804242E2DA6}" dt="2024-10-17T21:45:35.821" v="3054" actId="1076"/>
          <ac:cxnSpMkLst>
            <pc:docMk/>
            <pc:sldMk cId="3201740918" sldId="843"/>
            <ac:cxnSpMk id="47" creationId="{E2C37E56-72A6-3443-7D20-82C24F462206}"/>
          </ac:cxnSpMkLst>
        </pc:cxnChg>
        <pc:cxnChg chg="add mod">
          <ac:chgData name="Jenifer Prince Devaraj" userId="c3fb109c-09d1-42a6-93f4-69472d709861" providerId="ADAL" clId="{0E7945FA-4A65-4B0F-974C-D804242E2DA6}" dt="2024-10-17T21:45:35.821" v="3054" actId="1076"/>
          <ac:cxnSpMkLst>
            <pc:docMk/>
            <pc:sldMk cId="3201740918" sldId="843"/>
            <ac:cxnSpMk id="48" creationId="{2852C57B-6698-7F4E-46AF-33F505F95D3F}"/>
          </ac:cxnSpMkLst>
        </pc:cxnChg>
        <pc:cxnChg chg="add mod">
          <ac:chgData name="Jenifer Prince Devaraj" userId="c3fb109c-09d1-42a6-93f4-69472d709861" providerId="ADAL" clId="{0E7945FA-4A65-4B0F-974C-D804242E2DA6}" dt="2024-10-17T21:45:35.821" v="3054" actId="1076"/>
          <ac:cxnSpMkLst>
            <pc:docMk/>
            <pc:sldMk cId="3201740918" sldId="843"/>
            <ac:cxnSpMk id="49" creationId="{648549E3-1FB7-FEF8-026D-225112E0DFF8}"/>
          </ac:cxnSpMkLst>
        </pc:cxnChg>
        <pc:cxnChg chg="add mod">
          <ac:chgData name="Jenifer Prince Devaraj" userId="c3fb109c-09d1-42a6-93f4-69472d709861" providerId="ADAL" clId="{0E7945FA-4A65-4B0F-974C-D804242E2DA6}" dt="2024-10-17T21:45:35.821" v="3054" actId="1076"/>
          <ac:cxnSpMkLst>
            <pc:docMk/>
            <pc:sldMk cId="3201740918" sldId="843"/>
            <ac:cxnSpMk id="50" creationId="{E00B6774-F720-3C94-2E3F-30FDD38422BE}"/>
          </ac:cxnSpMkLst>
        </pc:cxnChg>
        <pc:cxnChg chg="add mod">
          <ac:chgData name="Jenifer Prince Devaraj" userId="c3fb109c-09d1-42a6-93f4-69472d709861" providerId="ADAL" clId="{0E7945FA-4A65-4B0F-974C-D804242E2DA6}" dt="2024-10-17T21:45:35.821" v="3054" actId="1076"/>
          <ac:cxnSpMkLst>
            <pc:docMk/>
            <pc:sldMk cId="3201740918" sldId="843"/>
            <ac:cxnSpMk id="51" creationId="{209F05EE-E67E-90F3-CABF-498144692E1C}"/>
          </ac:cxnSpMkLst>
        </pc:cxnChg>
        <pc:cxnChg chg="add mod">
          <ac:chgData name="Jenifer Prince Devaraj" userId="c3fb109c-09d1-42a6-93f4-69472d709861" providerId="ADAL" clId="{0E7945FA-4A65-4B0F-974C-D804242E2DA6}" dt="2024-10-17T21:45:35.204" v="3052" actId="1076"/>
          <ac:cxnSpMkLst>
            <pc:docMk/>
            <pc:sldMk cId="3201740918" sldId="843"/>
            <ac:cxnSpMk id="53" creationId="{15F78954-CEDE-7C95-7465-7F843FBCAF83}"/>
          </ac:cxnSpMkLst>
        </pc:cxnChg>
        <pc:cxnChg chg="add mod">
          <ac:chgData name="Jenifer Prince Devaraj" userId="c3fb109c-09d1-42a6-93f4-69472d709861" providerId="ADAL" clId="{0E7945FA-4A65-4B0F-974C-D804242E2DA6}" dt="2024-10-17T21:45:35.204" v="3052" actId="1076"/>
          <ac:cxnSpMkLst>
            <pc:docMk/>
            <pc:sldMk cId="3201740918" sldId="843"/>
            <ac:cxnSpMk id="54" creationId="{93A637CE-C3A6-0D7D-0383-234B679065E5}"/>
          </ac:cxnSpMkLst>
        </pc:cxnChg>
        <pc:cxnChg chg="add mod">
          <ac:chgData name="Jenifer Prince Devaraj" userId="c3fb109c-09d1-42a6-93f4-69472d709861" providerId="ADAL" clId="{0E7945FA-4A65-4B0F-974C-D804242E2DA6}" dt="2024-10-17T21:45:35.204" v="3052" actId="1076"/>
          <ac:cxnSpMkLst>
            <pc:docMk/>
            <pc:sldMk cId="3201740918" sldId="843"/>
            <ac:cxnSpMk id="55" creationId="{BCE64CB5-CD20-92F1-F3C0-51FEA413D426}"/>
          </ac:cxnSpMkLst>
        </pc:cxnChg>
        <pc:cxnChg chg="add mod">
          <ac:chgData name="Jenifer Prince Devaraj" userId="c3fb109c-09d1-42a6-93f4-69472d709861" providerId="ADAL" clId="{0E7945FA-4A65-4B0F-974C-D804242E2DA6}" dt="2024-10-17T21:45:35.204" v="3052" actId="1076"/>
          <ac:cxnSpMkLst>
            <pc:docMk/>
            <pc:sldMk cId="3201740918" sldId="843"/>
            <ac:cxnSpMk id="57" creationId="{7719EEDC-6992-E81B-0112-FEB4AD6C68C8}"/>
          </ac:cxnSpMkLst>
        </pc:cxnChg>
        <pc:cxnChg chg="add mod">
          <ac:chgData name="Jenifer Prince Devaraj" userId="c3fb109c-09d1-42a6-93f4-69472d709861" providerId="ADAL" clId="{0E7945FA-4A65-4B0F-974C-D804242E2DA6}" dt="2024-10-17T21:45:35.204" v="3052" actId="1076"/>
          <ac:cxnSpMkLst>
            <pc:docMk/>
            <pc:sldMk cId="3201740918" sldId="843"/>
            <ac:cxnSpMk id="58" creationId="{E1566EB6-641D-A9EC-48B1-F56A66BD847D}"/>
          </ac:cxnSpMkLst>
        </pc:cxnChg>
        <pc:cxnChg chg="add mod">
          <ac:chgData name="Jenifer Prince Devaraj" userId="c3fb109c-09d1-42a6-93f4-69472d709861" providerId="ADAL" clId="{0E7945FA-4A65-4B0F-974C-D804242E2DA6}" dt="2024-10-17T21:45:35.204" v="3052" actId="1076"/>
          <ac:cxnSpMkLst>
            <pc:docMk/>
            <pc:sldMk cId="3201740918" sldId="843"/>
            <ac:cxnSpMk id="59" creationId="{8F950EA7-0E5E-B5AC-3DD2-D157CDD65631}"/>
          </ac:cxnSpMkLst>
        </pc:cxnChg>
        <pc:cxnChg chg="add mod">
          <ac:chgData name="Jenifer Prince Devaraj" userId="c3fb109c-09d1-42a6-93f4-69472d709861" providerId="ADAL" clId="{0E7945FA-4A65-4B0F-974C-D804242E2DA6}" dt="2024-10-17T21:45:35.204" v="3052" actId="1076"/>
          <ac:cxnSpMkLst>
            <pc:docMk/>
            <pc:sldMk cId="3201740918" sldId="843"/>
            <ac:cxnSpMk id="60" creationId="{95905A25-F605-40A3-1D64-247A7487AF06}"/>
          </ac:cxnSpMkLst>
        </pc:cxnChg>
        <pc:cxnChg chg="add mod">
          <ac:chgData name="Jenifer Prince Devaraj" userId="c3fb109c-09d1-42a6-93f4-69472d709861" providerId="ADAL" clId="{0E7945FA-4A65-4B0F-974C-D804242E2DA6}" dt="2024-10-17T21:45:35.204" v="3052" actId="1076"/>
          <ac:cxnSpMkLst>
            <pc:docMk/>
            <pc:sldMk cId="3201740918" sldId="843"/>
            <ac:cxnSpMk id="61" creationId="{A4CB0022-468C-7F34-3BC4-5F5754C25FF9}"/>
          </ac:cxnSpMkLst>
        </pc:cxnChg>
        <pc:cxnChg chg="add mod">
          <ac:chgData name="Jenifer Prince Devaraj" userId="c3fb109c-09d1-42a6-93f4-69472d709861" providerId="ADAL" clId="{0E7945FA-4A65-4B0F-974C-D804242E2DA6}" dt="2024-10-17T21:43:31.016" v="3020" actId="1076"/>
          <ac:cxnSpMkLst>
            <pc:docMk/>
            <pc:sldMk cId="3201740918" sldId="843"/>
            <ac:cxnSpMk id="63" creationId="{5EB1CADC-5D5B-0790-D11B-2CBB41EC7D2A}"/>
          </ac:cxnSpMkLst>
        </pc:cxnChg>
        <pc:cxnChg chg="add mod">
          <ac:chgData name="Jenifer Prince Devaraj" userId="c3fb109c-09d1-42a6-93f4-69472d709861" providerId="ADAL" clId="{0E7945FA-4A65-4B0F-974C-D804242E2DA6}" dt="2024-10-17T21:43:31.016" v="3020" actId="1076"/>
          <ac:cxnSpMkLst>
            <pc:docMk/>
            <pc:sldMk cId="3201740918" sldId="843"/>
            <ac:cxnSpMk id="64" creationId="{2F1D21DA-5304-D79E-06C5-0FE7186BE061}"/>
          </ac:cxnSpMkLst>
        </pc:cxnChg>
        <pc:cxnChg chg="add mod">
          <ac:chgData name="Jenifer Prince Devaraj" userId="c3fb109c-09d1-42a6-93f4-69472d709861" providerId="ADAL" clId="{0E7945FA-4A65-4B0F-974C-D804242E2DA6}" dt="2024-10-17T21:43:31.016" v="3020" actId="1076"/>
          <ac:cxnSpMkLst>
            <pc:docMk/>
            <pc:sldMk cId="3201740918" sldId="843"/>
            <ac:cxnSpMk id="65" creationId="{C993BD6B-D0B8-A747-8D9C-30E41F72A8E8}"/>
          </ac:cxnSpMkLst>
        </pc:cxnChg>
        <pc:cxnChg chg="add mod">
          <ac:chgData name="Jenifer Prince Devaraj" userId="c3fb109c-09d1-42a6-93f4-69472d709861" providerId="ADAL" clId="{0E7945FA-4A65-4B0F-974C-D804242E2DA6}" dt="2024-10-17T21:43:31.016" v="3020" actId="1076"/>
          <ac:cxnSpMkLst>
            <pc:docMk/>
            <pc:sldMk cId="3201740918" sldId="843"/>
            <ac:cxnSpMk id="67" creationId="{AC1BEC25-51F4-7E06-D461-A06A1DDBAA87}"/>
          </ac:cxnSpMkLst>
        </pc:cxnChg>
        <pc:cxnChg chg="add mod">
          <ac:chgData name="Jenifer Prince Devaraj" userId="c3fb109c-09d1-42a6-93f4-69472d709861" providerId="ADAL" clId="{0E7945FA-4A65-4B0F-974C-D804242E2DA6}" dt="2024-10-17T21:43:31.016" v="3020" actId="1076"/>
          <ac:cxnSpMkLst>
            <pc:docMk/>
            <pc:sldMk cId="3201740918" sldId="843"/>
            <ac:cxnSpMk id="68" creationId="{6DBF5B95-0FF7-4117-7D8A-37AEC30A9CFA}"/>
          </ac:cxnSpMkLst>
        </pc:cxnChg>
        <pc:cxnChg chg="add mod">
          <ac:chgData name="Jenifer Prince Devaraj" userId="c3fb109c-09d1-42a6-93f4-69472d709861" providerId="ADAL" clId="{0E7945FA-4A65-4B0F-974C-D804242E2DA6}" dt="2024-10-17T21:43:31.016" v="3020" actId="1076"/>
          <ac:cxnSpMkLst>
            <pc:docMk/>
            <pc:sldMk cId="3201740918" sldId="843"/>
            <ac:cxnSpMk id="69" creationId="{D12C6AFF-D5FF-A5CD-7015-04926ED3B257}"/>
          </ac:cxnSpMkLst>
        </pc:cxnChg>
        <pc:cxnChg chg="add mod">
          <ac:chgData name="Jenifer Prince Devaraj" userId="c3fb109c-09d1-42a6-93f4-69472d709861" providerId="ADAL" clId="{0E7945FA-4A65-4B0F-974C-D804242E2DA6}" dt="2024-10-17T21:43:31.016" v="3020" actId="1076"/>
          <ac:cxnSpMkLst>
            <pc:docMk/>
            <pc:sldMk cId="3201740918" sldId="843"/>
            <ac:cxnSpMk id="70" creationId="{28AD3136-2A79-EEC7-C1C2-6F35E9BB331D}"/>
          </ac:cxnSpMkLst>
        </pc:cxnChg>
        <pc:cxnChg chg="add mod">
          <ac:chgData name="Jenifer Prince Devaraj" userId="c3fb109c-09d1-42a6-93f4-69472d709861" providerId="ADAL" clId="{0E7945FA-4A65-4B0F-974C-D804242E2DA6}" dt="2024-10-17T21:43:31.016" v="3020" actId="1076"/>
          <ac:cxnSpMkLst>
            <pc:docMk/>
            <pc:sldMk cId="3201740918" sldId="843"/>
            <ac:cxnSpMk id="71" creationId="{3E9C7423-1C91-3551-BC41-E41BDEBB5116}"/>
          </ac:cxnSpMkLst>
        </pc:cxnChg>
        <pc:cxnChg chg="add del mod">
          <ac:chgData name="Jenifer Prince Devaraj" userId="c3fb109c-09d1-42a6-93f4-69472d709861" providerId="ADAL" clId="{0E7945FA-4A65-4B0F-974C-D804242E2DA6}" dt="2024-10-17T21:45:34.958" v="3051" actId="11529"/>
          <ac:cxnSpMkLst>
            <pc:docMk/>
            <pc:sldMk cId="3201740918" sldId="843"/>
            <ac:cxnSpMk id="74" creationId="{A8345935-9C8F-822B-3D73-F5414DFB88F4}"/>
          </ac:cxnSpMkLst>
        </pc:cxnChg>
        <pc:cxnChg chg="add mod">
          <ac:chgData name="Jenifer Prince Devaraj" userId="c3fb109c-09d1-42a6-93f4-69472d709861" providerId="ADAL" clId="{0E7945FA-4A65-4B0F-974C-D804242E2DA6}" dt="2024-10-17T21:43:57.714" v="3026" actId="1076"/>
          <ac:cxnSpMkLst>
            <pc:docMk/>
            <pc:sldMk cId="3201740918" sldId="843"/>
            <ac:cxnSpMk id="75" creationId="{7AC681A5-0757-F731-76DE-7ACA438F3D62}"/>
          </ac:cxnSpMkLst>
        </pc:cxnChg>
        <pc:cxnChg chg="add del mod">
          <ac:chgData name="Jenifer Prince Devaraj" userId="c3fb109c-09d1-42a6-93f4-69472d709861" providerId="ADAL" clId="{0E7945FA-4A65-4B0F-974C-D804242E2DA6}" dt="2024-10-17T21:45:34.708" v="3050" actId="11529"/>
          <ac:cxnSpMkLst>
            <pc:docMk/>
            <pc:sldMk cId="3201740918" sldId="843"/>
            <ac:cxnSpMk id="77" creationId="{BFCA1095-3E93-DA5F-15C3-936D4A50A05C}"/>
          </ac:cxnSpMkLst>
        </pc:cxnChg>
        <pc:cxnChg chg="add mod">
          <ac:chgData name="Jenifer Prince Devaraj" userId="c3fb109c-09d1-42a6-93f4-69472d709861" providerId="ADAL" clId="{0E7945FA-4A65-4B0F-974C-D804242E2DA6}" dt="2024-10-17T21:45:33.587" v="3047" actId="1076"/>
          <ac:cxnSpMkLst>
            <pc:docMk/>
            <pc:sldMk cId="3201740918" sldId="843"/>
            <ac:cxnSpMk id="78" creationId="{14C2ACDD-DC59-4353-ABB8-B79FEF1D2183}"/>
          </ac:cxnSpMkLst>
        </pc:cxnChg>
        <pc:cxnChg chg="add mod">
          <ac:chgData name="Jenifer Prince Devaraj" userId="c3fb109c-09d1-42a6-93f4-69472d709861" providerId="ADAL" clId="{0E7945FA-4A65-4B0F-974C-D804242E2DA6}" dt="2024-10-17T21:45:33.103" v="3046" actId="1076"/>
          <ac:cxnSpMkLst>
            <pc:docMk/>
            <pc:sldMk cId="3201740918" sldId="843"/>
            <ac:cxnSpMk id="79" creationId="{4E7CE50D-0A11-E7BA-1C38-61F7FD3E6E8A}"/>
          </ac:cxnSpMkLst>
        </pc:cxnChg>
        <pc:cxnChg chg="add mod">
          <ac:chgData name="Jenifer Prince Devaraj" userId="c3fb109c-09d1-42a6-93f4-69472d709861" providerId="ADAL" clId="{0E7945FA-4A65-4B0F-974C-D804242E2DA6}" dt="2024-10-17T21:45:31.991" v="3043" actId="1076"/>
          <ac:cxnSpMkLst>
            <pc:docMk/>
            <pc:sldMk cId="3201740918" sldId="843"/>
            <ac:cxnSpMk id="81" creationId="{A9CC305C-4BAF-4935-0BB3-4100F98BDAF4}"/>
          </ac:cxnSpMkLst>
        </pc:cxnChg>
        <pc:cxnChg chg="add mod">
          <ac:chgData name="Jenifer Prince Devaraj" userId="c3fb109c-09d1-42a6-93f4-69472d709861" providerId="ADAL" clId="{0E7945FA-4A65-4B0F-974C-D804242E2DA6}" dt="2024-10-17T21:45:31.285" v="3042" actId="1076"/>
          <ac:cxnSpMkLst>
            <pc:docMk/>
            <pc:sldMk cId="3201740918" sldId="843"/>
            <ac:cxnSpMk id="82" creationId="{FCA49775-A9F2-86D4-F090-311CC2694303}"/>
          </ac:cxnSpMkLst>
        </pc:cxnChg>
        <pc:cxnChg chg="add mod">
          <ac:chgData name="Jenifer Prince Devaraj" userId="c3fb109c-09d1-42a6-93f4-69472d709861" providerId="ADAL" clId="{0E7945FA-4A65-4B0F-974C-D804242E2DA6}" dt="2024-10-17T21:51:28.420" v="3125" actId="1076"/>
          <ac:cxnSpMkLst>
            <pc:docMk/>
            <pc:sldMk cId="3201740918" sldId="843"/>
            <ac:cxnSpMk id="84" creationId="{EA2534E7-D066-F102-F4C6-F76D6C1141BE}"/>
          </ac:cxnSpMkLst>
        </pc:cxnChg>
        <pc:cxnChg chg="add mod">
          <ac:chgData name="Jenifer Prince Devaraj" userId="c3fb109c-09d1-42a6-93f4-69472d709861" providerId="ADAL" clId="{0E7945FA-4A65-4B0F-974C-D804242E2DA6}" dt="2024-10-17T21:51:28.420" v="3125" actId="1076"/>
          <ac:cxnSpMkLst>
            <pc:docMk/>
            <pc:sldMk cId="3201740918" sldId="843"/>
            <ac:cxnSpMk id="85" creationId="{4A84ECF0-567C-8E94-62D6-9A375ACFE219}"/>
          </ac:cxnSpMkLst>
        </pc:cxnChg>
        <pc:cxnChg chg="add mod">
          <ac:chgData name="Jenifer Prince Devaraj" userId="c3fb109c-09d1-42a6-93f4-69472d709861" providerId="ADAL" clId="{0E7945FA-4A65-4B0F-974C-D804242E2DA6}" dt="2024-10-17T21:51:28.420" v="3125" actId="1076"/>
          <ac:cxnSpMkLst>
            <pc:docMk/>
            <pc:sldMk cId="3201740918" sldId="843"/>
            <ac:cxnSpMk id="86" creationId="{422E1C8F-4091-05C1-8B18-BE27597F0AD7}"/>
          </ac:cxnSpMkLst>
        </pc:cxnChg>
        <pc:cxnChg chg="add mod">
          <ac:chgData name="Jenifer Prince Devaraj" userId="c3fb109c-09d1-42a6-93f4-69472d709861" providerId="ADAL" clId="{0E7945FA-4A65-4B0F-974C-D804242E2DA6}" dt="2024-10-17T21:51:28.420" v="3125" actId="1076"/>
          <ac:cxnSpMkLst>
            <pc:docMk/>
            <pc:sldMk cId="3201740918" sldId="843"/>
            <ac:cxnSpMk id="88" creationId="{A26A694D-0A9A-BE35-F4DD-121B04A1F4ED}"/>
          </ac:cxnSpMkLst>
        </pc:cxnChg>
        <pc:cxnChg chg="add mod">
          <ac:chgData name="Jenifer Prince Devaraj" userId="c3fb109c-09d1-42a6-93f4-69472d709861" providerId="ADAL" clId="{0E7945FA-4A65-4B0F-974C-D804242E2DA6}" dt="2024-10-17T21:51:28.420" v="3125" actId="1076"/>
          <ac:cxnSpMkLst>
            <pc:docMk/>
            <pc:sldMk cId="3201740918" sldId="843"/>
            <ac:cxnSpMk id="89" creationId="{BBF244E1-032C-F70C-B74C-A9316871D2D4}"/>
          </ac:cxnSpMkLst>
        </pc:cxnChg>
        <pc:cxnChg chg="add mod">
          <ac:chgData name="Jenifer Prince Devaraj" userId="c3fb109c-09d1-42a6-93f4-69472d709861" providerId="ADAL" clId="{0E7945FA-4A65-4B0F-974C-D804242E2DA6}" dt="2024-10-17T21:51:28.420" v="3125" actId="1076"/>
          <ac:cxnSpMkLst>
            <pc:docMk/>
            <pc:sldMk cId="3201740918" sldId="843"/>
            <ac:cxnSpMk id="90" creationId="{218D6233-D430-EFF3-AB39-680C50F34249}"/>
          </ac:cxnSpMkLst>
        </pc:cxnChg>
        <pc:cxnChg chg="add mod">
          <ac:chgData name="Jenifer Prince Devaraj" userId="c3fb109c-09d1-42a6-93f4-69472d709861" providerId="ADAL" clId="{0E7945FA-4A65-4B0F-974C-D804242E2DA6}" dt="2024-10-17T21:51:28.420" v="3125" actId="1076"/>
          <ac:cxnSpMkLst>
            <pc:docMk/>
            <pc:sldMk cId="3201740918" sldId="843"/>
            <ac:cxnSpMk id="91" creationId="{5E78295F-E47B-B2CD-EDED-0B0820F60BC1}"/>
          </ac:cxnSpMkLst>
        </pc:cxnChg>
        <pc:cxnChg chg="add mod">
          <ac:chgData name="Jenifer Prince Devaraj" userId="c3fb109c-09d1-42a6-93f4-69472d709861" providerId="ADAL" clId="{0E7945FA-4A65-4B0F-974C-D804242E2DA6}" dt="2024-10-17T21:51:28.420" v="3125" actId="1076"/>
          <ac:cxnSpMkLst>
            <pc:docMk/>
            <pc:sldMk cId="3201740918" sldId="843"/>
            <ac:cxnSpMk id="92" creationId="{2525EB02-C9EC-EC13-0729-7A4C21890411}"/>
          </ac:cxnSpMkLst>
        </pc:cxnChg>
        <pc:cxnChg chg="add mod">
          <ac:chgData name="Jenifer Prince Devaraj" userId="c3fb109c-09d1-42a6-93f4-69472d709861" providerId="ADAL" clId="{0E7945FA-4A65-4B0F-974C-D804242E2DA6}" dt="2024-10-17T21:51:37.173" v="3127" actId="1076"/>
          <ac:cxnSpMkLst>
            <pc:docMk/>
            <pc:sldMk cId="3201740918" sldId="843"/>
            <ac:cxnSpMk id="95" creationId="{6C200E12-2E90-9A38-A45F-963DF1131F78}"/>
          </ac:cxnSpMkLst>
        </pc:cxnChg>
        <pc:cxnChg chg="add mod">
          <ac:chgData name="Jenifer Prince Devaraj" userId="c3fb109c-09d1-42a6-93f4-69472d709861" providerId="ADAL" clId="{0E7945FA-4A65-4B0F-974C-D804242E2DA6}" dt="2024-10-17T21:51:37.173" v="3127" actId="1076"/>
          <ac:cxnSpMkLst>
            <pc:docMk/>
            <pc:sldMk cId="3201740918" sldId="843"/>
            <ac:cxnSpMk id="96" creationId="{DA01674D-F835-BCB9-196C-AA2EBFD0E2C4}"/>
          </ac:cxnSpMkLst>
        </pc:cxnChg>
        <pc:cxnChg chg="add mod">
          <ac:chgData name="Jenifer Prince Devaraj" userId="c3fb109c-09d1-42a6-93f4-69472d709861" providerId="ADAL" clId="{0E7945FA-4A65-4B0F-974C-D804242E2DA6}" dt="2024-10-17T21:51:37.173" v="3127" actId="1076"/>
          <ac:cxnSpMkLst>
            <pc:docMk/>
            <pc:sldMk cId="3201740918" sldId="843"/>
            <ac:cxnSpMk id="97" creationId="{905F7792-A8BE-5B92-3C8A-6735E246DEFF}"/>
          </ac:cxnSpMkLst>
        </pc:cxnChg>
        <pc:cxnChg chg="add mod">
          <ac:chgData name="Jenifer Prince Devaraj" userId="c3fb109c-09d1-42a6-93f4-69472d709861" providerId="ADAL" clId="{0E7945FA-4A65-4B0F-974C-D804242E2DA6}" dt="2024-10-17T21:51:37.173" v="3127" actId="1076"/>
          <ac:cxnSpMkLst>
            <pc:docMk/>
            <pc:sldMk cId="3201740918" sldId="843"/>
            <ac:cxnSpMk id="99" creationId="{9DDED3C1-BA4B-50A8-E26A-E0CE3BEC5DCA}"/>
          </ac:cxnSpMkLst>
        </pc:cxnChg>
        <pc:cxnChg chg="add mod">
          <ac:chgData name="Jenifer Prince Devaraj" userId="c3fb109c-09d1-42a6-93f4-69472d709861" providerId="ADAL" clId="{0E7945FA-4A65-4B0F-974C-D804242E2DA6}" dt="2024-10-17T21:51:37.173" v="3127" actId="1076"/>
          <ac:cxnSpMkLst>
            <pc:docMk/>
            <pc:sldMk cId="3201740918" sldId="843"/>
            <ac:cxnSpMk id="100" creationId="{CE4114C0-0F5B-7E08-74AD-AEC1DFDA931A}"/>
          </ac:cxnSpMkLst>
        </pc:cxnChg>
        <pc:cxnChg chg="add mod">
          <ac:chgData name="Jenifer Prince Devaraj" userId="c3fb109c-09d1-42a6-93f4-69472d709861" providerId="ADAL" clId="{0E7945FA-4A65-4B0F-974C-D804242E2DA6}" dt="2024-10-17T21:51:37.173" v="3127" actId="1076"/>
          <ac:cxnSpMkLst>
            <pc:docMk/>
            <pc:sldMk cId="3201740918" sldId="843"/>
            <ac:cxnSpMk id="101" creationId="{47B32207-EB28-F1AA-892A-05A9FCF51649}"/>
          </ac:cxnSpMkLst>
        </pc:cxnChg>
        <pc:cxnChg chg="add mod">
          <ac:chgData name="Jenifer Prince Devaraj" userId="c3fb109c-09d1-42a6-93f4-69472d709861" providerId="ADAL" clId="{0E7945FA-4A65-4B0F-974C-D804242E2DA6}" dt="2024-10-17T21:51:37.173" v="3127" actId="1076"/>
          <ac:cxnSpMkLst>
            <pc:docMk/>
            <pc:sldMk cId="3201740918" sldId="843"/>
            <ac:cxnSpMk id="102" creationId="{3394519E-C0CA-3C6A-E29D-30956618B477}"/>
          </ac:cxnSpMkLst>
        </pc:cxnChg>
        <pc:cxnChg chg="add mod">
          <ac:chgData name="Jenifer Prince Devaraj" userId="c3fb109c-09d1-42a6-93f4-69472d709861" providerId="ADAL" clId="{0E7945FA-4A65-4B0F-974C-D804242E2DA6}" dt="2024-10-17T21:51:37.173" v="3127" actId="1076"/>
          <ac:cxnSpMkLst>
            <pc:docMk/>
            <pc:sldMk cId="3201740918" sldId="843"/>
            <ac:cxnSpMk id="103" creationId="{FD56503F-47DF-A379-1896-37E8DAAAD031}"/>
          </ac:cxnSpMkLst>
        </pc:cxnChg>
        <pc:cxnChg chg="add mod">
          <ac:chgData name="Jenifer Prince Devaraj" userId="c3fb109c-09d1-42a6-93f4-69472d709861" providerId="ADAL" clId="{0E7945FA-4A65-4B0F-974C-D804242E2DA6}" dt="2024-10-17T21:52:09.880" v="3154" actId="1036"/>
          <ac:cxnSpMkLst>
            <pc:docMk/>
            <pc:sldMk cId="3201740918" sldId="843"/>
            <ac:cxnSpMk id="106" creationId="{DF69598E-D9CD-E8FD-0FC8-56B044F4AA5F}"/>
          </ac:cxnSpMkLst>
        </pc:cxnChg>
        <pc:cxnChg chg="add mod">
          <ac:chgData name="Jenifer Prince Devaraj" userId="c3fb109c-09d1-42a6-93f4-69472d709861" providerId="ADAL" clId="{0E7945FA-4A65-4B0F-974C-D804242E2DA6}" dt="2024-10-17T21:52:09.880" v="3154" actId="1036"/>
          <ac:cxnSpMkLst>
            <pc:docMk/>
            <pc:sldMk cId="3201740918" sldId="843"/>
            <ac:cxnSpMk id="107" creationId="{FA043AB6-1968-142A-72A5-D7C450498E8F}"/>
          </ac:cxnSpMkLst>
        </pc:cxnChg>
        <pc:cxnChg chg="add mod">
          <ac:chgData name="Jenifer Prince Devaraj" userId="c3fb109c-09d1-42a6-93f4-69472d709861" providerId="ADAL" clId="{0E7945FA-4A65-4B0F-974C-D804242E2DA6}" dt="2024-10-17T21:52:09.880" v="3154" actId="1036"/>
          <ac:cxnSpMkLst>
            <pc:docMk/>
            <pc:sldMk cId="3201740918" sldId="843"/>
            <ac:cxnSpMk id="108" creationId="{B7CEFD7E-2994-D15D-D11B-997A16111E40}"/>
          </ac:cxnSpMkLst>
        </pc:cxnChg>
        <pc:cxnChg chg="add mod">
          <ac:chgData name="Jenifer Prince Devaraj" userId="c3fb109c-09d1-42a6-93f4-69472d709861" providerId="ADAL" clId="{0E7945FA-4A65-4B0F-974C-D804242E2DA6}" dt="2024-10-17T21:52:09.880" v="3154" actId="1036"/>
          <ac:cxnSpMkLst>
            <pc:docMk/>
            <pc:sldMk cId="3201740918" sldId="843"/>
            <ac:cxnSpMk id="110" creationId="{CA5DFCCE-AE4C-9284-9F79-A74C051A8AD7}"/>
          </ac:cxnSpMkLst>
        </pc:cxnChg>
        <pc:cxnChg chg="add mod">
          <ac:chgData name="Jenifer Prince Devaraj" userId="c3fb109c-09d1-42a6-93f4-69472d709861" providerId="ADAL" clId="{0E7945FA-4A65-4B0F-974C-D804242E2DA6}" dt="2024-10-17T21:52:09.880" v="3154" actId="1036"/>
          <ac:cxnSpMkLst>
            <pc:docMk/>
            <pc:sldMk cId="3201740918" sldId="843"/>
            <ac:cxnSpMk id="111" creationId="{3725235C-417E-5146-CF9F-9238882B0A31}"/>
          </ac:cxnSpMkLst>
        </pc:cxnChg>
        <pc:cxnChg chg="add mod">
          <ac:chgData name="Jenifer Prince Devaraj" userId="c3fb109c-09d1-42a6-93f4-69472d709861" providerId="ADAL" clId="{0E7945FA-4A65-4B0F-974C-D804242E2DA6}" dt="2024-10-17T21:52:09.880" v="3154" actId="1036"/>
          <ac:cxnSpMkLst>
            <pc:docMk/>
            <pc:sldMk cId="3201740918" sldId="843"/>
            <ac:cxnSpMk id="112" creationId="{1E47A16F-F3C4-4F5F-A166-61D89A58D42B}"/>
          </ac:cxnSpMkLst>
        </pc:cxnChg>
        <pc:cxnChg chg="add mod">
          <ac:chgData name="Jenifer Prince Devaraj" userId="c3fb109c-09d1-42a6-93f4-69472d709861" providerId="ADAL" clId="{0E7945FA-4A65-4B0F-974C-D804242E2DA6}" dt="2024-10-17T21:52:09.880" v="3154" actId="1036"/>
          <ac:cxnSpMkLst>
            <pc:docMk/>
            <pc:sldMk cId="3201740918" sldId="843"/>
            <ac:cxnSpMk id="113" creationId="{F640B61C-C85E-29B1-941D-5738BF128B97}"/>
          </ac:cxnSpMkLst>
        </pc:cxnChg>
        <pc:cxnChg chg="add mod">
          <ac:chgData name="Jenifer Prince Devaraj" userId="c3fb109c-09d1-42a6-93f4-69472d709861" providerId="ADAL" clId="{0E7945FA-4A65-4B0F-974C-D804242E2DA6}" dt="2024-10-17T21:52:09.880" v="3154" actId="1036"/>
          <ac:cxnSpMkLst>
            <pc:docMk/>
            <pc:sldMk cId="3201740918" sldId="843"/>
            <ac:cxnSpMk id="114" creationId="{B3D05EA2-39D8-A235-D137-A2441683902E}"/>
          </ac:cxnSpMkLst>
        </pc:cxnChg>
        <pc:cxnChg chg="add mod">
          <ac:chgData name="Jenifer Prince Devaraj" userId="c3fb109c-09d1-42a6-93f4-69472d709861" providerId="ADAL" clId="{0E7945FA-4A65-4B0F-974C-D804242E2DA6}" dt="2024-10-17T21:53:17.634" v="3156" actId="1582"/>
          <ac:cxnSpMkLst>
            <pc:docMk/>
            <pc:sldMk cId="3201740918" sldId="843"/>
            <ac:cxnSpMk id="118" creationId="{C30831D9-82A1-E7D8-779D-2E23A1FAB2C8}"/>
          </ac:cxnSpMkLst>
        </pc:cxnChg>
        <pc:cxnChg chg="add mod">
          <ac:chgData name="Jenifer Prince Devaraj" userId="c3fb109c-09d1-42a6-93f4-69472d709861" providerId="ADAL" clId="{0E7945FA-4A65-4B0F-974C-D804242E2DA6}" dt="2024-10-17T21:53:27.638" v="3159" actId="14100"/>
          <ac:cxnSpMkLst>
            <pc:docMk/>
            <pc:sldMk cId="3201740918" sldId="843"/>
            <ac:cxnSpMk id="119" creationId="{7B358E93-E9B8-8E4C-ABA0-18CB6CF5FE1B}"/>
          </ac:cxnSpMkLst>
        </pc:cxnChg>
        <pc:cxnChg chg="add mod">
          <ac:chgData name="Jenifer Prince Devaraj" userId="c3fb109c-09d1-42a6-93f4-69472d709861" providerId="ADAL" clId="{0E7945FA-4A65-4B0F-974C-D804242E2DA6}" dt="2024-10-17T21:53:59.928" v="3166" actId="14100"/>
          <ac:cxnSpMkLst>
            <pc:docMk/>
            <pc:sldMk cId="3201740918" sldId="843"/>
            <ac:cxnSpMk id="121" creationId="{8D57B2B5-1ED3-4198-6066-C32C593116EF}"/>
          </ac:cxnSpMkLst>
        </pc:cxnChg>
        <pc:cxnChg chg="add mod">
          <ac:chgData name="Jenifer Prince Devaraj" userId="c3fb109c-09d1-42a6-93f4-69472d709861" providerId="ADAL" clId="{0E7945FA-4A65-4B0F-974C-D804242E2DA6}" dt="2024-10-17T21:53:55.390" v="3165" actId="1076"/>
          <ac:cxnSpMkLst>
            <pc:docMk/>
            <pc:sldMk cId="3201740918" sldId="843"/>
            <ac:cxnSpMk id="123" creationId="{19AC6F4E-9EB5-96D8-9BFC-F210666BA772}"/>
          </ac:cxnSpMkLst>
        </pc:cxnChg>
        <pc:cxnChg chg="add mod">
          <ac:chgData name="Jenifer Prince Devaraj" userId="c3fb109c-09d1-42a6-93f4-69472d709861" providerId="ADAL" clId="{0E7945FA-4A65-4B0F-974C-D804242E2DA6}" dt="2024-10-17T21:54:12.893" v="3170" actId="14100"/>
          <ac:cxnSpMkLst>
            <pc:docMk/>
            <pc:sldMk cId="3201740918" sldId="843"/>
            <ac:cxnSpMk id="125" creationId="{784BB746-C5E2-D822-9B50-4CB4E8ABEE0A}"/>
          </ac:cxnSpMkLst>
        </pc:cxnChg>
        <pc:cxnChg chg="add mod">
          <ac:chgData name="Jenifer Prince Devaraj" userId="c3fb109c-09d1-42a6-93f4-69472d709861" providerId="ADAL" clId="{0E7945FA-4A65-4B0F-974C-D804242E2DA6}" dt="2024-10-17T21:56:16.926" v="3177" actId="1076"/>
          <ac:cxnSpMkLst>
            <pc:docMk/>
            <pc:sldMk cId="3201740918" sldId="843"/>
            <ac:cxnSpMk id="129" creationId="{FE1B329A-FE5C-24EF-ED2A-92A889F9771B}"/>
          </ac:cxnSpMkLst>
        </pc:cxnChg>
        <pc:cxnChg chg="add mod">
          <ac:chgData name="Jenifer Prince Devaraj" userId="c3fb109c-09d1-42a6-93f4-69472d709861" providerId="ADAL" clId="{0E7945FA-4A65-4B0F-974C-D804242E2DA6}" dt="2024-10-17T21:56:16.926" v="3177" actId="1076"/>
          <ac:cxnSpMkLst>
            <pc:docMk/>
            <pc:sldMk cId="3201740918" sldId="843"/>
            <ac:cxnSpMk id="130" creationId="{065A3C4F-04E8-715A-0226-7866BA37B45F}"/>
          </ac:cxnSpMkLst>
        </pc:cxnChg>
        <pc:cxnChg chg="add mod">
          <ac:chgData name="Jenifer Prince Devaraj" userId="c3fb109c-09d1-42a6-93f4-69472d709861" providerId="ADAL" clId="{0E7945FA-4A65-4B0F-974C-D804242E2DA6}" dt="2024-10-17T21:56:16.926" v="3177" actId="1076"/>
          <ac:cxnSpMkLst>
            <pc:docMk/>
            <pc:sldMk cId="3201740918" sldId="843"/>
            <ac:cxnSpMk id="131" creationId="{79930C59-281E-191C-FF65-063953F0642B}"/>
          </ac:cxnSpMkLst>
        </pc:cxnChg>
        <pc:cxnChg chg="add mod">
          <ac:chgData name="Jenifer Prince Devaraj" userId="c3fb109c-09d1-42a6-93f4-69472d709861" providerId="ADAL" clId="{0E7945FA-4A65-4B0F-974C-D804242E2DA6}" dt="2024-10-17T21:56:16.926" v="3177" actId="1076"/>
          <ac:cxnSpMkLst>
            <pc:docMk/>
            <pc:sldMk cId="3201740918" sldId="843"/>
            <ac:cxnSpMk id="132" creationId="{65A3911E-6D16-C33D-A87F-A54CE253B3B2}"/>
          </ac:cxnSpMkLst>
        </pc:cxnChg>
        <pc:cxnChg chg="add del mod">
          <ac:chgData name="Jenifer Prince Devaraj" userId="c3fb109c-09d1-42a6-93f4-69472d709861" providerId="ADAL" clId="{0E7945FA-4A65-4B0F-974C-D804242E2DA6}" dt="2024-10-17T22:12:38.182" v="3528" actId="478"/>
          <ac:cxnSpMkLst>
            <pc:docMk/>
            <pc:sldMk cId="3201740918" sldId="843"/>
            <ac:cxnSpMk id="135" creationId="{99992955-EF46-5566-06BA-B23B1C0AF79F}"/>
          </ac:cxnSpMkLst>
        </pc:cxnChg>
        <pc:cxnChg chg="add del mod">
          <ac:chgData name="Jenifer Prince Devaraj" userId="c3fb109c-09d1-42a6-93f4-69472d709861" providerId="ADAL" clId="{0E7945FA-4A65-4B0F-974C-D804242E2DA6}" dt="2024-10-17T22:12:38.182" v="3528" actId="478"/>
          <ac:cxnSpMkLst>
            <pc:docMk/>
            <pc:sldMk cId="3201740918" sldId="843"/>
            <ac:cxnSpMk id="136" creationId="{A5573EBE-EED8-AA3C-465A-065534358F27}"/>
          </ac:cxnSpMkLst>
        </pc:cxnChg>
        <pc:cxnChg chg="add del mod">
          <ac:chgData name="Jenifer Prince Devaraj" userId="c3fb109c-09d1-42a6-93f4-69472d709861" providerId="ADAL" clId="{0E7945FA-4A65-4B0F-974C-D804242E2DA6}" dt="2024-10-17T22:12:38.182" v="3528" actId="478"/>
          <ac:cxnSpMkLst>
            <pc:docMk/>
            <pc:sldMk cId="3201740918" sldId="843"/>
            <ac:cxnSpMk id="140" creationId="{9B9A3877-1D5E-CB3E-D1DB-7475AAF9BAD9}"/>
          </ac:cxnSpMkLst>
        </pc:cxnChg>
        <pc:cxnChg chg="add del mod">
          <ac:chgData name="Jenifer Prince Devaraj" userId="c3fb109c-09d1-42a6-93f4-69472d709861" providerId="ADAL" clId="{0E7945FA-4A65-4B0F-974C-D804242E2DA6}" dt="2024-10-17T22:12:38.182" v="3528" actId="478"/>
          <ac:cxnSpMkLst>
            <pc:docMk/>
            <pc:sldMk cId="3201740918" sldId="843"/>
            <ac:cxnSpMk id="143" creationId="{7BF198A3-3735-A434-A06E-97AE689A6470}"/>
          </ac:cxnSpMkLst>
        </pc:cxnChg>
        <pc:cxnChg chg="add del mod">
          <ac:chgData name="Jenifer Prince Devaraj" userId="c3fb109c-09d1-42a6-93f4-69472d709861" providerId="ADAL" clId="{0E7945FA-4A65-4B0F-974C-D804242E2DA6}" dt="2024-10-17T22:12:38.182" v="3528" actId="478"/>
          <ac:cxnSpMkLst>
            <pc:docMk/>
            <pc:sldMk cId="3201740918" sldId="843"/>
            <ac:cxnSpMk id="145" creationId="{C1C04230-3D50-454E-5DCB-5B0F2388D1F7}"/>
          </ac:cxnSpMkLst>
        </pc:cxnChg>
        <pc:cxnChg chg="add del mod">
          <ac:chgData name="Jenifer Prince Devaraj" userId="c3fb109c-09d1-42a6-93f4-69472d709861" providerId="ADAL" clId="{0E7945FA-4A65-4B0F-974C-D804242E2DA6}" dt="2024-10-17T22:12:38.182" v="3528" actId="478"/>
          <ac:cxnSpMkLst>
            <pc:docMk/>
            <pc:sldMk cId="3201740918" sldId="843"/>
            <ac:cxnSpMk id="146" creationId="{69A468C3-5D9D-022B-A777-4B252E1C2E58}"/>
          </ac:cxnSpMkLst>
        </pc:cxnChg>
        <pc:cxnChg chg="add del mod">
          <ac:chgData name="Jenifer Prince Devaraj" userId="c3fb109c-09d1-42a6-93f4-69472d709861" providerId="ADAL" clId="{0E7945FA-4A65-4B0F-974C-D804242E2DA6}" dt="2024-10-17T22:12:52.530" v="3530" actId="478"/>
          <ac:cxnSpMkLst>
            <pc:docMk/>
            <pc:sldMk cId="3201740918" sldId="843"/>
            <ac:cxnSpMk id="147" creationId="{CE970EF0-DE16-130B-7971-AD51606C3D0A}"/>
          </ac:cxnSpMkLst>
        </pc:cxnChg>
        <pc:cxnChg chg="add del mod">
          <ac:chgData name="Jenifer Prince Devaraj" userId="c3fb109c-09d1-42a6-93f4-69472d709861" providerId="ADAL" clId="{0E7945FA-4A65-4B0F-974C-D804242E2DA6}" dt="2024-10-17T22:12:38.182" v="3528" actId="478"/>
          <ac:cxnSpMkLst>
            <pc:docMk/>
            <pc:sldMk cId="3201740918" sldId="843"/>
            <ac:cxnSpMk id="150" creationId="{A3989595-4F8C-7B24-D865-40FA9F185D4A}"/>
          </ac:cxnSpMkLst>
        </pc:cxnChg>
        <pc:cxnChg chg="add mod">
          <ac:chgData name="Jenifer Prince Devaraj" userId="c3fb109c-09d1-42a6-93f4-69472d709861" providerId="ADAL" clId="{0E7945FA-4A65-4B0F-974C-D804242E2DA6}" dt="2024-10-17T22:07:30.598" v="3484" actId="1038"/>
          <ac:cxnSpMkLst>
            <pc:docMk/>
            <pc:sldMk cId="3201740918" sldId="843"/>
            <ac:cxnSpMk id="151" creationId="{E438B172-EEC8-894C-39EF-5E4169DB5E67}"/>
          </ac:cxnSpMkLst>
        </pc:cxnChg>
        <pc:cxnChg chg="add mod">
          <ac:chgData name="Jenifer Prince Devaraj" userId="c3fb109c-09d1-42a6-93f4-69472d709861" providerId="ADAL" clId="{0E7945FA-4A65-4B0F-974C-D804242E2DA6}" dt="2024-10-17T22:05:35.044" v="3313" actId="1035"/>
          <ac:cxnSpMkLst>
            <pc:docMk/>
            <pc:sldMk cId="3201740918" sldId="843"/>
            <ac:cxnSpMk id="152" creationId="{250D0977-FFE0-C5E2-AA20-F8908471DE47}"/>
          </ac:cxnSpMkLst>
        </pc:cxnChg>
        <pc:cxnChg chg="add mod">
          <ac:chgData name="Jenifer Prince Devaraj" userId="c3fb109c-09d1-42a6-93f4-69472d709861" providerId="ADAL" clId="{0E7945FA-4A65-4B0F-974C-D804242E2DA6}" dt="2024-10-17T22:06:05.816" v="3382" actId="1035"/>
          <ac:cxnSpMkLst>
            <pc:docMk/>
            <pc:sldMk cId="3201740918" sldId="843"/>
            <ac:cxnSpMk id="153" creationId="{B6A0287A-C927-CE6C-AD79-4DD9D42893FA}"/>
          </ac:cxnSpMkLst>
        </pc:cxnChg>
        <pc:cxnChg chg="add mod">
          <ac:chgData name="Jenifer Prince Devaraj" userId="c3fb109c-09d1-42a6-93f4-69472d709861" providerId="ADAL" clId="{0E7945FA-4A65-4B0F-974C-D804242E2DA6}" dt="2024-10-17T22:06:13.633" v="3401" actId="1038"/>
          <ac:cxnSpMkLst>
            <pc:docMk/>
            <pc:sldMk cId="3201740918" sldId="843"/>
            <ac:cxnSpMk id="156" creationId="{5C17E43C-B08A-9259-BA4F-9BDBA50427F8}"/>
          </ac:cxnSpMkLst>
        </pc:cxnChg>
        <pc:cxnChg chg="add mod">
          <ac:chgData name="Jenifer Prince Devaraj" userId="c3fb109c-09d1-42a6-93f4-69472d709861" providerId="ADAL" clId="{0E7945FA-4A65-4B0F-974C-D804242E2DA6}" dt="2024-10-17T22:06:02.108" v="3377" actId="1036"/>
          <ac:cxnSpMkLst>
            <pc:docMk/>
            <pc:sldMk cId="3201740918" sldId="843"/>
            <ac:cxnSpMk id="157" creationId="{976BE8D8-E110-3D3E-FD2A-C90647CED0F4}"/>
          </ac:cxnSpMkLst>
        </pc:cxnChg>
        <pc:cxnChg chg="add mod">
          <ac:chgData name="Jenifer Prince Devaraj" userId="c3fb109c-09d1-42a6-93f4-69472d709861" providerId="ADAL" clId="{0E7945FA-4A65-4B0F-974C-D804242E2DA6}" dt="2024-10-17T22:05:53.710" v="3363" actId="1035"/>
          <ac:cxnSpMkLst>
            <pc:docMk/>
            <pc:sldMk cId="3201740918" sldId="843"/>
            <ac:cxnSpMk id="158" creationId="{1C806482-C239-41FB-230E-5771A1B60E2C}"/>
          </ac:cxnSpMkLst>
        </pc:cxnChg>
        <pc:cxnChg chg="add mod">
          <ac:chgData name="Jenifer Prince Devaraj" userId="c3fb109c-09d1-42a6-93f4-69472d709861" providerId="ADAL" clId="{0E7945FA-4A65-4B0F-974C-D804242E2DA6}" dt="2024-10-17T22:06:39.479" v="3467" actId="1038"/>
          <ac:cxnSpMkLst>
            <pc:docMk/>
            <pc:sldMk cId="3201740918" sldId="843"/>
            <ac:cxnSpMk id="159" creationId="{84EEB44D-A2E5-5844-E200-04966ECD4A39}"/>
          </ac:cxnSpMkLst>
        </pc:cxnChg>
        <pc:cxnChg chg="add mod">
          <ac:chgData name="Jenifer Prince Devaraj" userId="c3fb109c-09d1-42a6-93f4-69472d709861" providerId="ADAL" clId="{0E7945FA-4A65-4B0F-974C-D804242E2DA6}" dt="2024-10-17T22:06:29.144" v="3442" actId="1038"/>
          <ac:cxnSpMkLst>
            <pc:docMk/>
            <pc:sldMk cId="3201740918" sldId="843"/>
            <ac:cxnSpMk id="162" creationId="{25117B94-1F9B-3852-C1C7-206783F42BB7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63" creationId="{5A57CD72-4FD2-2185-B6B3-1642F29738D2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64" creationId="{D3A50BAB-9052-A942-0436-50290098B281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65" creationId="{A5D34A62-C933-56A4-014B-F860417F8FDB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66" creationId="{57EB029D-57A2-93A9-5AE3-A5397118051E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68" creationId="{42015928-AEF9-7007-D7E2-94B028859797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69" creationId="{0A742B79-6717-D81A-4A8E-EEA50960253A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70" creationId="{92C223CD-D5EC-C741-E5E4-BD96A9A2B0A4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71" creationId="{48C187DC-1FF2-2041-E4F9-AD8466F1804F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73" creationId="{C239B081-9A14-7E27-58B8-69B522DDC387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76" creationId="{170F2D03-74BE-4E8E-7E54-2B0E549AF002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77" creationId="{4EB38A35-AEEB-FB17-D9BD-50D0D96FD3B5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78" creationId="{E8F85C3D-B366-D11D-616F-C219F8FCFFA8}"/>
          </ac:cxnSpMkLst>
        </pc:cxnChg>
        <pc:cxnChg chg="add mod">
          <ac:chgData name="Jenifer Prince Devaraj" userId="c3fb109c-09d1-42a6-93f4-69472d709861" providerId="ADAL" clId="{0E7945FA-4A65-4B0F-974C-D804242E2DA6}" dt="2024-10-17T22:13:31.038" v="3597"/>
          <ac:cxnSpMkLst>
            <pc:docMk/>
            <pc:sldMk cId="3201740918" sldId="843"/>
            <ac:cxnSpMk id="181" creationId="{DC934640-F843-A892-2B65-72581C2B899B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82" creationId="{89DE859C-544F-D60E-B3BE-182E09747EFA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83" creationId="{573F12B8-282C-C338-2B23-80171E98E5DB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84" creationId="{D4E1472E-2DEE-CE63-FAA4-10B2F485D576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85" creationId="{A4E6B7AF-1820-D39D-55D0-AE009B312FB6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87" creationId="{04981545-0175-C527-F4DA-66B58ECCB617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88" creationId="{35B22AA0-F4C8-D14A-95EA-E4AC1230AAF7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89" creationId="{A4D7CF90-DB3C-D523-80FB-AB27EC4E8C67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90" creationId="{2D49776D-4CC0-D52E-CB3B-EAF43B2DE8F8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92" creationId="{CF8E83DF-3FA6-72DF-EADD-9A04ACB3E0DD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93" creationId="{9CFDD7AF-7DCB-DC0D-645F-BA3AB76403B0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94" creationId="{70D60CC0-6496-58BB-62A5-01DD7D14FC83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97" creationId="{1F22CA5A-873B-B595-9C8C-FB7197CBF5F2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98" creationId="{8CAB60F0-C951-13FD-8802-564DF2AB50FF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199" creationId="{BC75B784-6EB2-2F45-38C7-64671A0B7355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200" creationId="{1B95E23C-F063-FD6B-85E2-CC52B476414D}"/>
          </ac:cxnSpMkLst>
        </pc:cxnChg>
        <pc:cxnChg chg="add mod">
          <ac:chgData name="Jenifer Prince Devaraj" userId="c3fb109c-09d1-42a6-93f4-69472d709861" providerId="ADAL" clId="{0E7945FA-4A65-4B0F-974C-D804242E2DA6}" dt="2024-10-17T22:15:04.755" v="3707" actId="1037"/>
          <ac:cxnSpMkLst>
            <pc:docMk/>
            <pc:sldMk cId="3201740918" sldId="843"/>
            <ac:cxnSpMk id="203" creationId="{2AD2472F-7B0F-2658-C502-451042E67E08}"/>
          </ac:cxnSpMkLst>
        </pc:cxnChg>
        <pc:cxnChg chg="add mod">
          <ac:chgData name="Jenifer Prince Devaraj" userId="c3fb109c-09d1-42a6-93f4-69472d709861" providerId="ADAL" clId="{0E7945FA-4A65-4B0F-974C-D804242E2DA6}" dt="2024-10-17T22:17:21.611" v="3710" actId="1582"/>
          <ac:cxnSpMkLst>
            <pc:docMk/>
            <pc:sldMk cId="3201740918" sldId="843"/>
            <ac:cxnSpMk id="205" creationId="{5CC7BC3B-7E23-7622-D192-2FBD1B9D6C8B}"/>
          </ac:cxnSpMkLst>
        </pc:cxnChg>
        <pc:cxnChg chg="add mod">
          <ac:chgData name="Jenifer Prince Devaraj" userId="c3fb109c-09d1-42a6-93f4-69472d709861" providerId="ADAL" clId="{0E7945FA-4A65-4B0F-974C-D804242E2DA6}" dt="2024-10-17T22:17:36.195" v="3713" actId="14100"/>
          <ac:cxnSpMkLst>
            <pc:docMk/>
            <pc:sldMk cId="3201740918" sldId="843"/>
            <ac:cxnSpMk id="206" creationId="{A8970546-50B9-E554-3F65-EFC17447C653}"/>
          </ac:cxnSpMkLst>
        </pc:cxnChg>
        <pc:cxnChg chg="add mod">
          <ac:chgData name="Jenifer Prince Devaraj" userId="c3fb109c-09d1-42a6-93f4-69472d709861" providerId="ADAL" clId="{0E7945FA-4A65-4B0F-974C-D804242E2DA6}" dt="2024-10-17T22:25:03.561" v="3796" actId="1035"/>
          <ac:cxnSpMkLst>
            <pc:docMk/>
            <pc:sldMk cId="3201740918" sldId="843"/>
            <ac:cxnSpMk id="208" creationId="{42F963D8-47D9-665E-6E8C-8236965CAFE3}"/>
          </ac:cxnSpMkLst>
        </pc:cxnChg>
        <pc:cxnChg chg="add del mod">
          <ac:chgData name="Jenifer Prince Devaraj" userId="c3fb109c-09d1-42a6-93f4-69472d709861" providerId="ADAL" clId="{0E7945FA-4A65-4B0F-974C-D804242E2DA6}" dt="2024-10-17T22:29:05.942" v="4053" actId="478"/>
          <ac:cxnSpMkLst>
            <pc:docMk/>
            <pc:sldMk cId="3201740918" sldId="843"/>
            <ac:cxnSpMk id="209" creationId="{0BF747F7-7414-64A3-D656-CFC8C05750A1}"/>
          </ac:cxnSpMkLst>
        </pc:cxnChg>
        <pc:cxnChg chg="add del mod">
          <ac:chgData name="Jenifer Prince Devaraj" userId="c3fb109c-09d1-42a6-93f4-69472d709861" providerId="ADAL" clId="{0E7945FA-4A65-4B0F-974C-D804242E2DA6}" dt="2024-10-17T22:28:36.151" v="4047" actId="478"/>
          <ac:cxnSpMkLst>
            <pc:docMk/>
            <pc:sldMk cId="3201740918" sldId="843"/>
            <ac:cxnSpMk id="214" creationId="{2F1A0525-BFF9-382E-3731-F84FDCBB7992}"/>
          </ac:cxnSpMkLst>
        </pc:cxnChg>
        <pc:cxnChg chg="add del mod">
          <ac:chgData name="Jenifer Prince Devaraj" userId="c3fb109c-09d1-42a6-93f4-69472d709861" providerId="ADAL" clId="{0E7945FA-4A65-4B0F-974C-D804242E2DA6}" dt="2024-10-17T22:28:41.330" v="4049" actId="478"/>
          <ac:cxnSpMkLst>
            <pc:docMk/>
            <pc:sldMk cId="3201740918" sldId="843"/>
            <ac:cxnSpMk id="215" creationId="{EAA6D5EE-81B1-AFDC-DBB2-024842797E8F}"/>
          </ac:cxnSpMkLst>
        </pc:cxnChg>
        <pc:cxnChg chg="add del mod">
          <ac:chgData name="Jenifer Prince Devaraj" userId="c3fb109c-09d1-42a6-93f4-69472d709861" providerId="ADAL" clId="{0E7945FA-4A65-4B0F-974C-D804242E2DA6}" dt="2024-10-17T22:29:50.413" v="4067" actId="478"/>
          <ac:cxnSpMkLst>
            <pc:docMk/>
            <pc:sldMk cId="3201740918" sldId="843"/>
            <ac:cxnSpMk id="216" creationId="{0A2F3EB0-63E3-CD4C-5213-BE431984BA79}"/>
          </ac:cxnSpMkLst>
        </pc:cxnChg>
        <pc:cxnChg chg="add del mod">
          <ac:chgData name="Jenifer Prince Devaraj" userId="c3fb109c-09d1-42a6-93f4-69472d709861" providerId="ADAL" clId="{0E7945FA-4A65-4B0F-974C-D804242E2DA6}" dt="2024-10-17T22:29:22.633" v="4058" actId="478"/>
          <ac:cxnSpMkLst>
            <pc:docMk/>
            <pc:sldMk cId="3201740918" sldId="843"/>
            <ac:cxnSpMk id="217" creationId="{057CF7DA-27D3-5F4F-8000-3F1A4AD96C20}"/>
          </ac:cxnSpMkLst>
        </pc:cxnChg>
        <pc:cxnChg chg="add del mod">
          <ac:chgData name="Jenifer Prince Devaraj" userId="c3fb109c-09d1-42a6-93f4-69472d709861" providerId="ADAL" clId="{0E7945FA-4A65-4B0F-974C-D804242E2DA6}" dt="2024-10-17T22:28:52.217" v="4052" actId="478"/>
          <ac:cxnSpMkLst>
            <pc:docMk/>
            <pc:sldMk cId="3201740918" sldId="843"/>
            <ac:cxnSpMk id="219" creationId="{70071BE6-C0C0-3050-AF50-03AD29A3B3A9}"/>
          </ac:cxnSpMkLst>
        </pc:cxnChg>
        <pc:cxnChg chg="add del mod">
          <ac:chgData name="Jenifer Prince Devaraj" userId="c3fb109c-09d1-42a6-93f4-69472d709861" providerId="ADAL" clId="{0E7945FA-4A65-4B0F-974C-D804242E2DA6}" dt="2024-10-17T22:29:33.848" v="4063" actId="478"/>
          <ac:cxnSpMkLst>
            <pc:docMk/>
            <pc:sldMk cId="3201740918" sldId="843"/>
            <ac:cxnSpMk id="220" creationId="{6FE3F601-8629-0E8E-3BAA-2735B685539B}"/>
          </ac:cxnSpMkLst>
        </pc:cxnChg>
        <pc:cxnChg chg="add del mod">
          <ac:chgData name="Jenifer Prince Devaraj" userId="c3fb109c-09d1-42a6-93f4-69472d709861" providerId="ADAL" clId="{0E7945FA-4A65-4B0F-974C-D804242E2DA6}" dt="2024-10-17T22:30:07.632" v="4072" actId="478"/>
          <ac:cxnSpMkLst>
            <pc:docMk/>
            <pc:sldMk cId="3201740918" sldId="843"/>
            <ac:cxnSpMk id="221" creationId="{5DE00A6C-0289-4DCF-15FA-5AF3DD44B4E1}"/>
          </ac:cxnSpMkLst>
        </pc:cxnChg>
        <pc:cxnChg chg="add del mod">
          <ac:chgData name="Jenifer Prince Devaraj" userId="c3fb109c-09d1-42a6-93f4-69472d709861" providerId="ADAL" clId="{0E7945FA-4A65-4B0F-974C-D804242E2DA6}" dt="2024-10-17T22:29:24.888" v="4059" actId="478"/>
          <ac:cxnSpMkLst>
            <pc:docMk/>
            <pc:sldMk cId="3201740918" sldId="843"/>
            <ac:cxnSpMk id="222" creationId="{D3EBF840-EAAA-9498-1F7A-9AC044F3A455}"/>
          </ac:cxnSpMkLst>
        </pc:cxnChg>
        <pc:cxnChg chg="add del mod">
          <ac:chgData name="Jenifer Prince Devaraj" userId="c3fb109c-09d1-42a6-93f4-69472d709861" providerId="ADAL" clId="{0E7945FA-4A65-4B0F-974C-D804242E2DA6}" dt="2024-10-17T22:29:19.517" v="4057" actId="478"/>
          <ac:cxnSpMkLst>
            <pc:docMk/>
            <pc:sldMk cId="3201740918" sldId="843"/>
            <ac:cxnSpMk id="224" creationId="{BE164C7B-B0D1-8403-FE88-C5451BBE0437}"/>
          </ac:cxnSpMkLst>
        </pc:cxnChg>
        <pc:cxnChg chg="add del mod">
          <ac:chgData name="Jenifer Prince Devaraj" userId="c3fb109c-09d1-42a6-93f4-69472d709861" providerId="ADAL" clId="{0E7945FA-4A65-4B0F-974C-D804242E2DA6}" dt="2024-10-17T22:29:31.750" v="4062" actId="478"/>
          <ac:cxnSpMkLst>
            <pc:docMk/>
            <pc:sldMk cId="3201740918" sldId="843"/>
            <ac:cxnSpMk id="225" creationId="{82A59C9B-7556-A7EF-42C6-4FD9D20568E2}"/>
          </ac:cxnSpMkLst>
        </pc:cxnChg>
        <pc:cxnChg chg="add del mod">
          <ac:chgData name="Jenifer Prince Devaraj" userId="c3fb109c-09d1-42a6-93f4-69472d709861" providerId="ADAL" clId="{0E7945FA-4A65-4B0F-974C-D804242E2DA6}" dt="2024-10-17T22:30:21.963" v="4078" actId="478"/>
          <ac:cxnSpMkLst>
            <pc:docMk/>
            <pc:sldMk cId="3201740918" sldId="843"/>
            <ac:cxnSpMk id="226" creationId="{A0E4F274-00C2-16B8-027D-5ACA1975A74D}"/>
          </ac:cxnSpMkLst>
        </pc:cxnChg>
        <pc:cxnChg chg="add del mod">
          <ac:chgData name="Jenifer Prince Devaraj" userId="c3fb109c-09d1-42a6-93f4-69472d709861" providerId="ADAL" clId="{0E7945FA-4A65-4B0F-974C-D804242E2DA6}" dt="2024-10-17T22:29:26.946" v="4060" actId="478"/>
          <ac:cxnSpMkLst>
            <pc:docMk/>
            <pc:sldMk cId="3201740918" sldId="843"/>
            <ac:cxnSpMk id="227" creationId="{243D1724-05D3-6C11-DBFD-23CA5A5129FA}"/>
          </ac:cxnSpMkLst>
        </pc:cxnChg>
        <pc:cxnChg chg="add mod">
          <ac:chgData name="Jenifer Prince Devaraj" userId="c3fb109c-09d1-42a6-93f4-69472d709861" providerId="ADAL" clId="{0E7945FA-4A65-4B0F-974C-D804242E2DA6}" dt="2024-10-17T22:20:17.422" v="3736" actId="14100"/>
          <ac:cxnSpMkLst>
            <pc:docMk/>
            <pc:sldMk cId="3201740918" sldId="843"/>
            <ac:cxnSpMk id="229" creationId="{0E68A903-6ACB-A8F0-2570-2D4FDB8AFFA8}"/>
          </ac:cxnSpMkLst>
        </pc:cxnChg>
        <pc:cxnChg chg="add del mod">
          <ac:chgData name="Jenifer Prince Devaraj" userId="c3fb109c-09d1-42a6-93f4-69472d709861" providerId="ADAL" clId="{0E7945FA-4A65-4B0F-974C-D804242E2DA6}" dt="2024-10-17T22:28:44.193" v="4050" actId="478"/>
          <ac:cxnSpMkLst>
            <pc:docMk/>
            <pc:sldMk cId="3201740918" sldId="843"/>
            <ac:cxnSpMk id="231" creationId="{ED5E53EB-C38D-FE47-8CA3-AA752734F428}"/>
          </ac:cxnSpMkLst>
        </pc:cxnChg>
        <pc:cxnChg chg="add del mod">
          <ac:chgData name="Jenifer Prince Devaraj" userId="c3fb109c-09d1-42a6-93f4-69472d709861" providerId="ADAL" clId="{0E7945FA-4A65-4B0F-974C-D804242E2DA6}" dt="2024-10-17T22:29:36.303" v="4064" actId="478"/>
          <ac:cxnSpMkLst>
            <pc:docMk/>
            <pc:sldMk cId="3201740918" sldId="843"/>
            <ac:cxnSpMk id="232" creationId="{8EC6F3E2-AD58-68C0-251F-58FE9FA97901}"/>
          </ac:cxnSpMkLst>
        </pc:cxnChg>
        <pc:cxnChg chg="add del mod">
          <ac:chgData name="Jenifer Prince Devaraj" userId="c3fb109c-09d1-42a6-93f4-69472d709861" providerId="ADAL" clId="{0E7945FA-4A65-4B0F-974C-D804242E2DA6}" dt="2024-10-17T22:29:38.357" v="4065" actId="478"/>
          <ac:cxnSpMkLst>
            <pc:docMk/>
            <pc:sldMk cId="3201740918" sldId="843"/>
            <ac:cxnSpMk id="233" creationId="{98279DD3-1E14-DD86-C047-9BB23E2F5E2C}"/>
          </ac:cxnSpMkLst>
        </pc:cxnChg>
        <pc:cxnChg chg="add mod">
          <ac:chgData name="Jenifer Prince Devaraj" userId="c3fb109c-09d1-42a6-93f4-69472d709861" providerId="ADAL" clId="{0E7945FA-4A65-4B0F-974C-D804242E2DA6}" dt="2024-10-17T22:21:45.219" v="3747" actId="1582"/>
          <ac:cxnSpMkLst>
            <pc:docMk/>
            <pc:sldMk cId="3201740918" sldId="843"/>
            <ac:cxnSpMk id="234" creationId="{260AA21D-62E7-BD60-4919-9C2498D693A0}"/>
          </ac:cxnSpMkLst>
        </pc:cxnChg>
        <pc:cxnChg chg="add del mod">
          <ac:chgData name="Jenifer Prince Devaraj" userId="c3fb109c-09d1-42a6-93f4-69472d709861" providerId="ADAL" clId="{0E7945FA-4A65-4B0F-974C-D804242E2DA6}" dt="2024-10-17T22:28:32.437" v="4046" actId="478"/>
          <ac:cxnSpMkLst>
            <pc:docMk/>
            <pc:sldMk cId="3201740918" sldId="843"/>
            <ac:cxnSpMk id="236" creationId="{EA274052-CE96-ECFB-B4DC-DAE2B75E5B91}"/>
          </ac:cxnSpMkLst>
        </pc:cxnChg>
        <pc:cxnChg chg="add del mod">
          <ac:chgData name="Jenifer Prince Devaraj" userId="c3fb109c-09d1-42a6-93f4-69472d709861" providerId="ADAL" clId="{0E7945FA-4A65-4B0F-974C-D804242E2DA6}" dt="2024-10-17T22:28:49.890" v="4051" actId="478"/>
          <ac:cxnSpMkLst>
            <pc:docMk/>
            <pc:sldMk cId="3201740918" sldId="843"/>
            <ac:cxnSpMk id="237" creationId="{697C67D4-91BC-ED26-01E0-DEE2B3DF40DE}"/>
          </ac:cxnSpMkLst>
        </pc:cxnChg>
        <pc:cxnChg chg="add del mod">
          <ac:chgData name="Jenifer Prince Devaraj" userId="c3fb109c-09d1-42a6-93f4-69472d709861" providerId="ADAL" clId="{0E7945FA-4A65-4B0F-974C-D804242E2DA6}" dt="2024-10-17T22:29:17.296" v="4056" actId="478"/>
          <ac:cxnSpMkLst>
            <pc:docMk/>
            <pc:sldMk cId="3201740918" sldId="843"/>
            <ac:cxnSpMk id="238" creationId="{F4479004-CDB7-7A12-E4C3-F4C2B70B4199}"/>
          </ac:cxnSpMkLst>
        </pc:cxnChg>
        <pc:cxnChg chg="add mod">
          <ac:chgData name="Jenifer Prince Devaraj" userId="c3fb109c-09d1-42a6-93f4-69472d709861" providerId="ADAL" clId="{0E7945FA-4A65-4B0F-974C-D804242E2DA6}" dt="2024-10-17T22:24:22.838" v="3777" actId="14100"/>
          <ac:cxnSpMkLst>
            <pc:docMk/>
            <pc:sldMk cId="3201740918" sldId="843"/>
            <ac:cxnSpMk id="239" creationId="{F179EF06-0CA4-2BC5-2794-7C16935A80FF}"/>
          </ac:cxnSpMkLst>
        </pc:cxnChg>
        <pc:cxnChg chg="add mod">
          <ac:chgData name="Jenifer Prince Devaraj" userId="c3fb109c-09d1-42a6-93f4-69472d709861" providerId="ADAL" clId="{0E7945FA-4A65-4B0F-974C-D804242E2DA6}" dt="2024-10-17T22:22:36.940" v="3762" actId="14100"/>
          <ac:cxnSpMkLst>
            <pc:docMk/>
            <pc:sldMk cId="3201740918" sldId="843"/>
            <ac:cxnSpMk id="241" creationId="{2438E9FA-B1DE-2B64-5151-82E5FB3B8E65}"/>
          </ac:cxnSpMkLst>
        </pc:cxnChg>
        <pc:cxnChg chg="add mod">
          <ac:chgData name="Jenifer Prince Devaraj" userId="c3fb109c-09d1-42a6-93f4-69472d709861" providerId="ADAL" clId="{0E7945FA-4A65-4B0F-974C-D804242E2DA6}" dt="2024-10-17T22:23:09.930" v="3766" actId="1036"/>
          <ac:cxnSpMkLst>
            <pc:docMk/>
            <pc:sldMk cId="3201740918" sldId="843"/>
            <ac:cxnSpMk id="244" creationId="{8506FA77-9215-776F-1E38-A88DB85E3C14}"/>
          </ac:cxnSpMkLst>
        </pc:cxnChg>
        <pc:cxnChg chg="add del mod">
          <ac:chgData name="Jenifer Prince Devaraj" userId="c3fb109c-09d1-42a6-93f4-69472d709861" providerId="ADAL" clId="{0E7945FA-4A65-4B0F-974C-D804242E2DA6}" dt="2024-10-17T22:28:38.473" v="4048" actId="478"/>
          <ac:cxnSpMkLst>
            <pc:docMk/>
            <pc:sldMk cId="3201740918" sldId="843"/>
            <ac:cxnSpMk id="246" creationId="{45E6DECC-5763-3DD9-FC69-3173872FD105}"/>
          </ac:cxnSpMkLst>
        </pc:cxnChg>
        <pc:cxnChg chg="add del mod">
          <ac:chgData name="Jenifer Prince Devaraj" userId="c3fb109c-09d1-42a6-93f4-69472d709861" providerId="ADAL" clId="{0E7945FA-4A65-4B0F-974C-D804242E2DA6}" dt="2024-10-17T22:29:55.623" v="4069" actId="478"/>
          <ac:cxnSpMkLst>
            <pc:docMk/>
            <pc:sldMk cId="3201740918" sldId="843"/>
            <ac:cxnSpMk id="247" creationId="{E1215A5B-C3AF-2AA9-F1DD-291319C893BF}"/>
          </ac:cxnSpMkLst>
        </pc:cxnChg>
        <pc:cxnChg chg="add del mod">
          <ac:chgData name="Jenifer Prince Devaraj" userId="c3fb109c-09d1-42a6-93f4-69472d709861" providerId="ADAL" clId="{0E7945FA-4A65-4B0F-974C-D804242E2DA6}" dt="2024-10-17T22:29:29.398" v="4061" actId="478"/>
          <ac:cxnSpMkLst>
            <pc:docMk/>
            <pc:sldMk cId="3201740918" sldId="843"/>
            <ac:cxnSpMk id="248" creationId="{552EE17E-7C4B-9DDE-399C-E84D4D5B6753}"/>
          </ac:cxnSpMkLst>
        </pc:cxnChg>
        <pc:cxnChg chg="add del mod">
          <ac:chgData name="Jenifer Prince Devaraj" userId="c3fb109c-09d1-42a6-93f4-69472d709861" providerId="ADAL" clId="{0E7945FA-4A65-4B0F-974C-D804242E2DA6}" dt="2024-10-17T22:29:08.231" v="4054" actId="478"/>
          <ac:cxnSpMkLst>
            <pc:docMk/>
            <pc:sldMk cId="3201740918" sldId="843"/>
            <ac:cxnSpMk id="249" creationId="{2058B6C0-3973-CB7F-1532-A846AF762B51}"/>
          </ac:cxnSpMkLst>
        </pc:cxnChg>
        <pc:cxnChg chg="add del mod">
          <ac:chgData name="Jenifer Prince Devaraj" userId="c3fb109c-09d1-42a6-93f4-69472d709861" providerId="ADAL" clId="{0E7945FA-4A65-4B0F-974C-D804242E2DA6}" dt="2024-10-17T22:30:12.640" v="4074" actId="478"/>
          <ac:cxnSpMkLst>
            <pc:docMk/>
            <pc:sldMk cId="3201740918" sldId="843"/>
            <ac:cxnSpMk id="250" creationId="{A7874CE9-7173-53B6-39FB-4A091305028B}"/>
          </ac:cxnSpMkLst>
        </pc:cxnChg>
        <pc:cxnChg chg="add del mod">
          <ac:chgData name="Jenifer Prince Devaraj" userId="c3fb109c-09d1-42a6-93f4-69472d709861" providerId="ADAL" clId="{0E7945FA-4A65-4B0F-974C-D804242E2DA6}" dt="2024-10-17T22:30:10.089" v="4073" actId="478"/>
          <ac:cxnSpMkLst>
            <pc:docMk/>
            <pc:sldMk cId="3201740918" sldId="843"/>
            <ac:cxnSpMk id="251" creationId="{7D620804-4CE7-5A89-30C0-E88426B3EB80}"/>
          </ac:cxnSpMkLst>
        </pc:cxnChg>
        <pc:cxnChg chg="add del mod">
          <ac:chgData name="Jenifer Prince Devaraj" userId="c3fb109c-09d1-42a6-93f4-69472d709861" providerId="ADAL" clId="{0E7945FA-4A65-4B0F-974C-D804242E2DA6}" dt="2024-10-17T22:29:12.778" v="4055" actId="478"/>
          <ac:cxnSpMkLst>
            <pc:docMk/>
            <pc:sldMk cId="3201740918" sldId="843"/>
            <ac:cxnSpMk id="252" creationId="{166A2EE2-9950-BFEB-3F4C-828602C16155}"/>
          </ac:cxnSpMkLst>
        </pc:cxnChg>
        <pc:cxnChg chg="add del mod">
          <ac:chgData name="Jenifer Prince Devaraj" userId="c3fb109c-09d1-42a6-93f4-69472d709861" providerId="ADAL" clId="{0E7945FA-4A65-4B0F-974C-D804242E2DA6}" dt="2024-10-17T22:30:17.422" v="4076" actId="478"/>
          <ac:cxnSpMkLst>
            <pc:docMk/>
            <pc:sldMk cId="3201740918" sldId="843"/>
            <ac:cxnSpMk id="253" creationId="{30136AC7-6972-0F83-3F73-50501CEA7AB6}"/>
          </ac:cxnSpMkLst>
        </pc:cxnChg>
        <pc:cxnChg chg="add del mod">
          <ac:chgData name="Jenifer Prince Devaraj" userId="c3fb109c-09d1-42a6-93f4-69472d709861" providerId="ADAL" clId="{0E7945FA-4A65-4B0F-974C-D804242E2DA6}" dt="2024-10-17T22:30:15.140" v="4075" actId="478"/>
          <ac:cxnSpMkLst>
            <pc:docMk/>
            <pc:sldMk cId="3201740918" sldId="843"/>
            <ac:cxnSpMk id="254" creationId="{6A041F72-C2D9-7CFE-32E1-81F758818698}"/>
          </ac:cxnSpMkLst>
        </pc:cxnChg>
        <pc:cxnChg chg="add mod">
          <ac:chgData name="Jenifer Prince Devaraj" userId="c3fb109c-09d1-42a6-93f4-69472d709861" providerId="ADAL" clId="{0E7945FA-4A65-4B0F-974C-D804242E2DA6}" dt="2024-10-17T22:25:07.003" v="3804" actId="1035"/>
          <ac:cxnSpMkLst>
            <pc:docMk/>
            <pc:sldMk cId="3201740918" sldId="843"/>
            <ac:cxnSpMk id="262" creationId="{B4B3014C-1928-F6FC-669A-B06EF11D8AE8}"/>
          </ac:cxnSpMkLst>
        </pc:cxnChg>
        <pc:cxnChg chg="add del mod">
          <ac:chgData name="Jenifer Prince Devaraj" userId="c3fb109c-09d1-42a6-93f4-69472d709861" providerId="ADAL" clId="{0E7945FA-4A65-4B0F-974C-D804242E2DA6}" dt="2024-10-17T22:29:47.909" v="4066" actId="478"/>
          <ac:cxnSpMkLst>
            <pc:docMk/>
            <pc:sldMk cId="3201740918" sldId="843"/>
            <ac:cxnSpMk id="263" creationId="{64C8F450-50FA-EE38-69F8-3002E50F6C6B}"/>
          </ac:cxnSpMkLst>
        </pc:cxnChg>
        <pc:cxnChg chg="add del mod">
          <ac:chgData name="Jenifer Prince Devaraj" userId="c3fb109c-09d1-42a6-93f4-69472d709861" providerId="ADAL" clId="{0E7945FA-4A65-4B0F-974C-D804242E2DA6}" dt="2024-10-17T22:30:04.877" v="4071" actId="478"/>
          <ac:cxnSpMkLst>
            <pc:docMk/>
            <pc:sldMk cId="3201740918" sldId="843"/>
            <ac:cxnSpMk id="264" creationId="{81857C6A-FE70-12DE-2280-31A7E8B782C7}"/>
          </ac:cxnSpMkLst>
        </pc:cxnChg>
        <pc:cxnChg chg="add del mod">
          <ac:chgData name="Jenifer Prince Devaraj" userId="c3fb109c-09d1-42a6-93f4-69472d709861" providerId="ADAL" clId="{0E7945FA-4A65-4B0F-974C-D804242E2DA6}" dt="2024-10-17T22:30:19.566" v="4077" actId="478"/>
          <ac:cxnSpMkLst>
            <pc:docMk/>
            <pc:sldMk cId="3201740918" sldId="843"/>
            <ac:cxnSpMk id="265" creationId="{B617D194-8700-40B6-4589-D9CBC466123D}"/>
          </ac:cxnSpMkLst>
        </pc:cxnChg>
        <pc:cxnChg chg="add mod">
          <ac:chgData name="Jenifer Prince Devaraj" userId="c3fb109c-09d1-42a6-93f4-69472d709861" providerId="ADAL" clId="{0E7945FA-4A65-4B0F-974C-D804242E2DA6}" dt="2024-10-17T22:30:58.262" v="4095" actId="14100"/>
          <ac:cxnSpMkLst>
            <pc:docMk/>
            <pc:sldMk cId="3201740918" sldId="843"/>
            <ac:cxnSpMk id="267" creationId="{45945457-454D-F88C-B058-B303247DF3FE}"/>
          </ac:cxnSpMkLst>
        </pc:cxnChg>
        <pc:cxnChg chg="add mod">
          <ac:chgData name="Jenifer Prince Devaraj" userId="c3fb109c-09d1-42a6-93f4-69472d709861" providerId="ADAL" clId="{0E7945FA-4A65-4B0F-974C-D804242E2DA6}" dt="2024-10-17T22:35:03.799" v="4114" actId="1076"/>
          <ac:cxnSpMkLst>
            <pc:docMk/>
            <pc:sldMk cId="3201740918" sldId="843"/>
            <ac:cxnSpMk id="272" creationId="{D2BCA049-E69F-9301-D6A0-480EE4EBD112}"/>
          </ac:cxnSpMkLst>
        </pc:cxnChg>
        <pc:cxnChg chg="add mod">
          <ac:chgData name="Jenifer Prince Devaraj" userId="c3fb109c-09d1-42a6-93f4-69472d709861" providerId="ADAL" clId="{0E7945FA-4A65-4B0F-974C-D804242E2DA6}" dt="2024-10-17T22:35:03.799" v="4114" actId="1076"/>
          <ac:cxnSpMkLst>
            <pc:docMk/>
            <pc:sldMk cId="3201740918" sldId="843"/>
            <ac:cxnSpMk id="273" creationId="{073B7F5C-1C16-31B8-FA14-60435C6752DC}"/>
          </ac:cxnSpMkLst>
        </pc:cxnChg>
        <pc:cxnChg chg="add mod">
          <ac:chgData name="Jenifer Prince Devaraj" userId="c3fb109c-09d1-42a6-93f4-69472d709861" providerId="ADAL" clId="{0E7945FA-4A65-4B0F-974C-D804242E2DA6}" dt="2024-10-17T22:35:03.799" v="4114" actId="1076"/>
          <ac:cxnSpMkLst>
            <pc:docMk/>
            <pc:sldMk cId="3201740918" sldId="843"/>
            <ac:cxnSpMk id="275" creationId="{5303CA28-7D81-F716-3FF0-A89C154957F9}"/>
          </ac:cxnSpMkLst>
        </pc:cxnChg>
        <pc:cxnChg chg="add mod">
          <ac:chgData name="Jenifer Prince Devaraj" userId="c3fb109c-09d1-42a6-93f4-69472d709861" providerId="ADAL" clId="{0E7945FA-4A65-4B0F-974C-D804242E2DA6}" dt="2024-10-17T22:35:03.799" v="4114" actId="1076"/>
          <ac:cxnSpMkLst>
            <pc:docMk/>
            <pc:sldMk cId="3201740918" sldId="843"/>
            <ac:cxnSpMk id="276" creationId="{C001A051-D1EA-A57B-79C7-CAFCC655E262}"/>
          </ac:cxnSpMkLst>
        </pc:cxnChg>
        <pc:cxnChg chg="add mod">
          <ac:chgData name="Jenifer Prince Devaraj" userId="c3fb109c-09d1-42a6-93f4-69472d709861" providerId="ADAL" clId="{0E7945FA-4A65-4B0F-974C-D804242E2DA6}" dt="2024-10-17T22:35:03.799" v="4114" actId="1076"/>
          <ac:cxnSpMkLst>
            <pc:docMk/>
            <pc:sldMk cId="3201740918" sldId="843"/>
            <ac:cxnSpMk id="277" creationId="{E7661AA8-0417-A89E-FD8A-C24E1B54A37B}"/>
          </ac:cxnSpMkLst>
        </pc:cxnChg>
        <pc:cxnChg chg="add mod">
          <ac:chgData name="Jenifer Prince Devaraj" userId="c3fb109c-09d1-42a6-93f4-69472d709861" providerId="ADAL" clId="{0E7945FA-4A65-4B0F-974C-D804242E2DA6}" dt="2024-10-17T22:35:03.799" v="4114" actId="1076"/>
          <ac:cxnSpMkLst>
            <pc:docMk/>
            <pc:sldMk cId="3201740918" sldId="843"/>
            <ac:cxnSpMk id="278" creationId="{01B5E8D7-82F2-8764-D042-642A08BB6C0E}"/>
          </ac:cxnSpMkLst>
        </pc:cxnChg>
        <pc:cxnChg chg="add mod">
          <ac:chgData name="Jenifer Prince Devaraj" userId="c3fb109c-09d1-42a6-93f4-69472d709861" providerId="ADAL" clId="{0E7945FA-4A65-4B0F-974C-D804242E2DA6}" dt="2024-10-17T22:35:03.799" v="4114" actId="1076"/>
          <ac:cxnSpMkLst>
            <pc:docMk/>
            <pc:sldMk cId="3201740918" sldId="843"/>
            <ac:cxnSpMk id="279" creationId="{C0205F51-E71D-7575-AEFE-A615B8A2CB72}"/>
          </ac:cxnSpMkLst>
        </pc:cxnChg>
        <pc:cxnChg chg="add mod">
          <ac:chgData name="Jenifer Prince Devaraj" userId="c3fb109c-09d1-42a6-93f4-69472d709861" providerId="ADAL" clId="{0E7945FA-4A65-4B0F-974C-D804242E2DA6}" dt="2024-10-17T22:35:03.799" v="4114" actId="1076"/>
          <ac:cxnSpMkLst>
            <pc:docMk/>
            <pc:sldMk cId="3201740918" sldId="843"/>
            <ac:cxnSpMk id="280" creationId="{BE8EC1EE-71E7-5A08-89D7-AEFB6CB48572}"/>
          </ac:cxnSpMkLst>
        </pc:cxnChg>
        <pc:cxnChg chg="add mod">
          <ac:chgData name="Jenifer Prince Devaraj" userId="c3fb109c-09d1-42a6-93f4-69472d709861" providerId="ADAL" clId="{0E7945FA-4A65-4B0F-974C-D804242E2DA6}" dt="2024-10-17T22:35:03.799" v="4114" actId="1076"/>
          <ac:cxnSpMkLst>
            <pc:docMk/>
            <pc:sldMk cId="3201740918" sldId="843"/>
            <ac:cxnSpMk id="282" creationId="{DDC454F1-6BA4-B204-62C5-6EE54DBFF9EE}"/>
          </ac:cxnSpMkLst>
        </pc:cxnChg>
        <pc:cxnChg chg="add mod">
          <ac:chgData name="Jenifer Prince Devaraj" userId="c3fb109c-09d1-42a6-93f4-69472d709861" providerId="ADAL" clId="{0E7945FA-4A65-4B0F-974C-D804242E2DA6}" dt="2024-10-17T22:37:29.224" v="4130" actId="1076"/>
          <ac:cxnSpMkLst>
            <pc:docMk/>
            <pc:sldMk cId="3201740918" sldId="843"/>
            <ac:cxnSpMk id="283" creationId="{A30A7E9E-40CD-FED4-41F4-A81D5919265D}"/>
          </ac:cxnSpMkLst>
        </pc:cxnChg>
        <pc:cxnChg chg="add mod">
          <ac:chgData name="Jenifer Prince Devaraj" userId="c3fb109c-09d1-42a6-93f4-69472d709861" providerId="ADAL" clId="{0E7945FA-4A65-4B0F-974C-D804242E2DA6}" dt="2024-10-17T22:37:29.224" v="4130" actId="1076"/>
          <ac:cxnSpMkLst>
            <pc:docMk/>
            <pc:sldMk cId="3201740918" sldId="843"/>
            <ac:cxnSpMk id="284" creationId="{25EB796C-1BCD-B04A-2BCF-F3279F5BDE72}"/>
          </ac:cxnSpMkLst>
        </pc:cxnChg>
        <pc:cxnChg chg="add mod">
          <ac:chgData name="Jenifer Prince Devaraj" userId="c3fb109c-09d1-42a6-93f4-69472d709861" providerId="ADAL" clId="{0E7945FA-4A65-4B0F-974C-D804242E2DA6}" dt="2024-10-17T22:37:29.224" v="4130" actId="1076"/>
          <ac:cxnSpMkLst>
            <pc:docMk/>
            <pc:sldMk cId="3201740918" sldId="843"/>
            <ac:cxnSpMk id="286" creationId="{F723CACB-CDAA-9604-255C-92CDBE316A23}"/>
          </ac:cxnSpMkLst>
        </pc:cxnChg>
        <pc:cxnChg chg="add mod">
          <ac:chgData name="Jenifer Prince Devaraj" userId="c3fb109c-09d1-42a6-93f4-69472d709861" providerId="ADAL" clId="{0E7945FA-4A65-4B0F-974C-D804242E2DA6}" dt="2024-10-17T22:37:29.224" v="4130" actId="1076"/>
          <ac:cxnSpMkLst>
            <pc:docMk/>
            <pc:sldMk cId="3201740918" sldId="843"/>
            <ac:cxnSpMk id="287" creationId="{B6F62AED-3160-49DA-D0A5-EF25A62D8315}"/>
          </ac:cxnSpMkLst>
        </pc:cxnChg>
        <pc:cxnChg chg="add mod">
          <ac:chgData name="Jenifer Prince Devaraj" userId="c3fb109c-09d1-42a6-93f4-69472d709861" providerId="ADAL" clId="{0E7945FA-4A65-4B0F-974C-D804242E2DA6}" dt="2024-10-17T22:37:29.224" v="4130" actId="1076"/>
          <ac:cxnSpMkLst>
            <pc:docMk/>
            <pc:sldMk cId="3201740918" sldId="843"/>
            <ac:cxnSpMk id="288" creationId="{2CE74BC6-ED0A-6761-DCE0-3BB9117A2C05}"/>
          </ac:cxnSpMkLst>
        </pc:cxnChg>
        <pc:cxnChg chg="add mod">
          <ac:chgData name="Jenifer Prince Devaraj" userId="c3fb109c-09d1-42a6-93f4-69472d709861" providerId="ADAL" clId="{0E7945FA-4A65-4B0F-974C-D804242E2DA6}" dt="2024-10-17T22:37:29.224" v="4130" actId="1076"/>
          <ac:cxnSpMkLst>
            <pc:docMk/>
            <pc:sldMk cId="3201740918" sldId="843"/>
            <ac:cxnSpMk id="289" creationId="{957DBF5C-8CA9-C7AA-DD00-4BC48AC8C66A}"/>
          </ac:cxnSpMkLst>
        </pc:cxnChg>
        <pc:cxnChg chg="add mod">
          <ac:chgData name="Jenifer Prince Devaraj" userId="c3fb109c-09d1-42a6-93f4-69472d709861" providerId="ADAL" clId="{0E7945FA-4A65-4B0F-974C-D804242E2DA6}" dt="2024-10-17T22:37:29.224" v="4130" actId="1076"/>
          <ac:cxnSpMkLst>
            <pc:docMk/>
            <pc:sldMk cId="3201740918" sldId="843"/>
            <ac:cxnSpMk id="290" creationId="{7177EE8C-35BA-D45A-E5B4-44F4A5A50162}"/>
          </ac:cxnSpMkLst>
        </pc:cxnChg>
        <pc:cxnChg chg="add mod">
          <ac:chgData name="Jenifer Prince Devaraj" userId="c3fb109c-09d1-42a6-93f4-69472d709861" providerId="ADAL" clId="{0E7945FA-4A65-4B0F-974C-D804242E2DA6}" dt="2024-10-17T22:37:29.224" v="4130" actId="1076"/>
          <ac:cxnSpMkLst>
            <pc:docMk/>
            <pc:sldMk cId="3201740918" sldId="843"/>
            <ac:cxnSpMk id="291" creationId="{2F3FCD4E-3AAA-CBF9-A02D-02768C496FF4}"/>
          </ac:cxnSpMkLst>
        </pc:cxnChg>
        <pc:cxnChg chg="add mod">
          <ac:chgData name="Jenifer Prince Devaraj" userId="c3fb109c-09d1-42a6-93f4-69472d709861" providerId="ADAL" clId="{0E7945FA-4A65-4B0F-974C-D804242E2DA6}" dt="2024-10-17T22:37:29.224" v="4130" actId="1076"/>
          <ac:cxnSpMkLst>
            <pc:docMk/>
            <pc:sldMk cId="3201740918" sldId="843"/>
            <ac:cxnSpMk id="293" creationId="{B81B832F-B8FC-777F-BAE4-AFD7C5FFF4DD}"/>
          </ac:cxnSpMkLst>
        </pc:cxnChg>
        <pc:cxnChg chg="add mod">
          <ac:chgData name="Jenifer Prince Devaraj" userId="c3fb109c-09d1-42a6-93f4-69472d709861" providerId="ADAL" clId="{0E7945FA-4A65-4B0F-974C-D804242E2DA6}" dt="2024-10-17T22:36:51.880" v="4124" actId="1076"/>
          <ac:cxnSpMkLst>
            <pc:docMk/>
            <pc:sldMk cId="3201740918" sldId="843"/>
            <ac:cxnSpMk id="294" creationId="{9075F7B1-5D7C-937C-6EB8-9119D392A5D8}"/>
          </ac:cxnSpMkLst>
        </pc:cxnChg>
        <pc:cxnChg chg="add mod">
          <ac:chgData name="Jenifer Prince Devaraj" userId="c3fb109c-09d1-42a6-93f4-69472d709861" providerId="ADAL" clId="{0E7945FA-4A65-4B0F-974C-D804242E2DA6}" dt="2024-10-17T22:36:51.880" v="4124" actId="1076"/>
          <ac:cxnSpMkLst>
            <pc:docMk/>
            <pc:sldMk cId="3201740918" sldId="843"/>
            <ac:cxnSpMk id="295" creationId="{480FC7C8-61FD-408E-9C86-C2E9BE4F723C}"/>
          </ac:cxnSpMkLst>
        </pc:cxnChg>
        <pc:cxnChg chg="add mod">
          <ac:chgData name="Jenifer Prince Devaraj" userId="c3fb109c-09d1-42a6-93f4-69472d709861" providerId="ADAL" clId="{0E7945FA-4A65-4B0F-974C-D804242E2DA6}" dt="2024-10-17T22:36:51.880" v="4124" actId="1076"/>
          <ac:cxnSpMkLst>
            <pc:docMk/>
            <pc:sldMk cId="3201740918" sldId="843"/>
            <ac:cxnSpMk id="297" creationId="{C3060750-69C5-DD4B-6981-2FF8B3D77BE3}"/>
          </ac:cxnSpMkLst>
        </pc:cxnChg>
        <pc:cxnChg chg="add mod">
          <ac:chgData name="Jenifer Prince Devaraj" userId="c3fb109c-09d1-42a6-93f4-69472d709861" providerId="ADAL" clId="{0E7945FA-4A65-4B0F-974C-D804242E2DA6}" dt="2024-10-17T22:36:51.880" v="4124" actId="1076"/>
          <ac:cxnSpMkLst>
            <pc:docMk/>
            <pc:sldMk cId="3201740918" sldId="843"/>
            <ac:cxnSpMk id="298" creationId="{8DC9F5CE-5713-B3DD-4A22-8765EAAF6953}"/>
          </ac:cxnSpMkLst>
        </pc:cxnChg>
        <pc:cxnChg chg="add mod">
          <ac:chgData name="Jenifer Prince Devaraj" userId="c3fb109c-09d1-42a6-93f4-69472d709861" providerId="ADAL" clId="{0E7945FA-4A65-4B0F-974C-D804242E2DA6}" dt="2024-10-17T22:36:51.880" v="4124" actId="1076"/>
          <ac:cxnSpMkLst>
            <pc:docMk/>
            <pc:sldMk cId="3201740918" sldId="843"/>
            <ac:cxnSpMk id="299" creationId="{7C73D904-9B61-7646-9A4A-B2B45BC75E58}"/>
          </ac:cxnSpMkLst>
        </pc:cxnChg>
        <pc:cxnChg chg="add mod">
          <ac:chgData name="Jenifer Prince Devaraj" userId="c3fb109c-09d1-42a6-93f4-69472d709861" providerId="ADAL" clId="{0E7945FA-4A65-4B0F-974C-D804242E2DA6}" dt="2024-10-17T22:36:51.880" v="4124" actId="1076"/>
          <ac:cxnSpMkLst>
            <pc:docMk/>
            <pc:sldMk cId="3201740918" sldId="843"/>
            <ac:cxnSpMk id="300" creationId="{9EF3D34C-77DA-870C-D2AB-13C689CB00EA}"/>
          </ac:cxnSpMkLst>
        </pc:cxnChg>
        <pc:cxnChg chg="add mod">
          <ac:chgData name="Jenifer Prince Devaraj" userId="c3fb109c-09d1-42a6-93f4-69472d709861" providerId="ADAL" clId="{0E7945FA-4A65-4B0F-974C-D804242E2DA6}" dt="2024-10-17T22:36:51.880" v="4124" actId="1076"/>
          <ac:cxnSpMkLst>
            <pc:docMk/>
            <pc:sldMk cId="3201740918" sldId="843"/>
            <ac:cxnSpMk id="301" creationId="{3A8CB7C3-97E5-36F7-F7B5-A619FD1D48CC}"/>
          </ac:cxnSpMkLst>
        </pc:cxnChg>
        <pc:cxnChg chg="add mod">
          <ac:chgData name="Jenifer Prince Devaraj" userId="c3fb109c-09d1-42a6-93f4-69472d709861" providerId="ADAL" clId="{0E7945FA-4A65-4B0F-974C-D804242E2DA6}" dt="2024-10-17T22:36:51.880" v="4124" actId="1076"/>
          <ac:cxnSpMkLst>
            <pc:docMk/>
            <pc:sldMk cId="3201740918" sldId="843"/>
            <ac:cxnSpMk id="302" creationId="{EAC7D876-4717-F8F3-3FA4-47A4B3747D27}"/>
          </ac:cxnSpMkLst>
        </pc:cxnChg>
        <pc:cxnChg chg="add mod">
          <ac:chgData name="Jenifer Prince Devaraj" userId="c3fb109c-09d1-42a6-93f4-69472d709861" providerId="ADAL" clId="{0E7945FA-4A65-4B0F-974C-D804242E2DA6}" dt="2024-10-17T22:36:51.880" v="4124" actId="1076"/>
          <ac:cxnSpMkLst>
            <pc:docMk/>
            <pc:sldMk cId="3201740918" sldId="843"/>
            <ac:cxnSpMk id="304" creationId="{63670600-8AB3-E8DB-7954-7494F5F5E44C}"/>
          </ac:cxnSpMkLst>
        </pc:cxnChg>
        <pc:cxnChg chg="add mod">
          <ac:chgData name="Jenifer Prince Devaraj" userId="c3fb109c-09d1-42a6-93f4-69472d709861" providerId="ADAL" clId="{0E7945FA-4A65-4B0F-974C-D804242E2DA6}" dt="2024-10-17T22:38:18.837" v="4133" actId="1076"/>
          <ac:cxnSpMkLst>
            <pc:docMk/>
            <pc:sldMk cId="3201740918" sldId="843"/>
            <ac:cxnSpMk id="305" creationId="{70A8BF39-01FD-1F1D-DA1D-41B2E535A226}"/>
          </ac:cxnSpMkLst>
        </pc:cxnChg>
        <pc:cxnChg chg="add mod">
          <ac:chgData name="Jenifer Prince Devaraj" userId="c3fb109c-09d1-42a6-93f4-69472d709861" providerId="ADAL" clId="{0E7945FA-4A65-4B0F-974C-D804242E2DA6}" dt="2024-10-17T22:38:18.837" v="4133" actId="1076"/>
          <ac:cxnSpMkLst>
            <pc:docMk/>
            <pc:sldMk cId="3201740918" sldId="843"/>
            <ac:cxnSpMk id="306" creationId="{125BE395-CDDD-15DD-89A2-2F3CFAF7B24E}"/>
          </ac:cxnSpMkLst>
        </pc:cxnChg>
        <pc:cxnChg chg="add mod">
          <ac:chgData name="Jenifer Prince Devaraj" userId="c3fb109c-09d1-42a6-93f4-69472d709861" providerId="ADAL" clId="{0E7945FA-4A65-4B0F-974C-D804242E2DA6}" dt="2024-10-17T22:38:18.837" v="4133" actId="1076"/>
          <ac:cxnSpMkLst>
            <pc:docMk/>
            <pc:sldMk cId="3201740918" sldId="843"/>
            <ac:cxnSpMk id="308" creationId="{025A5A88-4399-062F-370D-62727EC563CB}"/>
          </ac:cxnSpMkLst>
        </pc:cxnChg>
        <pc:cxnChg chg="add mod">
          <ac:chgData name="Jenifer Prince Devaraj" userId="c3fb109c-09d1-42a6-93f4-69472d709861" providerId="ADAL" clId="{0E7945FA-4A65-4B0F-974C-D804242E2DA6}" dt="2024-10-17T22:38:18.837" v="4133" actId="1076"/>
          <ac:cxnSpMkLst>
            <pc:docMk/>
            <pc:sldMk cId="3201740918" sldId="843"/>
            <ac:cxnSpMk id="309" creationId="{E1264E58-382B-BBEC-266F-91CAB5863E36}"/>
          </ac:cxnSpMkLst>
        </pc:cxnChg>
        <pc:cxnChg chg="add mod">
          <ac:chgData name="Jenifer Prince Devaraj" userId="c3fb109c-09d1-42a6-93f4-69472d709861" providerId="ADAL" clId="{0E7945FA-4A65-4B0F-974C-D804242E2DA6}" dt="2024-10-17T22:38:18.837" v="4133" actId="1076"/>
          <ac:cxnSpMkLst>
            <pc:docMk/>
            <pc:sldMk cId="3201740918" sldId="843"/>
            <ac:cxnSpMk id="310" creationId="{FAAEA643-D38C-E192-A198-9C5FD1562DC1}"/>
          </ac:cxnSpMkLst>
        </pc:cxnChg>
        <pc:cxnChg chg="add mod">
          <ac:chgData name="Jenifer Prince Devaraj" userId="c3fb109c-09d1-42a6-93f4-69472d709861" providerId="ADAL" clId="{0E7945FA-4A65-4B0F-974C-D804242E2DA6}" dt="2024-10-17T22:38:18.837" v="4133" actId="1076"/>
          <ac:cxnSpMkLst>
            <pc:docMk/>
            <pc:sldMk cId="3201740918" sldId="843"/>
            <ac:cxnSpMk id="311" creationId="{1BB006E5-FE45-C281-33B7-47CFC3BFE5B6}"/>
          </ac:cxnSpMkLst>
        </pc:cxnChg>
        <pc:cxnChg chg="add mod">
          <ac:chgData name="Jenifer Prince Devaraj" userId="c3fb109c-09d1-42a6-93f4-69472d709861" providerId="ADAL" clId="{0E7945FA-4A65-4B0F-974C-D804242E2DA6}" dt="2024-10-17T22:38:18.837" v="4133" actId="1076"/>
          <ac:cxnSpMkLst>
            <pc:docMk/>
            <pc:sldMk cId="3201740918" sldId="843"/>
            <ac:cxnSpMk id="312" creationId="{C1B43E5C-A27A-6BCA-6FBE-5E4B91CD9719}"/>
          </ac:cxnSpMkLst>
        </pc:cxnChg>
        <pc:cxnChg chg="add mod">
          <ac:chgData name="Jenifer Prince Devaraj" userId="c3fb109c-09d1-42a6-93f4-69472d709861" providerId="ADAL" clId="{0E7945FA-4A65-4B0F-974C-D804242E2DA6}" dt="2024-10-17T22:38:18.837" v="4133" actId="1076"/>
          <ac:cxnSpMkLst>
            <pc:docMk/>
            <pc:sldMk cId="3201740918" sldId="843"/>
            <ac:cxnSpMk id="313" creationId="{D84096B8-39B3-2AC5-33D2-5D56248F80AB}"/>
          </ac:cxnSpMkLst>
        </pc:cxnChg>
        <pc:cxnChg chg="add mod">
          <ac:chgData name="Jenifer Prince Devaraj" userId="c3fb109c-09d1-42a6-93f4-69472d709861" providerId="ADAL" clId="{0E7945FA-4A65-4B0F-974C-D804242E2DA6}" dt="2024-10-17T22:38:18.837" v="4133" actId="1076"/>
          <ac:cxnSpMkLst>
            <pc:docMk/>
            <pc:sldMk cId="3201740918" sldId="843"/>
            <ac:cxnSpMk id="315" creationId="{5DFB7964-A4BB-52DE-EA19-57DAF1B5B31B}"/>
          </ac:cxnSpMkLst>
        </pc:cxnChg>
        <pc:cxnChg chg="add mod">
          <ac:chgData name="Jenifer Prince Devaraj" userId="c3fb109c-09d1-42a6-93f4-69472d709861" providerId="ADAL" clId="{0E7945FA-4A65-4B0F-974C-D804242E2DA6}" dt="2024-10-17T22:38:22.342" v="4134"/>
          <ac:cxnSpMkLst>
            <pc:docMk/>
            <pc:sldMk cId="3201740918" sldId="843"/>
            <ac:cxnSpMk id="317" creationId="{FF4A3A0A-D248-9B97-B1DD-1C75970CD116}"/>
          </ac:cxnSpMkLst>
        </pc:cxnChg>
        <pc:cxnChg chg="add mod">
          <ac:chgData name="Jenifer Prince Devaraj" userId="c3fb109c-09d1-42a6-93f4-69472d709861" providerId="ADAL" clId="{0E7945FA-4A65-4B0F-974C-D804242E2DA6}" dt="2024-10-17T22:38:22.342" v="4134"/>
          <ac:cxnSpMkLst>
            <pc:docMk/>
            <pc:sldMk cId="3201740918" sldId="843"/>
            <ac:cxnSpMk id="318" creationId="{9171787C-FEA5-A115-9F2B-F928DC0090A9}"/>
          </ac:cxnSpMkLst>
        </pc:cxnChg>
        <pc:cxnChg chg="add mod">
          <ac:chgData name="Jenifer Prince Devaraj" userId="c3fb109c-09d1-42a6-93f4-69472d709861" providerId="ADAL" clId="{0E7945FA-4A65-4B0F-974C-D804242E2DA6}" dt="2024-10-17T22:38:22.342" v="4134"/>
          <ac:cxnSpMkLst>
            <pc:docMk/>
            <pc:sldMk cId="3201740918" sldId="843"/>
            <ac:cxnSpMk id="320" creationId="{EBB242AB-5366-D2DB-2A89-52BE34D289BF}"/>
          </ac:cxnSpMkLst>
        </pc:cxnChg>
        <pc:cxnChg chg="add mod">
          <ac:chgData name="Jenifer Prince Devaraj" userId="c3fb109c-09d1-42a6-93f4-69472d709861" providerId="ADAL" clId="{0E7945FA-4A65-4B0F-974C-D804242E2DA6}" dt="2024-10-17T22:38:22.342" v="4134"/>
          <ac:cxnSpMkLst>
            <pc:docMk/>
            <pc:sldMk cId="3201740918" sldId="843"/>
            <ac:cxnSpMk id="321" creationId="{5735A220-4FE5-545B-613E-5BB4A2D67AFE}"/>
          </ac:cxnSpMkLst>
        </pc:cxnChg>
        <pc:cxnChg chg="add mod">
          <ac:chgData name="Jenifer Prince Devaraj" userId="c3fb109c-09d1-42a6-93f4-69472d709861" providerId="ADAL" clId="{0E7945FA-4A65-4B0F-974C-D804242E2DA6}" dt="2024-10-17T22:38:22.342" v="4134"/>
          <ac:cxnSpMkLst>
            <pc:docMk/>
            <pc:sldMk cId="3201740918" sldId="843"/>
            <ac:cxnSpMk id="322" creationId="{3965AD02-C820-4F68-DFB6-FC28A206300A}"/>
          </ac:cxnSpMkLst>
        </pc:cxnChg>
        <pc:cxnChg chg="add mod">
          <ac:chgData name="Jenifer Prince Devaraj" userId="c3fb109c-09d1-42a6-93f4-69472d709861" providerId="ADAL" clId="{0E7945FA-4A65-4B0F-974C-D804242E2DA6}" dt="2024-10-17T22:38:22.342" v="4134"/>
          <ac:cxnSpMkLst>
            <pc:docMk/>
            <pc:sldMk cId="3201740918" sldId="843"/>
            <ac:cxnSpMk id="323" creationId="{C23A57C5-6AEB-5915-4119-CC2579B3BE37}"/>
          </ac:cxnSpMkLst>
        </pc:cxnChg>
        <pc:cxnChg chg="add mod">
          <ac:chgData name="Jenifer Prince Devaraj" userId="c3fb109c-09d1-42a6-93f4-69472d709861" providerId="ADAL" clId="{0E7945FA-4A65-4B0F-974C-D804242E2DA6}" dt="2024-10-17T22:38:22.342" v="4134"/>
          <ac:cxnSpMkLst>
            <pc:docMk/>
            <pc:sldMk cId="3201740918" sldId="843"/>
            <ac:cxnSpMk id="324" creationId="{C265D5C8-EA43-E035-F1B6-356D6142709E}"/>
          </ac:cxnSpMkLst>
        </pc:cxnChg>
        <pc:cxnChg chg="add mod">
          <ac:chgData name="Jenifer Prince Devaraj" userId="c3fb109c-09d1-42a6-93f4-69472d709861" providerId="ADAL" clId="{0E7945FA-4A65-4B0F-974C-D804242E2DA6}" dt="2024-10-17T22:38:22.342" v="4134"/>
          <ac:cxnSpMkLst>
            <pc:docMk/>
            <pc:sldMk cId="3201740918" sldId="843"/>
            <ac:cxnSpMk id="325" creationId="{C41B600D-3F2C-C764-FD22-DE56D0F5FEF2}"/>
          </ac:cxnSpMkLst>
        </pc:cxnChg>
        <pc:cxnChg chg="add mod">
          <ac:chgData name="Jenifer Prince Devaraj" userId="c3fb109c-09d1-42a6-93f4-69472d709861" providerId="ADAL" clId="{0E7945FA-4A65-4B0F-974C-D804242E2DA6}" dt="2024-10-17T22:38:22.342" v="4134"/>
          <ac:cxnSpMkLst>
            <pc:docMk/>
            <pc:sldMk cId="3201740918" sldId="843"/>
            <ac:cxnSpMk id="327" creationId="{0B76A378-6CE9-C664-7C50-F413783FD230}"/>
          </ac:cxnSpMkLst>
        </pc:cxnChg>
        <pc:cxnChg chg="add mod">
          <ac:chgData name="Jenifer Prince Devaraj" userId="c3fb109c-09d1-42a6-93f4-69472d709861" providerId="ADAL" clId="{0E7945FA-4A65-4B0F-974C-D804242E2DA6}" dt="2024-10-17T22:39:01.764" v="4139" actId="1076"/>
          <ac:cxnSpMkLst>
            <pc:docMk/>
            <pc:sldMk cId="3201740918" sldId="843"/>
            <ac:cxnSpMk id="329" creationId="{FACDA243-45FC-36EA-D91F-91F047617B7D}"/>
          </ac:cxnSpMkLst>
        </pc:cxnChg>
        <pc:cxnChg chg="add mod">
          <ac:chgData name="Jenifer Prince Devaraj" userId="c3fb109c-09d1-42a6-93f4-69472d709861" providerId="ADAL" clId="{0E7945FA-4A65-4B0F-974C-D804242E2DA6}" dt="2024-10-17T22:39:01.764" v="4139" actId="1076"/>
          <ac:cxnSpMkLst>
            <pc:docMk/>
            <pc:sldMk cId="3201740918" sldId="843"/>
            <ac:cxnSpMk id="330" creationId="{B1DECC89-A52B-99A9-3065-8720FEADF9E9}"/>
          </ac:cxnSpMkLst>
        </pc:cxnChg>
        <pc:cxnChg chg="add mod">
          <ac:chgData name="Jenifer Prince Devaraj" userId="c3fb109c-09d1-42a6-93f4-69472d709861" providerId="ADAL" clId="{0E7945FA-4A65-4B0F-974C-D804242E2DA6}" dt="2024-10-17T22:39:01.764" v="4139" actId="1076"/>
          <ac:cxnSpMkLst>
            <pc:docMk/>
            <pc:sldMk cId="3201740918" sldId="843"/>
            <ac:cxnSpMk id="332" creationId="{4435B635-7A7C-9A4A-63AA-37E70DEE1EA5}"/>
          </ac:cxnSpMkLst>
        </pc:cxnChg>
        <pc:cxnChg chg="add mod">
          <ac:chgData name="Jenifer Prince Devaraj" userId="c3fb109c-09d1-42a6-93f4-69472d709861" providerId="ADAL" clId="{0E7945FA-4A65-4B0F-974C-D804242E2DA6}" dt="2024-10-17T22:39:01.764" v="4139" actId="1076"/>
          <ac:cxnSpMkLst>
            <pc:docMk/>
            <pc:sldMk cId="3201740918" sldId="843"/>
            <ac:cxnSpMk id="333" creationId="{DB0805A9-6E82-E1C3-FED5-C1F4002E8C56}"/>
          </ac:cxnSpMkLst>
        </pc:cxnChg>
        <pc:cxnChg chg="add mod">
          <ac:chgData name="Jenifer Prince Devaraj" userId="c3fb109c-09d1-42a6-93f4-69472d709861" providerId="ADAL" clId="{0E7945FA-4A65-4B0F-974C-D804242E2DA6}" dt="2024-10-17T22:39:01.764" v="4139" actId="1076"/>
          <ac:cxnSpMkLst>
            <pc:docMk/>
            <pc:sldMk cId="3201740918" sldId="843"/>
            <ac:cxnSpMk id="334" creationId="{F5446BBB-1F3D-8425-75EE-28CFD3663ED4}"/>
          </ac:cxnSpMkLst>
        </pc:cxnChg>
        <pc:cxnChg chg="add mod">
          <ac:chgData name="Jenifer Prince Devaraj" userId="c3fb109c-09d1-42a6-93f4-69472d709861" providerId="ADAL" clId="{0E7945FA-4A65-4B0F-974C-D804242E2DA6}" dt="2024-10-17T22:39:01.764" v="4139" actId="1076"/>
          <ac:cxnSpMkLst>
            <pc:docMk/>
            <pc:sldMk cId="3201740918" sldId="843"/>
            <ac:cxnSpMk id="335" creationId="{424F7789-55AD-F1BD-8A99-ED8DD1FCB70A}"/>
          </ac:cxnSpMkLst>
        </pc:cxnChg>
        <pc:cxnChg chg="add mod">
          <ac:chgData name="Jenifer Prince Devaraj" userId="c3fb109c-09d1-42a6-93f4-69472d709861" providerId="ADAL" clId="{0E7945FA-4A65-4B0F-974C-D804242E2DA6}" dt="2024-10-17T22:39:01.764" v="4139" actId="1076"/>
          <ac:cxnSpMkLst>
            <pc:docMk/>
            <pc:sldMk cId="3201740918" sldId="843"/>
            <ac:cxnSpMk id="336" creationId="{BEED79FB-D07D-CD25-97DB-28169FA854BD}"/>
          </ac:cxnSpMkLst>
        </pc:cxnChg>
        <pc:cxnChg chg="add mod">
          <ac:chgData name="Jenifer Prince Devaraj" userId="c3fb109c-09d1-42a6-93f4-69472d709861" providerId="ADAL" clId="{0E7945FA-4A65-4B0F-974C-D804242E2DA6}" dt="2024-10-17T22:39:01.764" v="4139" actId="1076"/>
          <ac:cxnSpMkLst>
            <pc:docMk/>
            <pc:sldMk cId="3201740918" sldId="843"/>
            <ac:cxnSpMk id="337" creationId="{D0589B11-BDE1-212F-3978-6DF66F4D2700}"/>
          </ac:cxnSpMkLst>
        </pc:cxnChg>
        <pc:cxnChg chg="add mod">
          <ac:chgData name="Jenifer Prince Devaraj" userId="c3fb109c-09d1-42a6-93f4-69472d709861" providerId="ADAL" clId="{0E7945FA-4A65-4B0F-974C-D804242E2DA6}" dt="2024-10-17T22:39:01.764" v="4139" actId="1076"/>
          <ac:cxnSpMkLst>
            <pc:docMk/>
            <pc:sldMk cId="3201740918" sldId="843"/>
            <ac:cxnSpMk id="339" creationId="{195BB4CE-DBAA-4DA2-0C9C-CDE833867E31}"/>
          </ac:cxnSpMkLst>
        </pc:cxnChg>
        <pc:cxnChg chg="add mod">
          <ac:chgData name="Jenifer Prince Devaraj" userId="c3fb109c-09d1-42a6-93f4-69472d709861" providerId="ADAL" clId="{0E7945FA-4A65-4B0F-974C-D804242E2DA6}" dt="2024-10-17T22:40:09.939" v="4187" actId="1038"/>
          <ac:cxnSpMkLst>
            <pc:docMk/>
            <pc:sldMk cId="3201740918" sldId="843"/>
            <ac:cxnSpMk id="341" creationId="{90B48C1A-7A24-2FF6-E116-B1DBBE1AF13B}"/>
          </ac:cxnSpMkLst>
        </pc:cxnChg>
        <pc:cxnChg chg="add mod">
          <ac:chgData name="Jenifer Prince Devaraj" userId="c3fb109c-09d1-42a6-93f4-69472d709861" providerId="ADAL" clId="{0E7945FA-4A65-4B0F-974C-D804242E2DA6}" dt="2024-10-17T22:40:09.939" v="4187" actId="1038"/>
          <ac:cxnSpMkLst>
            <pc:docMk/>
            <pc:sldMk cId="3201740918" sldId="843"/>
            <ac:cxnSpMk id="342" creationId="{4104C528-FC23-5A3A-BFEE-8FF80FBEF722}"/>
          </ac:cxnSpMkLst>
        </pc:cxnChg>
        <pc:cxnChg chg="add mod">
          <ac:chgData name="Jenifer Prince Devaraj" userId="c3fb109c-09d1-42a6-93f4-69472d709861" providerId="ADAL" clId="{0E7945FA-4A65-4B0F-974C-D804242E2DA6}" dt="2024-10-17T22:40:09.939" v="4187" actId="1038"/>
          <ac:cxnSpMkLst>
            <pc:docMk/>
            <pc:sldMk cId="3201740918" sldId="843"/>
            <ac:cxnSpMk id="344" creationId="{11538E76-0441-D719-3182-7C16CC9305A1}"/>
          </ac:cxnSpMkLst>
        </pc:cxnChg>
        <pc:cxnChg chg="add mod">
          <ac:chgData name="Jenifer Prince Devaraj" userId="c3fb109c-09d1-42a6-93f4-69472d709861" providerId="ADAL" clId="{0E7945FA-4A65-4B0F-974C-D804242E2DA6}" dt="2024-10-17T22:40:09.939" v="4187" actId="1038"/>
          <ac:cxnSpMkLst>
            <pc:docMk/>
            <pc:sldMk cId="3201740918" sldId="843"/>
            <ac:cxnSpMk id="345" creationId="{342923AF-61AE-A53B-950C-B5BCEE99891A}"/>
          </ac:cxnSpMkLst>
        </pc:cxnChg>
        <pc:cxnChg chg="add mod">
          <ac:chgData name="Jenifer Prince Devaraj" userId="c3fb109c-09d1-42a6-93f4-69472d709861" providerId="ADAL" clId="{0E7945FA-4A65-4B0F-974C-D804242E2DA6}" dt="2024-10-17T22:40:09.939" v="4187" actId="1038"/>
          <ac:cxnSpMkLst>
            <pc:docMk/>
            <pc:sldMk cId="3201740918" sldId="843"/>
            <ac:cxnSpMk id="346" creationId="{BA1D791F-6A76-59F9-6B6B-F23C3C44F265}"/>
          </ac:cxnSpMkLst>
        </pc:cxnChg>
        <pc:cxnChg chg="add mod">
          <ac:chgData name="Jenifer Prince Devaraj" userId="c3fb109c-09d1-42a6-93f4-69472d709861" providerId="ADAL" clId="{0E7945FA-4A65-4B0F-974C-D804242E2DA6}" dt="2024-10-17T22:40:09.939" v="4187" actId="1038"/>
          <ac:cxnSpMkLst>
            <pc:docMk/>
            <pc:sldMk cId="3201740918" sldId="843"/>
            <ac:cxnSpMk id="347" creationId="{A4E9C8C9-C9BA-3A74-E33D-97708FD408E9}"/>
          </ac:cxnSpMkLst>
        </pc:cxnChg>
        <pc:cxnChg chg="add mod">
          <ac:chgData name="Jenifer Prince Devaraj" userId="c3fb109c-09d1-42a6-93f4-69472d709861" providerId="ADAL" clId="{0E7945FA-4A65-4B0F-974C-D804242E2DA6}" dt="2024-10-17T22:40:09.939" v="4187" actId="1038"/>
          <ac:cxnSpMkLst>
            <pc:docMk/>
            <pc:sldMk cId="3201740918" sldId="843"/>
            <ac:cxnSpMk id="348" creationId="{DFA92868-B0A6-5C2E-314F-856EC037D79D}"/>
          </ac:cxnSpMkLst>
        </pc:cxnChg>
        <pc:cxnChg chg="add mod">
          <ac:chgData name="Jenifer Prince Devaraj" userId="c3fb109c-09d1-42a6-93f4-69472d709861" providerId="ADAL" clId="{0E7945FA-4A65-4B0F-974C-D804242E2DA6}" dt="2024-10-17T22:40:09.939" v="4187" actId="1038"/>
          <ac:cxnSpMkLst>
            <pc:docMk/>
            <pc:sldMk cId="3201740918" sldId="843"/>
            <ac:cxnSpMk id="349" creationId="{B5430989-BB98-CFEC-3787-BBC43926760E}"/>
          </ac:cxnSpMkLst>
        </pc:cxnChg>
        <pc:cxnChg chg="add mod">
          <ac:chgData name="Jenifer Prince Devaraj" userId="c3fb109c-09d1-42a6-93f4-69472d709861" providerId="ADAL" clId="{0E7945FA-4A65-4B0F-974C-D804242E2DA6}" dt="2024-10-17T22:40:09.939" v="4187" actId="1038"/>
          <ac:cxnSpMkLst>
            <pc:docMk/>
            <pc:sldMk cId="3201740918" sldId="843"/>
            <ac:cxnSpMk id="351" creationId="{6146C79F-3B19-C34C-0B3C-20F53DEA1CFC}"/>
          </ac:cxnSpMkLst>
        </pc:cxnChg>
      </pc:sldChg>
      <pc:sldChg chg="modSp add mod">
        <pc:chgData name="Jenifer Prince Devaraj" userId="c3fb109c-09d1-42a6-93f4-69472d709861" providerId="ADAL" clId="{0E7945FA-4A65-4B0F-974C-D804242E2DA6}" dt="2024-10-17T23:01:52.934" v="4242" actId="20577"/>
        <pc:sldMkLst>
          <pc:docMk/>
          <pc:sldMk cId="2996614962" sldId="844"/>
        </pc:sldMkLst>
        <pc:spChg chg="mod">
          <ac:chgData name="Jenifer Prince Devaraj" userId="c3fb109c-09d1-42a6-93f4-69472d709861" providerId="ADAL" clId="{0E7945FA-4A65-4B0F-974C-D804242E2DA6}" dt="2024-10-17T23:01:52.934" v="4242" actId="20577"/>
          <ac:spMkLst>
            <pc:docMk/>
            <pc:sldMk cId="2996614962" sldId="844"/>
            <ac:spMk id="7" creationId="{B247BDBD-0B9F-BE85-20A3-8D20E13BBC12}"/>
          </ac:spMkLst>
        </pc:spChg>
      </pc:sldChg>
      <pc:sldChg chg="addSp modSp add mod">
        <pc:chgData name="Jenifer Prince Devaraj" userId="c3fb109c-09d1-42a6-93f4-69472d709861" providerId="ADAL" clId="{0E7945FA-4A65-4B0F-974C-D804242E2DA6}" dt="2024-10-17T23:01:59.488" v="4248" actId="20577"/>
        <pc:sldMkLst>
          <pc:docMk/>
          <pc:sldMk cId="848831293" sldId="845"/>
        </pc:sldMkLst>
        <pc:spChg chg="mod">
          <ac:chgData name="Jenifer Prince Devaraj" userId="c3fb109c-09d1-42a6-93f4-69472d709861" providerId="ADAL" clId="{0E7945FA-4A65-4B0F-974C-D804242E2DA6}" dt="2024-10-17T23:01:59.488" v="4248" actId="20577"/>
          <ac:spMkLst>
            <pc:docMk/>
            <pc:sldMk cId="848831293" sldId="845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0E7945FA-4A65-4B0F-974C-D804242E2DA6}" dt="2024-10-16T23:09:36.038" v="1277" actId="1076"/>
          <ac:picMkLst>
            <pc:docMk/>
            <pc:sldMk cId="848831293" sldId="845"/>
            <ac:picMk id="6" creationId="{D4AE85C5-9AD2-110E-2407-CAC095F9E027}"/>
          </ac:picMkLst>
        </pc:picChg>
        <pc:picChg chg="add mod">
          <ac:chgData name="Jenifer Prince Devaraj" userId="c3fb109c-09d1-42a6-93f4-69472d709861" providerId="ADAL" clId="{0E7945FA-4A65-4B0F-974C-D804242E2DA6}" dt="2024-10-16T23:09:40.577" v="1279" actId="1076"/>
          <ac:picMkLst>
            <pc:docMk/>
            <pc:sldMk cId="848831293" sldId="845"/>
            <ac:picMk id="9" creationId="{1C67CB92-BC33-F74E-E2F6-82705C54D752}"/>
          </ac:picMkLst>
        </pc:picChg>
      </pc:sldChg>
      <pc:sldChg chg="addSp delSp modSp add del mod">
        <pc:chgData name="Jenifer Prince Devaraj" userId="c3fb109c-09d1-42a6-93f4-69472d709861" providerId="ADAL" clId="{0E7945FA-4A65-4B0F-974C-D804242E2DA6}" dt="2024-10-17T21:28:30.878" v="2855" actId="47"/>
        <pc:sldMkLst>
          <pc:docMk/>
          <pc:sldMk cId="1888891636" sldId="846"/>
        </pc:sldMkLst>
        <pc:spChg chg="mod">
          <ac:chgData name="Jenifer Prince Devaraj" userId="c3fb109c-09d1-42a6-93f4-69472d709861" providerId="ADAL" clId="{0E7945FA-4A65-4B0F-974C-D804242E2DA6}" dt="2024-10-17T10:44:49.984" v="1431" actId="113"/>
          <ac:spMkLst>
            <pc:docMk/>
            <pc:sldMk cId="1888891636" sldId="846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0E7945FA-4A65-4B0F-974C-D804242E2DA6}" dt="2024-10-16T23:12:00.978" v="1283" actId="478"/>
          <ac:picMkLst>
            <pc:docMk/>
            <pc:sldMk cId="1888891636" sldId="846"/>
            <ac:picMk id="6" creationId="{D4AE85C5-9AD2-110E-2407-CAC095F9E027}"/>
          </ac:picMkLst>
        </pc:picChg>
        <pc:picChg chg="add del mod">
          <ac:chgData name="Jenifer Prince Devaraj" userId="c3fb109c-09d1-42a6-93f4-69472d709861" providerId="ADAL" clId="{0E7945FA-4A65-4B0F-974C-D804242E2DA6}" dt="2024-10-17T10:41:05.311" v="1292" actId="478"/>
          <ac:picMkLst>
            <pc:docMk/>
            <pc:sldMk cId="1888891636" sldId="846"/>
            <ac:picMk id="8" creationId="{7FD1D242-7D87-8448-62F3-02313973DEF3}"/>
          </ac:picMkLst>
        </pc:picChg>
        <pc:picChg chg="del">
          <ac:chgData name="Jenifer Prince Devaraj" userId="c3fb109c-09d1-42a6-93f4-69472d709861" providerId="ADAL" clId="{0E7945FA-4A65-4B0F-974C-D804242E2DA6}" dt="2024-10-16T23:11:59.773" v="1282" actId="478"/>
          <ac:picMkLst>
            <pc:docMk/>
            <pc:sldMk cId="1888891636" sldId="846"/>
            <ac:picMk id="9" creationId="{1C67CB92-BC33-F74E-E2F6-82705C54D752}"/>
          </ac:picMkLst>
        </pc:picChg>
      </pc:sldChg>
      <pc:sldChg chg="del">
        <pc:chgData name="Jenifer Prince Devaraj" userId="c3fb109c-09d1-42a6-93f4-69472d709861" providerId="ADAL" clId="{0E7945FA-4A65-4B0F-974C-D804242E2DA6}" dt="2024-10-16T18:55:20.642" v="45" actId="47"/>
        <pc:sldMkLst>
          <pc:docMk/>
          <pc:sldMk cId="3747883172" sldId="847"/>
        </pc:sldMkLst>
      </pc:sldChg>
      <pc:sldChg chg="modSp add mod">
        <pc:chgData name="Jenifer Prince Devaraj" userId="c3fb109c-09d1-42a6-93f4-69472d709861" providerId="ADAL" clId="{0E7945FA-4A65-4B0F-974C-D804242E2DA6}" dt="2024-10-17T23:39:30.811" v="4467" actId="207"/>
        <pc:sldMkLst>
          <pc:docMk/>
          <pc:sldMk cId="3956337897" sldId="847"/>
        </pc:sldMkLst>
        <pc:spChg chg="mod">
          <ac:chgData name="Jenifer Prince Devaraj" userId="c3fb109c-09d1-42a6-93f4-69472d709861" providerId="ADAL" clId="{0E7945FA-4A65-4B0F-974C-D804242E2DA6}" dt="2024-10-17T23:39:30.811" v="4467" actId="207"/>
          <ac:spMkLst>
            <pc:docMk/>
            <pc:sldMk cId="3956337897" sldId="847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0E7945FA-4A65-4B0F-974C-D804242E2DA6}" dt="2024-10-16T18:55:24.137" v="52" actId="47"/>
        <pc:sldMkLst>
          <pc:docMk/>
          <pc:sldMk cId="1068719486" sldId="848"/>
        </pc:sldMkLst>
      </pc:sldChg>
      <pc:sldChg chg="addSp delSp modSp add del mod">
        <pc:chgData name="Jenifer Prince Devaraj" userId="c3fb109c-09d1-42a6-93f4-69472d709861" providerId="ADAL" clId="{0E7945FA-4A65-4B0F-974C-D804242E2DA6}" dt="2024-10-17T21:28:39.983" v="2857" actId="47"/>
        <pc:sldMkLst>
          <pc:docMk/>
          <pc:sldMk cId="3182807530" sldId="848"/>
        </pc:sldMkLst>
        <pc:spChg chg="add mod">
          <ac:chgData name="Jenifer Prince Devaraj" userId="c3fb109c-09d1-42a6-93f4-69472d709861" providerId="ADAL" clId="{0E7945FA-4A65-4B0F-974C-D804242E2DA6}" dt="2024-10-17T11:32:43.904" v="2329" actId="20577"/>
          <ac:spMkLst>
            <pc:docMk/>
            <pc:sldMk cId="3182807530" sldId="848"/>
            <ac:spMk id="4" creationId="{B247BDBD-0B9F-BE85-20A3-8D20E13BBC12}"/>
          </ac:spMkLst>
        </pc:spChg>
        <pc:spChg chg="mod">
          <ac:chgData name="Jenifer Prince Devaraj" userId="c3fb109c-09d1-42a6-93f4-69472d709861" providerId="ADAL" clId="{0E7945FA-4A65-4B0F-974C-D804242E2DA6}" dt="2024-10-17T11:41:30.177" v="2442" actId="20577"/>
          <ac:spMkLst>
            <pc:docMk/>
            <pc:sldMk cId="3182807530" sldId="848"/>
            <ac:spMk id="7" creationId="{B247BDBD-0B9F-BE85-20A3-8D20E13BBC12}"/>
          </ac:spMkLst>
        </pc:spChg>
        <pc:cxnChg chg="add del">
          <ac:chgData name="Jenifer Prince Devaraj" userId="c3fb109c-09d1-42a6-93f4-69472d709861" providerId="ADAL" clId="{0E7945FA-4A65-4B0F-974C-D804242E2DA6}" dt="2024-10-17T11:22:12.216" v="2159" actId="11529"/>
          <ac:cxnSpMkLst>
            <pc:docMk/>
            <pc:sldMk cId="3182807530" sldId="848"/>
            <ac:cxnSpMk id="8" creationId="{CBAFDF01-8615-82AF-7FEE-23B8017AB1B8}"/>
          </ac:cxnSpMkLst>
        </pc:cxnChg>
        <pc:cxnChg chg="add mod">
          <ac:chgData name="Jenifer Prince Devaraj" userId="c3fb109c-09d1-42a6-93f4-69472d709861" providerId="ADAL" clId="{0E7945FA-4A65-4B0F-974C-D804242E2DA6}" dt="2024-10-17T11:22:27.249" v="2162" actId="1076"/>
          <ac:cxnSpMkLst>
            <pc:docMk/>
            <pc:sldMk cId="3182807530" sldId="848"/>
            <ac:cxnSpMk id="10" creationId="{E42E4F37-6912-7AEF-36FE-26F04E8677A4}"/>
          </ac:cxnSpMkLst>
        </pc:cxnChg>
      </pc:sldChg>
      <pc:sldChg chg="modSp add del mod">
        <pc:chgData name="Jenifer Prince Devaraj" userId="c3fb109c-09d1-42a6-93f4-69472d709861" providerId="ADAL" clId="{0E7945FA-4A65-4B0F-974C-D804242E2DA6}" dt="2024-10-17T21:28:47.769" v="2862" actId="47"/>
        <pc:sldMkLst>
          <pc:docMk/>
          <pc:sldMk cId="826184306" sldId="849"/>
        </pc:sldMkLst>
        <pc:spChg chg="mod">
          <ac:chgData name="Jenifer Prince Devaraj" userId="c3fb109c-09d1-42a6-93f4-69472d709861" providerId="ADAL" clId="{0E7945FA-4A65-4B0F-974C-D804242E2DA6}" dt="2024-10-17T11:05:50.599" v="1869" actId="6549"/>
          <ac:spMkLst>
            <pc:docMk/>
            <pc:sldMk cId="826184306" sldId="849"/>
            <ac:spMk id="7" creationId="{B247BDBD-0B9F-BE85-20A3-8D20E13BBC12}"/>
          </ac:spMkLst>
        </pc:spChg>
      </pc:sldChg>
      <pc:sldChg chg="delSp modSp add del mod">
        <pc:chgData name="Jenifer Prince Devaraj" userId="c3fb109c-09d1-42a6-93f4-69472d709861" providerId="ADAL" clId="{0E7945FA-4A65-4B0F-974C-D804242E2DA6}" dt="2024-10-17T21:28:45.785" v="2861" actId="47"/>
        <pc:sldMkLst>
          <pc:docMk/>
          <pc:sldMk cId="2023385219" sldId="850"/>
        </pc:sldMkLst>
        <pc:spChg chg="del mod">
          <ac:chgData name="Jenifer Prince Devaraj" userId="c3fb109c-09d1-42a6-93f4-69472d709861" providerId="ADAL" clId="{0E7945FA-4A65-4B0F-974C-D804242E2DA6}" dt="2024-10-17T11:21:13.105" v="2144" actId="21"/>
          <ac:spMkLst>
            <pc:docMk/>
            <pc:sldMk cId="2023385219" sldId="850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0E7945FA-4A65-4B0F-974C-D804242E2DA6}" dt="2024-10-16T18:55:21.835" v="46" actId="47"/>
        <pc:sldMkLst>
          <pc:docMk/>
          <pc:sldMk cId="2249934779" sldId="850"/>
        </pc:sldMkLst>
      </pc:sldChg>
      <pc:sldChg chg="del">
        <pc:chgData name="Jenifer Prince Devaraj" userId="c3fb109c-09d1-42a6-93f4-69472d709861" providerId="ADAL" clId="{0E7945FA-4A65-4B0F-974C-D804242E2DA6}" dt="2024-10-16T18:55:22.288" v="47" actId="47"/>
        <pc:sldMkLst>
          <pc:docMk/>
          <pc:sldMk cId="1957232902" sldId="851"/>
        </pc:sldMkLst>
      </pc:sldChg>
      <pc:sldChg chg="modSp add del mod">
        <pc:chgData name="Jenifer Prince Devaraj" userId="c3fb109c-09d1-42a6-93f4-69472d709861" providerId="ADAL" clId="{0E7945FA-4A65-4B0F-974C-D804242E2DA6}" dt="2024-10-17T21:28:41.599" v="2858" actId="47"/>
        <pc:sldMkLst>
          <pc:docMk/>
          <pc:sldMk cId="2417697985" sldId="851"/>
        </pc:sldMkLst>
        <pc:spChg chg="mod">
          <ac:chgData name="Jenifer Prince Devaraj" userId="c3fb109c-09d1-42a6-93f4-69472d709861" providerId="ADAL" clId="{0E7945FA-4A65-4B0F-974C-D804242E2DA6}" dt="2024-10-17T11:42:02.721" v="2460" actId="20577"/>
          <ac:spMkLst>
            <pc:docMk/>
            <pc:sldMk cId="2417697985" sldId="851"/>
            <ac:spMk id="4" creationId="{B247BDBD-0B9F-BE85-20A3-8D20E13BBC12}"/>
          </ac:spMkLst>
        </pc:spChg>
        <pc:spChg chg="mod">
          <ac:chgData name="Jenifer Prince Devaraj" userId="c3fb109c-09d1-42a6-93f4-69472d709861" providerId="ADAL" clId="{0E7945FA-4A65-4B0F-974C-D804242E2DA6}" dt="2024-10-17T11:39:56.267" v="2418" actId="20577"/>
          <ac:spMkLst>
            <pc:docMk/>
            <pc:sldMk cId="2417697985" sldId="851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0E7945FA-4A65-4B0F-974C-D804242E2DA6}" dt="2024-10-16T18:55:22.695" v="48" actId="47"/>
        <pc:sldMkLst>
          <pc:docMk/>
          <pc:sldMk cId="1582844001" sldId="852"/>
        </pc:sldMkLst>
      </pc:sldChg>
      <pc:sldChg chg="modSp add del mod ord">
        <pc:chgData name="Jenifer Prince Devaraj" userId="c3fb109c-09d1-42a6-93f4-69472d709861" providerId="ADAL" clId="{0E7945FA-4A65-4B0F-974C-D804242E2DA6}" dt="2024-10-17T21:28:43.485" v="2859" actId="47"/>
        <pc:sldMkLst>
          <pc:docMk/>
          <pc:sldMk cId="3779041398" sldId="852"/>
        </pc:sldMkLst>
        <pc:spChg chg="mod">
          <ac:chgData name="Jenifer Prince Devaraj" userId="c3fb109c-09d1-42a6-93f4-69472d709861" providerId="ADAL" clId="{0E7945FA-4A65-4B0F-974C-D804242E2DA6}" dt="2024-10-17T11:44:23.395" v="2526" actId="20577"/>
          <ac:spMkLst>
            <pc:docMk/>
            <pc:sldMk cId="3779041398" sldId="852"/>
            <ac:spMk id="4" creationId="{B247BDBD-0B9F-BE85-20A3-8D20E13BBC12}"/>
          </ac:spMkLst>
        </pc:spChg>
        <pc:spChg chg="mod">
          <ac:chgData name="Jenifer Prince Devaraj" userId="c3fb109c-09d1-42a6-93f4-69472d709861" providerId="ADAL" clId="{0E7945FA-4A65-4B0F-974C-D804242E2DA6}" dt="2024-10-17T11:43:09.281" v="2494" actId="20577"/>
          <ac:spMkLst>
            <pc:docMk/>
            <pc:sldMk cId="3779041398" sldId="852"/>
            <ac:spMk id="7" creationId="{B247BDBD-0B9F-BE85-20A3-8D20E13BBC12}"/>
          </ac:spMkLst>
        </pc:spChg>
      </pc:sldChg>
      <pc:sldChg chg="add del">
        <pc:chgData name="Jenifer Prince Devaraj" userId="c3fb109c-09d1-42a6-93f4-69472d709861" providerId="ADAL" clId="{0E7945FA-4A65-4B0F-974C-D804242E2DA6}" dt="2024-10-17T11:24:08.718" v="2180" actId="2890"/>
        <pc:sldMkLst>
          <pc:docMk/>
          <pc:sldMk cId="3842688621" sldId="852"/>
        </pc:sldMkLst>
      </pc:sldChg>
      <pc:sldChg chg="modSp add del mod">
        <pc:chgData name="Jenifer Prince Devaraj" userId="c3fb109c-09d1-42a6-93f4-69472d709861" providerId="ADAL" clId="{0E7945FA-4A65-4B0F-974C-D804242E2DA6}" dt="2024-10-17T21:28:44.424" v="2860" actId="47"/>
        <pc:sldMkLst>
          <pc:docMk/>
          <pc:sldMk cId="457633021" sldId="853"/>
        </pc:sldMkLst>
        <pc:spChg chg="mod">
          <ac:chgData name="Jenifer Prince Devaraj" userId="c3fb109c-09d1-42a6-93f4-69472d709861" providerId="ADAL" clId="{0E7945FA-4A65-4B0F-974C-D804242E2DA6}" dt="2024-10-17T11:45:30.008" v="2557" actId="20577"/>
          <ac:spMkLst>
            <pc:docMk/>
            <pc:sldMk cId="457633021" sldId="853"/>
            <ac:spMk id="4" creationId="{B247BDBD-0B9F-BE85-20A3-8D20E13BBC12}"/>
          </ac:spMkLst>
        </pc:spChg>
        <pc:spChg chg="mod">
          <ac:chgData name="Jenifer Prince Devaraj" userId="c3fb109c-09d1-42a6-93f4-69472d709861" providerId="ADAL" clId="{0E7945FA-4A65-4B0F-974C-D804242E2DA6}" dt="2024-10-17T11:44:39.799" v="2529" actId="113"/>
          <ac:spMkLst>
            <pc:docMk/>
            <pc:sldMk cId="457633021" sldId="853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0E7945FA-4A65-4B0F-974C-D804242E2DA6}" dt="2024-10-16T18:55:23.218" v="49" actId="47"/>
        <pc:sldMkLst>
          <pc:docMk/>
          <pc:sldMk cId="2754253130" sldId="853"/>
        </pc:sldMkLst>
      </pc:sldChg>
      <pc:sldChg chg="addSp delSp modSp add mod ord">
        <pc:chgData name="Jenifer Prince Devaraj" userId="c3fb109c-09d1-42a6-93f4-69472d709861" providerId="ADAL" clId="{0E7945FA-4A65-4B0F-974C-D804242E2DA6}" dt="2024-10-17T18:04:32.825" v="2825" actId="20577"/>
        <pc:sldMkLst>
          <pc:docMk/>
          <pc:sldMk cId="2065935820" sldId="854"/>
        </pc:sldMkLst>
        <pc:spChg chg="del">
          <ac:chgData name="Jenifer Prince Devaraj" userId="c3fb109c-09d1-42a6-93f4-69472d709861" providerId="ADAL" clId="{0E7945FA-4A65-4B0F-974C-D804242E2DA6}" dt="2024-10-17T18:03:32.207" v="2814" actId="478"/>
          <ac:spMkLst>
            <pc:docMk/>
            <pc:sldMk cId="2065935820" sldId="854"/>
            <ac:spMk id="4" creationId="{B247BDBD-0B9F-BE85-20A3-8D20E13BBC12}"/>
          </ac:spMkLst>
        </pc:spChg>
        <pc:spChg chg="mod">
          <ac:chgData name="Jenifer Prince Devaraj" userId="c3fb109c-09d1-42a6-93f4-69472d709861" providerId="ADAL" clId="{0E7945FA-4A65-4B0F-974C-D804242E2DA6}" dt="2024-10-17T18:04:32.825" v="2825" actId="20577"/>
          <ac:spMkLst>
            <pc:docMk/>
            <pc:sldMk cId="2065935820" sldId="854"/>
            <ac:spMk id="7" creationId="{B247BDBD-0B9F-BE85-20A3-8D20E13BBC12}"/>
          </ac:spMkLst>
        </pc:spChg>
        <pc:cxnChg chg="add mod">
          <ac:chgData name="Jenifer Prince Devaraj" userId="c3fb109c-09d1-42a6-93f4-69472d709861" providerId="ADAL" clId="{0E7945FA-4A65-4B0F-974C-D804242E2DA6}" dt="2024-10-17T18:03:50.004" v="2819" actId="1076"/>
          <ac:cxnSpMkLst>
            <pc:docMk/>
            <pc:sldMk cId="2065935820" sldId="854"/>
            <ac:cxnSpMk id="8" creationId="{502CB97E-4458-0E77-A66B-54F1088303FC}"/>
          </ac:cxnSpMkLst>
        </pc:cxnChg>
        <pc:cxnChg chg="del mod">
          <ac:chgData name="Jenifer Prince Devaraj" userId="c3fb109c-09d1-42a6-93f4-69472d709861" providerId="ADAL" clId="{0E7945FA-4A65-4B0F-974C-D804242E2DA6}" dt="2024-10-17T18:03:34.311" v="2815" actId="478"/>
          <ac:cxnSpMkLst>
            <pc:docMk/>
            <pc:sldMk cId="2065935820" sldId="854"/>
            <ac:cxnSpMk id="10" creationId="{E42E4F37-6912-7AEF-36FE-26F04E8677A4}"/>
          </ac:cxnSpMkLst>
        </pc:cxnChg>
      </pc:sldChg>
      <pc:sldChg chg="del">
        <pc:chgData name="Jenifer Prince Devaraj" userId="c3fb109c-09d1-42a6-93f4-69472d709861" providerId="ADAL" clId="{0E7945FA-4A65-4B0F-974C-D804242E2DA6}" dt="2024-10-16T18:55:23.453" v="50" actId="47"/>
        <pc:sldMkLst>
          <pc:docMk/>
          <pc:sldMk cId="2811182201" sldId="854"/>
        </pc:sldMkLst>
      </pc:sldChg>
      <pc:sldChg chg="modSp add del mod ord">
        <pc:chgData name="Jenifer Prince Devaraj" userId="c3fb109c-09d1-42a6-93f4-69472d709861" providerId="ADAL" clId="{0E7945FA-4A65-4B0F-974C-D804242E2DA6}" dt="2024-10-17T21:28:38.021" v="2856" actId="47"/>
        <pc:sldMkLst>
          <pc:docMk/>
          <pc:sldMk cId="1379058944" sldId="855"/>
        </pc:sldMkLst>
        <pc:spChg chg="mod">
          <ac:chgData name="Jenifer Prince Devaraj" userId="c3fb109c-09d1-42a6-93f4-69472d709861" providerId="ADAL" clId="{0E7945FA-4A65-4B0F-974C-D804242E2DA6}" dt="2024-10-17T18:06:50.620" v="2834" actId="207"/>
          <ac:spMkLst>
            <pc:docMk/>
            <pc:sldMk cId="1379058944" sldId="855"/>
            <ac:spMk id="4" creationId="{B247BDBD-0B9F-BE85-20A3-8D20E13BBC12}"/>
          </ac:spMkLst>
        </pc:spChg>
        <pc:spChg chg="mod">
          <ac:chgData name="Jenifer Prince Devaraj" userId="c3fb109c-09d1-42a6-93f4-69472d709861" providerId="ADAL" clId="{0E7945FA-4A65-4B0F-974C-D804242E2DA6}" dt="2024-10-17T18:06:46.333" v="2833" actId="207"/>
          <ac:spMkLst>
            <pc:docMk/>
            <pc:sldMk cId="1379058944" sldId="855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0E7945FA-4A65-4B0F-974C-D804242E2DA6}" dt="2024-10-16T18:55:23.716" v="51" actId="47"/>
        <pc:sldMkLst>
          <pc:docMk/>
          <pc:sldMk cId="3052963544" sldId="855"/>
        </pc:sldMkLst>
      </pc:sldChg>
      <pc:sldChg chg="del">
        <pc:chgData name="Jenifer Prince Devaraj" userId="c3fb109c-09d1-42a6-93f4-69472d709861" providerId="ADAL" clId="{0E7945FA-4A65-4B0F-974C-D804242E2DA6}" dt="2024-10-16T18:55:24.613" v="53" actId="47"/>
        <pc:sldMkLst>
          <pc:docMk/>
          <pc:sldMk cId="201229639" sldId="856"/>
        </pc:sldMkLst>
      </pc:sldChg>
      <pc:sldChg chg="modSp add mod">
        <pc:chgData name="Jenifer Prince Devaraj" userId="c3fb109c-09d1-42a6-93f4-69472d709861" providerId="ADAL" clId="{0E7945FA-4A65-4B0F-974C-D804242E2DA6}" dt="2024-10-17T23:01:48.272" v="4240" actId="20577"/>
        <pc:sldMkLst>
          <pc:docMk/>
          <pc:sldMk cId="3671270755" sldId="856"/>
        </pc:sldMkLst>
        <pc:spChg chg="mod">
          <ac:chgData name="Jenifer Prince Devaraj" userId="c3fb109c-09d1-42a6-93f4-69472d709861" providerId="ADAL" clId="{0E7945FA-4A65-4B0F-974C-D804242E2DA6}" dt="2024-10-17T23:01:48.272" v="4240" actId="20577"/>
          <ac:spMkLst>
            <pc:docMk/>
            <pc:sldMk cId="3671270755" sldId="856"/>
            <ac:spMk id="7" creationId="{B247BDBD-0B9F-BE85-20A3-8D20E13BBC12}"/>
          </ac:spMkLst>
        </pc:spChg>
      </pc:sldChg>
      <pc:sldChg chg="add">
        <pc:chgData name="Jenifer Prince Devaraj" userId="c3fb109c-09d1-42a6-93f4-69472d709861" providerId="ADAL" clId="{0E7945FA-4A65-4B0F-974C-D804242E2DA6}" dt="2024-10-17T22:59:37.507" v="4215" actId="2890"/>
        <pc:sldMkLst>
          <pc:docMk/>
          <pc:sldMk cId="2412618976" sldId="857"/>
        </pc:sldMkLst>
      </pc:sldChg>
      <pc:sldChg chg="del">
        <pc:chgData name="Jenifer Prince Devaraj" userId="c3fb109c-09d1-42a6-93f4-69472d709861" providerId="ADAL" clId="{0E7945FA-4A65-4B0F-974C-D804242E2DA6}" dt="2024-10-16T18:55:25.089" v="54" actId="47"/>
        <pc:sldMkLst>
          <pc:docMk/>
          <pc:sldMk cId="2733500776" sldId="857"/>
        </pc:sldMkLst>
      </pc:sldChg>
      <pc:sldChg chg="addSp delSp modSp add mod">
        <pc:chgData name="Jenifer Prince Devaraj" userId="c3fb109c-09d1-42a6-93f4-69472d709861" providerId="ADAL" clId="{0E7945FA-4A65-4B0F-974C-D804242E2DA6}" dt="2024-10-17T23:14:38.983" v="4258" actId="1076"/>
        <pc:sldMkLst>
          <pc:docMk/>
          <pc:sldMk cId="2632757639" sldId="858"/>
        </pc:sldMkLst>
        <pc:spChg chg="del">
          <ac:chgData name="Jenifer Prince Devaraj" userId="c3fb109c-09d1-42a6-93f4-69472d709861" providerId="ADAL" clId="{0E7945FA-4A65-4B0F-974C-D804242E2DA6}" dt="2024-10-17T23:09:42.561" v="4251" actId="478"/>
          <ac:spMkLst>
            <pc:docMk/>
            <pc:sldMk cId="2632757639" sldId="858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0E7945FA-4A65-4B0F-974C-D804242E2DA6}" dt="2024-10-17T23:09:39.104" v="4250" actId="478"/>
          <ac:picMkLst>
            <pc:docMk/>
            <pc:sldMk cId="2632757639" sldId="858"/>
            <ac:picMk id="6" creationId="{D3C26CFD-FFD2-D04B-901C-5B0A856A6DE9}"/>
          </ac:picMkLst>
        </pc:picChg>
        <pc:picChg chg="add mod">
          <ac:chgData name="Jenifer Prince Devaraj" userId="c3fb109c-09d1-42a6-93f4-69472d709861" providerId="ADAL" clId="{0E7945FA-4A65-4B0F-974C-D804242E2DA6}" dt="2024-10-17T23:13:11.921" v="4254" actId="1076"/>
          <ac:picMkLst>
            <pc:docMk/>
            <pc:sldMk cId="2632757639" sldId="858"/>
            <ac:picMk id="8" creationId="{A0D18C7C-88D2-1E8E-8417-15BA49F78942}"/>
          </ac:picMkLst>
        </pc:picChg>
        <pc:picChg chg="add mod">
          <ac:chgData name="Jenifer Prince Devaraj" userId="c3fb109c-09d1-42a6-93f4-69472d709861" providerId="ADAL" clId="{0E7945FA-4A65-4B0F-974C-D804242E2DA6}" dt="2024-10-17T23:14:38.983" v="4258" actId="1076"/>
          <ac:picMkLst>
            <pc:docMk/>
            <pc:sldMk cId="2632757639" sldId="858"/>
            <ac:picMk id="10" creationId="{40DEAAA2-11C4-914B-35FB-019D4C3D7E70}"/>
          </ac:picMkLst>
        </pc:picChg>
      </pc:sldChg>
      <pc:sldChg chg="del">
        <pc:chgData name="Jenifer Prince Devaraj" userId="c3fb109c-09d1-42a6-93f4-69472d709861" providerId="ADAL" clId="{0E7945FA-4A65-4B0F-974C-D804242E2DA6}" dt="2024-10-16T18:55:25.502" v="55" actId="47"/>
        <pc:sldMkLst>
          <pc:docMk/>
          <pc:sldMk cId="3479909890" sldId="858"/>
        </pc:sldMkLst>
      </pc:sldChg>
      <pc:sldChg chg="addSp delSp modSp add mod">
        <pc:chgData name="Jenifer Prince Devaraj" userId="c3fb109c-09d1-42a6-93f4-69472d709861" providerId="ADAL" clId="{0E7945FA-4A65-4B0F-974C-D804242E2DA6}" dt="2024-10-17T23:16:15.448" v="4288" actId="1076"/>
        <pc:sldMkLst>
          <pc:docMk/>
          <pc:sldMk cId="421211838" sldId="859"/>
        </pc:sldMkLst>
        <pc:picChg chg="add mod">
          <ac:chgData name="Jenifer Prince Devaraj" userId="c3fb109c-09d1-42a6-93f4-69472d709861" providerId="ADAL" clId="{0E7945FA-4A65-4B0F-974C-D804242E2DA6}" dt="2024-10-17T23:16:15.448" v="4288" actId="1076"/>
          <ac:picMkLst>
            <pc:docMk/>
            <pc:sldMk cId="421211838" sldId="859"/>
            <ac:picMk id="6" creationId="{F2EB076A-DDC4-B45D-73D8-06D0D333A01F}"/>
          </ac:picMkLst>
        </pc:picChg>
        <pc:picChg chg="del">
          <ac:chgData name="Jenifer Prince Devaraj" userId="c3fb109c-09d1-42a6-93f4-69472d709861" providerId="ADAL" clId="{0E7945FA-4A65-4B0F-974C-D804242E2DA6}" dt="2024-10-17T23:14:45.975" v="4261" actId="478"/>
          <ac:picMkLst>
            <pc:docMk/>
            <pc:sldMk cId="421211838" sldId="859"/>
            <ac:picMk id="8" creationId="{A0D18C7C-88D2-1E8E-8417-15BA49F78942}"/>
          </ac:picMkLst>
        </pc:picChg>
        <pc:picChg chg="del">
          <ac:chgData name="Jenifer Prince Devaraj" userId="c3fb109c-09d1-42a6-93f4-69472d709861" providerId="ADAL" clId="{0E7945FA-4A65-4B0F-974C-D804242E2DA6}" dt="2024-10-17T23:14:44.272" v="4260" actId="478"/>
          <ac:picMkLst>
            <pc:docMk/>
            <pc:sldMk cId="421211838" sldId="859"/>
            <ac:picMk id="10" creationId="{40DEAAA2-11C4-914B-35FB-019D4C3D7E70}"/>
          </ac:picMkLst>
        </pc:picChg>
      </pc:sldChg>
      <pc:sldChg chg="del">
        <pc:chgData name="Jenifer Prince Devaraj" userId="c3fb109c-09d1-42a6-93f4-69472d709861" providerId="ADAL" clId="{0E7945FA-4A65-4B0F-974C-D804242E2DA6}" dt="2024-10-16T18:55:25.908" v="56" actId="47"/>
        <pc:sldMkLst>
          <pc:docMk/>
          <pc:sldMk cId="4002517084" sldId="859"/>
        </pc:sldMkLst>
      </pc:sldChg>
      <pc:sldChg chg="addSp delSp modSp add mod">
        <pc:chgData name="Jenifer Prince Devaraj" userId="c3fb109c-09d1-42a6-93f4-69472d709861" providerId="ADAL" clId="{0E7945FA-4A65-4B0F-974C-D804242E2DA6}" dt="2024-10-17T23:25:05" v="4407" actId="20577"/>
        <pc:sldMkLst>
          <pc:docMk/>
          <pc:sldMk cId="1518045433" sldId="860"/>
        </pc:sldMkLst>
        <pc:spChg chg="add mod">
          <ac:chgData name="Jenifer Prince Devaraj" userId="c3fb109c-09d1-42a6-93f4-69472d709861" providerId="ADAL" clId="{0E7945FA-4A65-4B0F-974C-D804242E2DA6}" dt="2024-10-17T23:25:05" v="4407" actId="20577"/>
          <ac:spMkLst>
            <pc:docMk/>
            <pc:sldMk cId="1518045433" sldId="860"/>
            <ac:spMk id="4" creationId="{CCEF8DEC-2635-7045-57AC-354C9848A417}"/>
          </ac:spMkLst>
        </pc:spChg>
        <pc:picChg chg="del">
          <ac:chgData name="Jenifer Prince Devaraj" userId="c3fb109c-09d1-42a6-93f4-69472d709861" providerId="ADAL" clId="{0E7945FA-4A65-4B0F-974C-D804242E2DA6}" dt="2024-10-17T23:20:31.631" v="4325" actId="478"/>
          <ac:picMkLst>
            <pc:docMk/>
            <pc:sldMk cId="1518045433" sldId="860"/>
            <ac:picMk id="6" creationId="{F2EB076A-DDC4-B45D-73D8-06D0D333A01F}"/>
          </ac:picMkLst>
        </pc:picChg>
      </pc:sldChg>
      <pc:sldChg chg="del">
        <pc:chgData name="Jenifer Prince Devaraj" userId="c3fb109c-09d1-42a6-93f4-69472d709861" providerId="ADAL" clId="{0E7945FA-4A65-4B0F-974C-D804242E2DA6}" dt="2024-10-16T18:55:26.874" v="57" actId="47"/>
        <pc:sldMkLst>
          <pc:docMk/>
          <pc:sldMk cId="2182936630" sldId="860"/>
        </pc:sldMkLst>
      </pc:sldChg>
      <pc:sldChg chg="del">
        <pc:chgData name="Jenifer Prince Devaraj" userId="c3fb109c-09d1-42a6-93f4-69472d709861" providerId="ADAL" clId="{0E7945FA-4A65-4B0F-974C-D804242E2DA6}" dt="2024-10-16T18:55:31.794" v="58" actId="47"/>
        <pc:sldMkLst>
          <pc:docMk/>
          <pc:sldMk cId="1951486971" sldId="861"/>
        </pc:sldMkLst>
      </pc:sldChg>
      <pc:sldChg chg="addSp modSp add mod">
        <pc:chgData name="Jenifer Prince Devaraj" userId="c3fb109c-09d1-42a6-93f4-69472d709861" providerId="ADAL" clId="{0E7945FA-4A65-4B0F-974C-D804242E2DA6}" dt="2024-10-17T23:26:12.563" v="4411" actId="1076"/>
        <pc:sldMkLst>
          <pc:docMk/>
          <pc:sldMk cId="3980715711" sldId="861"/>
        </pc:sldMkLst>
        <pc:spChg chg="mod">
          <ac:chgData name="Jenifer Prince Devaraj" userId="c3fb109c-09d1-42a6-93f4-69472d709861" providerId="ADAL" clId="{0E7945FA-4A65-4B0F-974C-D804242E2DA6}" dt="2024-10-17T23:26:09.106" v="4409" actId="6549"/>
          <ac:spMkLst>
            <pc:docMk/>
            <pc:sldMk cId="3980715711" sldId="861"/>
            <ac:spMk id="4" creationId="{CCEF8DEC-2635-7045-57AC-354C9848A417}"/>
          </ac:spMkLst>
        </pc:spChg>
        <pc:picChg chg="add mod">
          <ac:chgData name="Jenifer Prince Devaraj" userId="c3fb109c-09d1-42a6-93f4-69472d709861" providerId="ADAL" clId="{0E7945FA-4A65-4B0F-974C-D804242E2DA6}" dt="2024-10-17T23:26:12.563" v="4411" actId="1076"/>
          <ac:picMkLst>
            <pc:docMk/>
            <pc:sldMk cId="3980715711" sldId="861"/>
            <ac:picMk id="7" creationId="{DC750ECC-36E0-3794-0A89-DFD4FF63F182}"/>
          </ac:picMkLst>
        </pc:picChg>
      </pc:sldChg>
      <pc:sldChg chg="addSp delSp modSp add mod ord">
        <pc:chgData name="Jenifer Prince Devaraj" userId="c3fb109c-09d1-42a6-93f4-69472d709861" providerId="ADAL" clId="{0E7945FA-4A65-4B0F-974C-D804242E2DA6}" dt="2024-10-18T00:09:55.538" v="5040" actId="1037"/>
        <pc:sldMkLst>
          <pc:docMk/>
          <pc:sldMk cId="2610887867" sldId="862"/>
        </pc:sldMkLst>
        <pc:spChg chg="del">
          <ac:chgData name="Jenifer Prince Devaraj" userId="c3fb109c-09d1-42a6-93f4-69472d709861" providerId="ADAL" clId="{0E7945FA-4A65-4B0F-974C-D804242E2DA6}" dt="2024-10-18T00:03:37.534" v="4472" actId="478"/>
          <ac:spMkLst>
            <pc:docMk/>
            <pc:sldMk cId="2610887867" sldId="862"/>
            <ac:spMk id="7" creationId="{B247BDBD-0B9F-BE85-20A3-8D20E13BBC12}"/>
          </ac:spMkLst>
        </pc:spChg>
        <pc:cxnChg chg="add">
          <ac:chgData name="Jenifer Prince Devaraj" userId="c3fb109c-09d1-42a6-93f4-69472d709861" providerId="ADAL" clId="{0E7945FA-4A65-4B0F-974C-D804242E2DA6}" dt="2024-10-18T00:03:51.952" v="4473" actId="11529"/>
          <ac:cxnSpMkLst>
            <pc:docMk/>
            <pc:sldMk cId="2610887867" sldId="862"/>
            <ac:cxnSpMk id="6" creationId="{44492FB2-1CAE-7A76-9521-E5B0E87A65EC}"/>
          </ac:cxnSpMkLst>
        </pc:cxnChg>
        <pc:cxnChg chg="add mod">
          <ac:chgData name="Jenifer Prince Devaraj" userId="c3fb109c-09d1-42a6-93f4-69472d709861" providerId="ADAL" clId="{0E7945FA-4A65-4B0F-974C-D804242E2DA6}" dt="2024-10-18T00:03:57.867" v="4475" actId="1076"/>
          <ac:cxnSpMkLst>
            <pc:docMk/>
            <pc:sldMk cId="2610887867" sldId="862"/>
            <ac:cxnSpMk id="8" creationId="{A851DD9F-1F01-8837-2128-C3DF57C3353F}"/>
          </ac:cxnSpMkLst>
        </pc:cxnChg>
        <pc:cxnChg chg="add mod">
          <ac:chgData name="Jenifer Prince Devaraj" userId="c3fb109c-09d1-42a6-93f4-69472d709861" providerId="ADAL" clId="{0E7945FA-4A65-4B0F-974C-D804242E2DA6}" dt="2024-10-18T00:04:03.632" v="4477" actId="1076"/>
          <ac:cxnSpMkLst>
            <pc:docMk/>
            <pc:sldMk cId="2610887867" sldId="862"/>
            <ac:cxnSpMk id="9" creationId="{FE1524E3-6C29-D5E3-718F-8CDF639D5794}"/>
          </ac:cxnSpMkLst>
        </pc:cxnChg>
        <pc:cxnChg chg="add mod">
          <ac:chgData name="Jenifer Prince Devaraj" userId="c3fb109c-09d1-42a6-93f4-69472d709861" providerId="ADAL" clId="{0E7945FA-4A65-4B0F-974C-D804242E2DA6}" dt="2024-10-18T00:04:46.309" v="4497" actId="1035"/>
          <ac:cxnSpMkLst>
            <pc:docMk/>
            <pc:sldMk cId="2610887867" sldId="862"/>
            <ac:cxnSpMk id="10" creationId="{03F197C4-29EC-C6FB-3386-9119ECBBDD97}"/>
          </ac:cxnSpMkLst>
        </pc:cxnChg>
        <pc:cxnChg chg="add mod">
          <ac:chgData name="Jenifer Prince Devaraj" userId="c3fb109c-09d1-42a6-93f4-69472d709861" providerId="ADAL" clId="{0E7945FA-4A65-4B0F-974C-D804242E2DA6}" dt="2024-10-18T00:04:53.849" v="4515" actId="1036"/>
          <ac:cxnSpMkLst>
            <pc:docMk/>
            <pc:sldMk cId="2610887867" sldId="862"/>
            <ac:cxnSpMk id="11" creationId="{63C4BCFD-38FD-8F81-4194-50962412FBEB}"/>
          </ac:cxnSpMkLst>
        </pc:cxnChg>
        <pc:cxnChg chg="add mod">
          <ac:chgData name="Jenifer Prince Devaraj" userId="c3fb109c-09d1-42a6-93f4-69472d709861" providerId="ADAL" clId="{0E7945FA-4A65-4B0F-974C-D804242E2DA6}" dt="2024-10-18T00:05:03.160" v="4541" actId="1035"/>
          <ac:cxnSpMkLst>
            <pc:docMk/>
            <pc:sldMk cId="2610887867" sldId="862"/>
            <ac:cxnSpMk id="12" creationId="{A3E554DD-C280-5FED-D0DD-D16A21D6ACA6}"/>
          </ac:cxnSpMkLst>
        </pc:cxnChg>
        <pc:cxnChg chg="add mod">
          <ac:chgData name="Jenifer Prince Devaraj" userId="c3fb109c-09d1-42a6-93f4-69472d709861" providerId="ADAL" clId="{0E7945FA-4A65-4B0F-974C-D804242E2DA6}" dt="2024-10-18T00:05:19.230" v="4608" actId="1035"/>
          <ac:cxnSpMkLst>
            <pc:docMk/>
            <pc:sldMk cId="2610887867" sldId="862"/>
            <ac:cxnSpMk id="13" creationId="{19B3D257-9F6D-FA97-EB42-3D8D5DC9DA25}"/>
          </ac:cxnSpMkLst>
        </pc:cxnChg>
        <pc:cxnChg chg="add mod">
          <ac:chgData name="Jenifer Prince Devaraj" userId="c3fb109c-09d1-42a6-93f4-69472d709861" providerId="ADAL" clId="{0E7945FA-4A65-4B0F-974C-D804242E2DA6}" dt="2024-10-18T00:05:15.605" v="4603" actId="1036"/>
          <ac:cxnSpMkLst>
            <pc:docMk/>
            <pc:sldMk cId="2610887867" sldId="862"/>
            <ac:cxnSpMk id="14" creationId="{8751F706-798C-CC11-9D57-1616DDB79C2C}"/>
          </ac:cxnSpMkLst>
        </pc:cxnChg>
        <pc:cxnChg chg="add mod">
          <ac:chgData name="Jenifer Prince Devaraj" userId="c3fb109c-09d1-42a6-93f4-69472d709861" providerId="ADAL" clId="{0E7945FA-4A65-4B0F-974C-D804242E2DA6}" dt="2024-10-18T00:05:26.130" v="4634" actId="1035"/>
          <ac:cxnSpMkLst>
            <pc:docMk/>
            <pc:sldMk cId="2610887867" sldId="862"/>
            <ac:cxnSpMk id="15" creationId="{4E450628-636E-31E2-F929-881E46A240C0}"/>
          </ac:cxnSpMkLst>
        </pc:cxnChg>
        <pc:cxnChg chg="add mod">
          <ac:chgData name="Jenifer Prince Devaraj" userId="c3fb109c-09d1-42a6-93f4-69472d709861" providerId="ADAL" clId="{0E7945FA-4A65-4B0F-974C-D804242E2DA6}" dt="2024-10-18T00:06:03.046" v="4746" actId="13822"/>
          <ac:cxnSpMkLst>
            <pc:docMk/>
            <pc:sldMk cId="2610887867" sldId="862"/>
            <ac:cxnSpMk id="16" creationId="{B1BE0B4D-323C-92CB-CFEF-3BD64E1A5446}"/>
          </ac:cxnSpMkLst>
        </pc:cxnChg>
        <pc:cxnChg chg="add mod">
          <ac:chgData name="Jenifer Prince Devaraj" userId="c3fb109c-09d1-42a6-93f4-69472d709861" providerId="ADAL" clId="{0E7945FA-4A65-4B0F-974C-D804242E2DA6}" dt="2024-10-18T00:09:09.711" v="4841" actId="1038"/>
          <ac:cxnSpMkLst>
            <pc:docMk/>
            <pc:sldMk cId="2610887867" sldId="862"/>
            <ac:cxnSpMk id="18" creationId="{62B5C406-8ABB-9764-66B1-93C591BEE985}"/>
          </ac:cxnSpMkLst>
        </pc:cxnChg>
        <pc:cxnChg chg="add mod">
          <ac:chgData name="Jenifer Prince Devaraj" userId="c3fb109c-09d1-42a6-93f4-69472d709861" providerId="ADAL" clId="{0E7945FA-4A65-4B0F-974C-D804242E2DA6}" dt="2024-10-18T00:09:09.711" v="4841" actId="1038"/>
          <ac:cxnSpMkLst>
            <pc:docMk/>
            <pc:sldMk cId="2610887867" sldId="862"/>
            <ac:cxnSpMk id="19" creationId="{7F0B59B4-07BF-0365-0F7A-A405B4D0ED9A}"/>
          </ac:cxnSpMkLst>
        </pc:cxnChg>
        <pc:cxnChg chg="add del mod">
          <ac:chgData name="Jenifer Prince Devaraj" userId="c3fb109c-09d1-42a6-93f4-69472d709861" providerId="ADAL" clId="{0E7945FA-4A65-4B0F-974C-D804242E2DA6}" dt="2024-10-18T00:08:03.854" v="4794" actId="478"/>
          <ac:cxnSpMkLst>
            <pc:docMk/>
            <pc:sldMk cId="2610887867" sldId="862"/>
            <ac:cxnSpMk id="20" creationId="{87EF52D5-9D29-4938-BE4F-9CC90BDE37C3}"/>
          </ac:cxnSpMkLst>
        </pc:cxnChg>
        <pc:cxnChg chg="add mod">
          <ac:chgData name="Jenifer Prince Devaraj" userId="c3fb109c-09d1-42a6-93f4-69472d709861" providerId="ADAL" clId="{0E7945FA-4A65-4B0F-974C-D804242E2DA6}" dt="2024-10-18T00:07:30.311" v="4771" actId="1076"/>
          <ac:cxnSpMkLst>
            <pc:docMk/>
            <pc:sldMk cId="2610887867" sldId="862"/>
            <ac:cxnSpMk id="21" creationId="{4BA70BB5-7084-269F-0567-B23C88D9F1E2}"/>
          </ac:cxnSpMkLst>
        </pc:cxnChg>
        <pc:cxnChg chg="add mod">
          <ac:chgData name="Jenifer Prince Devaraj" userId="c3fb109c-09d1-42a6-93f4-69472d709861" providerId="ADAL" clId="{0E7945FA-4A65-4B0F-974C-D804242E2DA6}" dt="2024-10-18T00:07:30.311" v="4771" actId="1076"/>
          <ac:cxnSpMkLst>
            <pc:docMk/>
            <pc:sldMk cId="2610887867" sldId="862"/>
            <ac:cxnSpMk id="22" creationId="{8DF9EB30-7634-2D71-306A-0F8EAE199A8B}"/>
          </ac:cxnSpMkLst>
        </pc:cxnChg>
        <pc:cxnChg chg="add mod">
          <ac:chgData name="Jenifer Prince Devaraj" userId="c3fb109c-09d1-42a6-93f4-69472d709861" providerId="ADAL" clId="{0E7945FA-4A65-4B0F-974C-D804242E2DA6}" dt="2024-10-18T00:07:30.311" v="4771" actId="1076"/>
          <ac:cxnSpMkLst>
            <pc:docMk/>
            <pc:sldMk cId="2610887867" sldId="862"/>
            <ac:cxnSpMk id="23" creationId="{00092518-E924-9F86-532A-A30EF4B6806D}"/>
          </ac:cxnSpMkLst>
        </pc:cxnChg>
        <pc:cxnChg chg="add mod">
          <ac:chgData name="Jenifer Prince Devaraj" userId="c3fb109c-09d1-42a6-93f4-69472d709861" providerId="ADAL" clId="{0E7945FA-4A65-4B0F-974C-D804242E2DA6}" dt="2024-10-18T00:09:17.962" v="4862" actId="1038"/>
          <ac:cxnSpMkLst>
            <pc:docMk/>
            <pc:sldMk cId="2610887867" sldId="862"/>
            <ac:cxnSpMk id="24" creationId="{A0E00947-D345-8990-CC9D-777F73F50717}"/>
          </ac:cxnSpMkLst>
        </pc:cxnChg>
        <pc:cxnChg chg="add mod">
          <ac:chgData name="Jenifer Prince Devaraj" userId="c3fb109c-09d1-42a6-93f4-69472d709861" providerId="ADAL" clId="{0E7945FA-4A65-4B0F-974C-D804242E2DA6}" dt="2024-10-18T00:09:55.538" v="5040" actId="1037"/>
          <ac:cxnSpMkLst>
            <pc:docMk/>
            <pc:sldMk cId="2610887867" sldId="862"/>
            <ac:cxnSpMk id="25" creationId="{6FF78868-9CDB-9B74-7307-184C8AC40495}"/>
          </ac:cxnSpMkLst>
        </pc:cxnChg>
        <pc:cxnChg chg="add mod">
          <ac:chgData name="Jenifer Prince Devaraj" userId="c3fb109c-09d1-42a6-93f4-69472d709861" providerId="ADAL" clId="{0E7945FA-4A65-4B0F-974C-D804242E2DA6}" dt="2024-10-18T00:09:30.229" v="4957" actId="1038"/>
          <ac:cxnSpMkLst>
            <pc:docMk/>
            <pc:sldMk cId="2610887867" sldId="862"/>
            <ac:cxnSpMk id="26" creationId="{325F68AE-28A8-1CEC-8532-70441E0089E6}"/>
          </ac:cxnSpMkLst>
        </pc:cxnChg>
        <pc:cxnChg chg="add mod">
          <ac:chgData name="Jenifer Prince Devaraj" userId="c3fb109c-09d1-42a6-93f4-69472d709861" providerId="ADAL" clId="{0E7945FA-4A65-4B0F-974C-D804242E2DA6}" dt="2024-10-18T00:09:09.711" v="4841" actId="1038"/>
          <ac:cxnSpMkLst>
            <pc:docMk/>
            <pc:sldMk cId="2610887867" sldId="862"/>
            <ac:cxnSpMk id="27" creationId="{BDAEDBDE-E99D-501C-F73C-B58E99F70472}"/>
          </ac:cxnSpMkLst>
        </pc:cxnChg>
        <pc:cxnChg chg="add mod">
          <ac:chgData name="Jenifer Prince Devaraj" userId="c3fb109c-09d1-42a6-93f4-69472d709861" providerId="ADAL" clId="{0E7945FA-4A65-4B0F-974C-D804242E2DA6}" dt="2024-10-18T00:09:42.810" v="5024" actId="1038"/>
          <ac:cxnSpMkLst>
            <pc:docMk/>
            <pc:sldMk cId="2610887867" sldId="862"/>
            <ac:cxnSpMk id="28" creationId="{7C682240-8B52-23E6-24D9-F7099673BFA3}"/>
          </ac:cxnSpMkLst>
        </pc:cxnChg>
        <pc:cxnChg chg="add mod">
          <ac:chgData name="Jenifer Prince Devaraj" userId="c3fb109c-09d1-42a6-93f4-69472d709861" providerId="ADAL" clId="{0E7945FA-4A65-4B0F-974C-D804242E2DA6}" dt="2024-10-18T00:09:45.431" v="5034" actId="1038"/>
          <ac:cxnSpMkLst>
            <pc:docMk/>
            <pc:sldMk cId="2610887867" sldId="862"/>
            <ac:cxnSpMk id="29" creationId="{C846E325-4F1A-380D-78F8-1DA98EB046D1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8</a:t>
            </a:r>
          </a:p>
          <a:p>
            <a:r>
              <a:rPr lang="en-GB" sz="2400" b="1" dirty="0">
                <a:latin typeface="Arial"/>
                <a:cs typeface="Arial"/>
              </a:rPr>
              <a:t>Topic			: DIT- FFT &amp; DIT-IFFT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851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Fast Fourier Transform : DIT FFT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Inverse FFT: DIT IFFT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31922" y="1484388"/>
            <a:ext cx="9889763" cy="4602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Fast Fourier Transform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Fast Fourier Transform (FFT) is an algorithm used to compute the Discrete Fourier Transform (DFT) and its IDFT effectively.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FFT significantly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reduces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computational complexity of calculating the DFT, especially for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large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data sets.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259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685707" y="1473503"/>
                <a:ext cx="9889763" cy="49259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3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Advantages - Fast Fourier Transform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DFT has a time </a:t>
                </a: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complexity of 𝑂(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200" b="1" i="1" dirty="0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200" b="1" i="1" dirty="0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𝑵</m:t>
                        </m:r>
                      </m:e>
                      <m:sup>
                        <m:r>
                          <a:rPr lang="en-GB" sz="2200" b="1" i="1" dirty="0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), 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which means that for an input sequence of length 𝑁, the number of </a:t>
                </a: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calculations grows quadratically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 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This can become </a:t>
                </a: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computationally expensive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for large data sets. 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FFT is an optimized algorithm that </a:t>
                </a: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reduces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the time </a:t>
                </a: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complexity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to </a:t>
                </a: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𝑂(𝑁log⁡𝑁), 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making it much </a:t>
                </a: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faster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, especially for large 𝑁.</a:t>
                </a:r>
              </a:p>
              <a:p>
                <a:pPr marL="3429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707" y="1473503"/>
                <a:ext cx="9889763" cy="4925900"/>
              </a:xfrm>
              <a:prstGeom prst="rect">
                <a:avLst/>
              </a:prstGeom>
              <a:blipFill>
                <a:blip r:embed="rId2"/>
                <a:stretch>
                  <a:fillRect l="-1417" t="-743" r="-7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053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02678" y="1145709"/>
            <a:ext cx="9889763" cy="53103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Applications - Fast Fourier Transform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Processing: Analysis of audio, speech, and other signals in terms of their frequency components.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Image Processing: FFT is used to manipulate images in the frequency domain for tasks like filtering and image compression.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Data Compression: FFT helps in reducing the amount of data while preserving essential information.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Vibration Analysis: Detects frequencies in mechanical systems to monitor equipment health.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42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73486" y="1930111"/>
            <a:ext cx="9889763" cy="32385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FFT: </a:t>
            </a:r>
          </a:p>
          <a:p>
            <a:pPr marL="1257300" lvl="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Periodicity of Twiddle Factor</a:t>
            </a:r>
          </a:p>
          <a:p>
            <a:pPr marL="1257300" lvl="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Symmetry of Twiddle Factor</a:t>
            </a:r>
          </a:p>
          <a:p>
            <a:pPr marL="1257300" lvl="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Decimation-in-Time (DIT) FFT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350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758444" y="1238868"/>
                <a:ext cx="9889763" cy="50515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8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Twiddle Factor</a:t>
                </a:r>
              </a:p>
              <a:p>
                <a:pPr marL="800100" lvl="1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twiddle factor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𝑁</m:t>
                        </m:r>
                      </m:sub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𝑘</m:t>
                        </m:r>
                      </m:sup>
                    </m:sSubSup>
                  </m:oMath>
                </a14:m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plays a key role in the FFT algorithm. </a:t>
                </a:r>
              </a:p>
              <a:p>
                <a:pPr marL="800100" lvl="1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It is defined as</a:t>
                </a:r>
              </a:p>
              <a:p>
                <a:pPr lvl="2"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sz="240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SupPr>
                        <m:e>
                          <m:r>
                            <a:rPr lang="en-GB" sz="24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𝑊</m:t>
                          </m:r>
                        </m:e>
                        <m:sub>
                          <m:r>
                            <a:rPr lang="en-GB" sz="24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𝑁</m:t>
                          </m:r>
                        </m:sub>
                        <m:sup>
                          <m:r>
                            <a:rPr lang="en-GB" sz="24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</m:sup>
                      </m:sSubSup>
                      <m:r>
                        <a:rPr lang="en-GB" sz="24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sSup>
                        <m:sSupPr>
                          <m:ctrlPr>
                            <a:rPr lang="en-GB" sz="24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pPr>
                        <m:e>
                          <m:r>
                            <a:rPr lang="en-GB" sz="24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𝑒</m:t>
                          </m:r>
                        </m:e>
                        <m:sup>
                          <m:r>
                            <a:rPr lang="en-GB" sz="24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−</m:t>
                          </m:r>
                          <m:r>
                            <a:rPr lang="en-GB" sz="24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𝑗</m:t>
                          </m:r>
                          <m:f>
                            <m:fPr>
                              <m:ctrlPr>
                                <a:rPr lang="en-GB" sz="2400" b="0" i="1" smtClean="0">
                                  <a:effectLst/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</m:ctrlPr>
                            </m:fPr>
                            <m:num>
                              <m:r>
                                <a:rPr lang="en-GB" sz="2400" b="0" i="1" smtClean="0">
                                  <a:effectLst/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  <m:t>2</m:t>
                              </m:r>
                              <m:r>
                                <a:rPr lang="en-GB" sz="2400" b="0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sz="2400" b="0" i="1" smtClean="0">
                                  <a:effectLst/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  <m:t>𝑁</m:t>
                              </m:r>
                            </m:den>
                          </m:f>
                          <m:r>
                            <a:rPr lang="en-GB" sz="24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</m:sup>
                      </m:sSup>
                    </m:oMath>
                  </m:oMathPara>
                </a14:m>
                <a:endParaRPr lang="en-GB" sz="2400" b="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lvl="2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Where, N is the length of the sequence.</a:t>
                </a:r>
              </a:p>
              <a:p>
                <a:pPr lvl="2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k is the current index.</a:t>
                </a:r>
              </a:p>
              <a:p>
                <a:pPr lvl="2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j is the imaginary component.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444" y="1238868"/>
                <a:ext cx="9889763" cy="5051511"/>
              </a:xfrm>
              <a:prstGeom prst="rect">
                <a:avLst/>
              </a:prstGeom>
              <a:blipFill>
                <a:blip r:embed="rId2"/>
                <a:stretch>
                  <a:fillRect l="-1232" b="-18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11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8" y="1230947"/>
                <a:ext cx="11594969" cy="49256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8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Periodicity of Twiddle Factor</a:t>
                </a:r>
              </a:p>
              <a:p>
                <a:pPr marL="800100" lvl="1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periodicity property of the twiddle factor means that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𝑁</m:t>
                        </m:r>
                      </m:sub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𝑘</m:t>
                        </m:r>
                      </m:sup>
                    </m:sSubSup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repeats itself after every 𝑁 steps. </a:t>
                </a:r>
              </a:p>
              <a:p>
                <a:pPr lvl="1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	Mathematically, this is expressed as:</a:t>
                </a:r>
                <a:endParaRPr lang="en-GB" sz="2200" i="1" dirty="0">
                  <a:effectLst/>
                  <a:latin typeface="Cambria Math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lvl="1"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sz="220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SupPr>
                        <m:e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𝑊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𝑁</m:t>
                          </m:r>
                        </m:sub>
                        <m:sup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+</m:t>
                          </m:r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𝑁</m:t>
                          </m:r>
                        </m:sup>
                      </m:sSubSup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sSubSup>
                        <m:sSubSupPr>
                          <m:ctrlP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Sup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𝑊</m:t>
                          </m:r>
                        </m:e>
                        <m:sub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𝑁</m:t>
                          </m:r>
                        </m:sub>
                        <m:sup>
                          <m:r>
                            <a:rPr lang="en-GB" sz="22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</m:sup>
                      </m:sSubSup>
                    </m:oMath>
                  </m:oMathPara>
                </a14:m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800100" lvl="1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when k is increased by 𝑁, the value of the twiddle factor returns to its original value. </a:t>
                </a:r>
              </a:p>
              <a:p>
                <a:pPr marL="800100" lvl="1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This periodicity property is crucial for simplifying calculations in FFT, especially when dividing the input sequence into smaller parts.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30947"/>
                <a:ext cx="11594969" cy="4925644"/>
              </a:xfrm>
              <a:prstGeom prst="rect">
                <a:avLst/>
              </a:prstGeom>
              <a:blipFill>
                <a:blip r:embed="rId2"/>
                <a:stretch>
                  <a:fillRect l="-1051" r="-631" b="-16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838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91044" y="1688920"/>
                <a:ext cx="11594969" cy="42443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8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Periodicity of Twiddle Factor</a:t>
                </a:r>
              </a:p>
              <a:p>
                <a:pPr lvl="1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Examp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le:</a:t>
                </a:r>
              </a:p>
              <a:p>
                <a:pPr lvl="1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For 𝑁=4 and k= 0,</a:t>
                </a:r>
              </a:p>
              <a:p>
                <a:pPr lvl="1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effectLst/>
                    <a:ea typeface="Cambria" panose="02040503050406030204" pitchFamily="18" charset="0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4</m:t>
                        </m:r>
                      </m:sub>
                      <m:sup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0</m:t>
                        </m:r>
                      </m:sup>
                    </m:sSubSup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p>
                      <m:sSupPr>
                        <m:ctrlP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4</m:t>
                            </m:r>
                          </m:den>
                        </m:f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0</m:t>
                        </m:r>
                      </m:sup>
                    </m:sSup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=1</m:t>
                    </m:r>
                  </m:oMath>
                </a14:m>
                <a:endParaRPr lang="en-GB" sz="2000" b="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lvl="1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ea typeface="Cambria" panose="02040503050406030204" pitchFamily="18" charset="0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4</m:t>
                        </m:r>
                      </m:sub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0+4</m:t>
                        </m:r>
                      </m:sup>
                    </m:sSubSup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Sup>
                      <m:sSubSup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4</m:t>
                        </m:r>
                      </m:sub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4</m:t>
                        </m:r>
                      </m:sup>
                    </m:sSubSup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400" dirty="0"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24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4</m:t>
                            </m:r>
                          </m:den>
                        </m:f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0</m:t>
                        </m:r>
                      </m:sup>
                    </m:sSup>
                    <m:r>
                      <a:rPr lang="en-GB" sz="24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=1</m:t>
                    </m:r>
                  </m:oMath>
                </a14:m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lvl="1"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044" y="1688920"/>
                <a:ext cx="11594969" cy="4244303"/>
              </a:xfrm>
              <a:prstGeom prst="rect">
                <a:avLst/>
              </a:prstGeom>
              <a:blipFill>
                <a:blip r:embed="rId2"/>
                <a:stretch>
                  <a:fillRect l="-10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5C45D1-0CED-71C5-8D78-8EFFDAF8D644}"/>
              </a:ext>
            </a:extLst>
          </p:cNvPr>
          <p:cNvCxnSpPr/>
          <p:nvPr/>
        </p:nvCxnSpPr>
        <p:spPr>
          <a:xfrm>
            <a:off x="6052457" y="2394857"/>
            <a:ext cx="0" cy="357051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C77E1A0-406D-E34C-69AB-3DFA2390496B}"/>
                  </a:ext>
                </a:extLst>
              </p:cNvPr>
              <p:cNvSpPr txBox="1"/>
              <p:nvPr/>
            </p:nvSpPr>
            <p:spPr>
              <a:xfrm>
                <a:off x="6052457" y="2856150"/>
                <a:ext cx="7690756" cy="214853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1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For 𝑁=4 and k= 1,</a:t>
                </a:r>
              </a:p>
              <a:p>
                <a:pPr lvl="1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ea typeface="Cambria" panose="02040503050406030204" pitchFamily="18" charset="0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4</m:t>
                        </m:r>
                      </m:sub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sup>
                    </m:sSubSup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p>
                      <m:sSupPr>
                        <m:ctrlP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4</m:t>
                            </m:r>
                          </m:den>
                        </m:f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sup>
                    </m:sSup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𝑗</m:t>
                    </m:r>
                  </m:oMath>
                </a14:m>
                <a:endParaRPr lang="en-GB" sz="2200" b="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lvl="1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ea typeface="Cambria" panose="02040503050406030204" pitchFamily="18" charset="0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4</m:t>
                        </m:r>
                      </m:sub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+4</m:t>
                        </m:r>
                      </m:sup>
                    </m:sSubSup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Sup>
                      <m:sSubSup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4</m:t>
                        </m:r>
                      </m:sub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5</m:t>
                        </m:r>
                      </m:sup>
                    </m:sSubSup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200" dirty="0"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2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4</m:t>
                            </m:r>
                          </m:den>
                        </m:f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sup>
                    </m:sSup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𝑗</m:t>
                    </m:r>
                  </m:oMath>
                </a14:m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C77E1A0-406D-E34C-69AB-3DFA2390496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2457" y="2856150"/>
                <a:ext cx="7690756" cy="214853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4907247-092F-9D98-E28B-AFEFB25AB0CC}"/>
                  </a:ext>
                </a:extLst>
              </p:cNvPr>
              <p:cNvSpPr txBox="1"/>
              <p:nvPr/>
            </p:nvSpPr>
            <p:spPr>
              <a:xfrm>
                <a:off x="6965576" y="1404766"/>
                <a:ext cx="7691716" cy="3804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sz="180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Sup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𝑊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𝑁</m:t>
                          </m:r>
                        </m:sub>
                        <m:sup>
                          <m:r>
                            <a:rPr lang="en-GB" sz="1800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</m:sup>
                      </m:sSubSup>
                      <m:r>
                        <a:rPr lang="en-GB" sz="1800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sSubSup>
                        <m:sSubSupPr>
                          <m:ctrlPr>
                            <a:rPr lang="en-GB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Sup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𝑊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𝑁</m:t>
                          </m:r>
                        </m:sub>
                        <m:sup>
                          <m:r>
                            <a:rPr lang="en-GB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+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𝑁</m:t>
                          </m:r>
                        </m:sup>
                      </m:sSubSup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4907247-092F-9D98-E28B-AFEFB25AB0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5576" y="1404766"/>
                <a:ext cx="7691716" cy="38042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Rectangle 11">
            <a:extLst>
              <a:ext uri="{FF2B5EF4-FFF2-40B4-BE49-F238E27FC236}">
                <a16:creationId xmlns:a16="http://schemas.microsoft.com/office/drawing/2014/main" id="{71BD9371-D42C-5E37-20B1-50C7016E66AE}"/>
              </a:ext>
            </a:extLst>
          </p:cNvPr>
          <p:cNvSpPr/>
          <p:nvPr/>
        </p:nvSpPr>
        <p:spPr>
          <a:xfrm>
            <a:off x="10165975" y="1351468"/>
            <a:ext cx="1290918" cy="424357"/>
          </a:xfrm>
          <a:prstGeom prst="rect">
            <a:avLst/>
          </a:prstGeom>
          <a:solidFill>
            <a:srgbClr val="FFFF00">
              <a:alpha val="2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8321A14-7427-E574-BA24-DD977D3D7C49}"/>
                  </a:ext>
                </a:extLst>
              </p:cNvPr>
              <p:cNvSpPr txBox="1"/>
              <p:nvPr/>
            </p:nvSpPr>
            <p:spPr>
              <a:xfrm>
                <a:off x="7449671" y="1921103"/>
                <a:ext cx="7691716" cy="82439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2"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Sup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𝑊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𝑁</m:t>
                          </m:r>
                        </m:sub>
                        <m:sup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</m:sup>
                      </m:sSubSup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sSup>
                        <m:sSupPr>
                          <m:ctrlP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p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𝑒</m:t>
                          </m:r>
                        </m:e>
                        <m:sup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−</m:t>
                          </m:r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𝑗</m:t>
                          </m:r>
                          <m:f>
                            <m:fPr>
                              <m:ctrlPr>
                                <a:rPr lang="en-GB" sz="1800" b="0" i="1" smtClean="0">
                                  <a:effectLst/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</m:ctrlPr>
                            </m:fPr>
                            <m:num>
                              <m:r>
                                <a:rPr lang="en-GB" sz="1800" b="0" i="1" smtClean="0">
                                  <a:effectLst/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  <m:t>2</m:t>
                              </m:r>
                              <m:r>
                                <a:rPr lang="en-GB" sz="1800" b="0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sz="1800" b="0" i="1" smtClean="0">
                                  <a:effectLst/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  <m:t>𝑁</m:t>
                              </m:r>
                            </m:den>
                          </m:f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</m:sup>
                      </m:sSup>
                    </m:oMath>
                  </m:oMathPara>
                </a14:m>
                <a:endParaRPr lang="en-GB" sz="1800" b="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8321A14-7427-E574-BA24-DD977D3D7C4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9671" y="1921103"/>
                <a:ext cx="7691716" cy="82439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Rectangle 14">
            <a:extLst>
              <a:ext uri="{FF2B5EF4-FFF2-40B4-BE49-F238E27FC236}">
                <a16:creationId xmlns:a16="http://schemas.microsoft.com/office/drawing/2014/main" id="{3383624E-A138-21D5-80AC-89BBC982D266}"/>
              </a:ext>
            </a:extLst>
          </p:cNvPr>
          <p:cNvSpPr/>
          <p:nvPr/>
        </p:nvSpPr>
        <p:spPr>
          <a:xfrm>
            <a:off x="10121150" y="2015622"/>
            <a:ext cx="1455273" cy="602072"/>
          </a:xfrm>
          <a:prstGeom prst="rect">
            <a:avLst/>
          </a:prstGeom>
          <a:solidFill>
            <a:srgbClr val="FFFF00">
              <a:alpha val="2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141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03315" y="1285811"/>
            <a:ext cx="9825199" cy="5308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Symmetry of Twiddle Factor</a:t>
            </a:r>
          </a:p>
          <a:p>
            <a:pPr marL="800100" lvl="1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Symmetry property is used to further reduce the number of computations in FFT.</a:t>
            </a:r>
          </a:p>
          <a:p>
            <a:pPr marL="800100" lvl="1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Symmetry property is used when splitting the sequence into smaller parts (even and odd-indexed parts) and combining them back efficiently using the symmetric twiddle factors.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214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499954" y="1101593"/>
                <a:ext cx="9993875" cy="45695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8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Symmetry of Twiddle Factor</a:t>
                </a:r>
              </a:p>
              <a:p>
                <a:pPr marL="800100" lvl="1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For 𝑁=8, the twiddle factor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b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𝑘</m:t>
                        </m:r>
                      </m:sup>
                    </m:sSubSup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has a periodicity of 8 and follows symmetry.</a:t>
                </a:r>
              </a:p>
              <a:p>
                <a:pPr marL="800100" lvl="1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Instead of computing all the twiddle factors, already computed factors could be reused. </a:t>
                </a: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For Example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, assume the values of N= 8 and k= 1 in this expression 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𝑁</m:t>
                        </m:r>
                      </m:sub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𝑘</m:t>
                        </m:r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+</m:t>
                        </m:r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𝑁</m:t>
                        </m:r>
                      </m:sup>
                    </m:sSubSup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Sup>
                      <m:sSubSup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𝑁</m:t>
                        </m:r>
                      </m:sub>
                      <m:sup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𝑘</m:t>
                        </m:r>
                      </m:sup>
                    </m:sSubSup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,</a:t>
                </a:r>
              </a:p>
              <a:p>
                <a:pPr lvl="1" algn="just"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	We get,</a:t>
                </a:r>
              </a:p>
              <a:p>
                <a:pPr lvl="1" algn="just"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			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b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+</m:t>
                        </m:r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p>
                    </m:sSubSup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Sup>
                      <m:sSubSup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b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sup>
                    </m:sSubSup>
                  </m:oMath>
                </a14:m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954" y="1101593"/>
                <a:ext cx="9993875" cy="4569521"/>
              </a:xfrm>
              <a:prstGeom prst="rect">
                <a:avLst/>
              </a:prstGeom>
              <a:blipFill>
                <a:blip r:embed="rId2"/>
                <a:stretch>
                  <a:fillRect l="-1220" r="-7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149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80211" y="1615555"/>
                <a:ext cx="9993875" cy="37498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8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Symmetry of Twiddle Factor</a:t>
                </a:r>
              </a:p>
              <a:p>
                <a:pPr lvl="1" algn="just">
                  <a:lnSpc>
                    <a:spcPct val="20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			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b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1+8</m:t>
                        </m:r>
                      </m:sup>
                    </m:sSubSup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Sup>
                      <m:sSubSup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b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sup>
                    </m:sSubSup>
                  </m:oMath>
                </a14:m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800100" lvl="1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This symmetry </a:t>
                </a: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reduces the number of twiddle factors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that need to be computed, contributing to the 𝑂(𝑁log⁡𝑁) efficiency of the FFT compared to the 𝑂(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𝑁</m:t>
                        </m:r>
                      </m:e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 complexity of the DFT.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211" y="1615555"/>
                <a:ext cx="9993875" cy="3749809"/>
              </a:xfrm>
              <a:prstGeom prst="rect">
                <a:avLst/>
              </a:prstGeom>
              <a:blipFill>
                <a:blip r:embed="rId2"/>
                <a:stretch>
                  <a:fillRect l="-1220" r="-7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815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87316" y="2095103"/>
            <a:ext cx="10726997" cy="24685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Decimation-in-Time (DIT) FFT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Decimation-in-Time (DIT) approach is a strategy used by the FFT algorithm to break down the DFT computation into smaller pieces.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utilises both the periodicity and symmetry properties of the twiddle factors.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9270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53276" y="999464"/>
            <a:ext cx="11254954" cy="834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DIT- FFT Algorithm : Radix-2</a:t>
            </a:r>
            <a:r>
              <a:rPr lang="en-GB" sz="2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FFT for 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𝑁=8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25F0BF-B571-AB3C-22BC-A01F20B49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04" y="1976754"/>
            <a:ext cx="8768442" cy="4567059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955E742-A059-2E98-FA0B-793BFCEDFC10}"/>
              </a:ext>
            </a:extLst>
          </p:cNvPr>
          <p:cNvCxnSpPr>
            <a:cxnSpLocks/>
          </p:cNvCxnSpPr>
          <p:nvPr/>
        </p:nvCxnSpPr>
        <p:spPr>
          <a:xfrm flipV="1">
            <a:off x="2024746" y="2870252"/>
            <a:ext cx="1257876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467175F-81F6-8D62-F052-4BFCFC355E71}"/>
              </a:ext>
            </a:extLst>
          </p:cNvPr>
          <p:cNvCxnSpPr>
            <a:cxnSpLocks/>
          </p:cNvCxnSpPr>
          <p:nvPr/>
        </p:nvCxnSpPr>
        <p:spPr>
          <a:xfrm>
            <a:off x="2024746" y="2247823"/>
            <a:ext cx="115932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2451444-A5CD-47E7-D452-26D124422204}"/>
              </a:ext>
            </a:extLst>
          </p:cNvPr>
          <p:cNvCxnSpPr>
            <a:cxnSpLocks/>
          </p:cNvCxnSpPr>
          <p:nvPr/>
        </p:nvCxnSpPr>
        <p:spPr>
          <a:xfrm>
            <a:off x="1234078" y="2955394"/>
            <a:ext cx="707572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1EB02891-1E25-9D75-B780-D43337540F03}"/>
              </a:ext>
            </a:extLst>
          </p:cNvPr>
          <p:cNvSpPr/>
          <p:nvPr/>
        </p:nvSpPr>
        <p:spPr>
          <a:xfrm>
            <a:off x="1393370" y="2393997"/>
            <a:ext cx="429986" cy="454556"/>
          </a:xfrm>
          <a:prstGeom prst="rect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5DA208E-7A7A-C3A8-8BBC-978C8F964142}"/>
              </a:ext>
            </a:extLst>
          </p:cNvPr>
          <p:cNvCxnSpPr>
            <a:cxnSpLocks/>
          </p:cNvCxnSpPr>
          <p:nvPr/>
        </p:nvCxnSpPr>
        <p:spPr>
          <a:xfrm flipV="1">
            <a:off x="2024746" y="2276981"/>
            <a:ext cx="1215209" cy="53339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C54DEC97-2C45-D321-25B1-245DEB5A08A9}"/>
              </a:ext>
            </a:extLst>
          </p:cNvPr>
          <p:cNvCxnSpPr>
            <a:cxnSpLocks/>
          </p:cNvCxnSpPr>
          <p:nvPr/>
        </p:nvCxnSpPr>
        <p:spPr>
          <a:xfrm>
            <a:off x="1284517" y="2247823"/>
            <a:ext cx="65713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01C02E8-B61A-E05A-F96A-697E8B2F027D}"/>
              </a:ext>
            </a:extLst>
          </p:cNvPr>
          <p:cNvCxnSpPr>
            <a:cxnSpLocks/>
          </p:cNvCxnSpPr>
          <p:nvPr/>
        </p:nvCxnSpPr>
        <p:spPr>
          <a:xfrm>
            <a:off x="1284517" y="2870331"/>
            <a:ext cx="65713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77180C94-2913-E7E2-AD80-7E46C04D306D}"/>
              </a:ext>
            </a:extLst>
          </p:cNvPr>
          <p:cNvCxnSpPr>
            <a:cxnSpLocks/>
          </p:cNvCxnSpPr>
          <p:nvPr/>
        </p:nvCxnSpPr>
        <p:spPr>
          <a:xfrm>
            <a:off x="1284517" y="2182511"/>
            <a:ext cx="707572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65BFF26B-5B57-2F2F-A7CD-813F8C673203}"/>
              </a:ext>
            </a:extLst>
          </p:cNvPr>
          <p:cNvCxnSpPr>
            <a:cxnSpLocks/>
          </p:cNvCxnSpPr>
          <p:nvPr/>
        </p:nvCxnSpPr>
        <p:spPr>
          <a:xfrm>
            <a:off x="2027553" y="2287940"/>
            <a:ext cx="1242815" cy="56061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2" name="Oval 31">
            <a:extLst>
              <a:ext uri="{FF2B5EF4-FFF2-40B4-BE49-F238E27FC236}">
                <a16:creationId xmlns:a16="http://schemas.microsoft.com/office/drawing/2014/main" id="{4BB3E790-925C-8475-A78F-2D5DA544CAF1}"/>
              </a:ext>
            </a:extLst>
          </p:cNvPr>
          <p:cNvSpPr/>
          <p:nvPr/>
        </p:nvSpPr>
        <p:spPr>
          <a:xfrm>
            <a:off x="2632350" y="2886284"/>
            <a:ext cx="228600" cy="225173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87569BF-B951-411D-D366-97592A28DE37}"/>
              </a:ext>
            </a:extLst>
          </p:cNvPr>
          <p:cNvSpPr/>
          <p:nvPr/>
        </p:nvSpPr>
        <p:spPr>
          <a:xfrm>
            <a:off x="1431471" y="2465614"/>
            <a:ext cx="353786" cy="288887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EA2534E7-D066-F102-F4C6-F76D6C1141BE}"/>
              </a:ext>
            </a:extLst>
          </p:cNvPr>
          <p:cNvCxnSpPr>
            <a:cxnSpLocks/>
          </p:cNvCxnSpPr>
          <p:nvPr/>
        </p:nvCxnSpPr>
        <p:spPr>
          <a:xfrm flipV="1">
            <a:off x="2055411" y="3996704"/>
            <a:ext cx="1257876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4A84ECF0-567C-8E94-62D6-9A375ACFE219}"/>
              </a:ext>
            </a:extLst>
          </p:cNvPr>
          <p:cNvCxnSpPr>
            <a:cxnSpLocks/>
          </p:cNvCxnSpPr>
          <p:nvPr/>
        </p:nvCxnSpPr>
        <p:spPr>
          <a:xfrm>
            <a:off x="2055411" y="3374275"/>
            <a:ext cx="115932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422E1C8F-4091-05C1-8B18-BE27597F0AD7}"/>
              </a:ext>
            </a:extLst>
          </p:cNvPr>
          <p:cNvCxnSpPr>
            <a:cxnSpLocks/>
          </p:cNvCxnSpPr>
          <p:nvPr/>
        </p:nvCxnSpPr>
        <p:spPr>
          <a:xfrm>
            <a:off x="1264743" y="4081846"/>
            <a:ext cx="707572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87" name="Rectangle 86">
            <a:extLst>
              <a:ext uri="{FF2B5EF4-FFF2-40B4-BE49-F238E27FC236}">
                <a16:creationId xmlns:a16="http://schemas.microsoft.com/office/drawing/2014/main" id="{BD8BCB6A-B19E-B629-7398-D60016432E77}"/>
              </a:ext>
            </a:extLst>
          </p:cNvPr>
          <p:cNvSpPr/>
          <p:nvPr/>
        </p:nvSpPr>
        <p:spPr>
          <a:xfrm>
            <a:off x="1424035" y="3520449"/>
            <a:ext cx="429986" cy="454556"/>
          </a:xfrm>
          <a:prstGeom prst="rect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A26A694D-0A9A-BE35-F4DD-121B04A1F4ED}"/>
              </a:ext>
            </a:extLst>
          </p:cNvPr>
          <p:cNvCxnSpPr>
            <a:cxnSpLocks/>
          </p:cNvCxnSpPr>
          <p:nvPr/>
        </p:nvCxnSpPr>
        <p:spPr>
          <a:xfrm flipV="1">
            <a:off x="2055411" y="3403433"/>
            <a:ext cx="1215209" cy="53339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BBF244E1-032C-F70C-B74C-A9316871D2D4}"/>
              </a:ext>
            </a:extLst>
          </p:cNvPr>
          <p:cNvCxnSpPr>
            <a:cxnSpLocks/>
          </p:cNvCxnSpPr>
          <p:nvPr/>
        </p:nvCxnSpPr>
        <p:spPr>
          <a:xfrm>
            <a:off x="1315182" y="3374275"/>
            <a:ext cx="65713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218D6233-D430-EFF3-AB39-680C50F34249}"/>
              </a:ext>
            </a:extLst>
          </p:cNvPr>
          <p:cNvCxnSpPr>
            <a:cxnSpLocks/>
          </p:cNvCxnSpPr>
          <p:nvPr/>
        </p:nvCxnSpPr>
        <p:spPr>
          <a:xfrm>
            <a:off x="1315182" y="3996783"/>
            <a:ext cx="65713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5E78295F-E47B-B2CD-EDED-0B0820F60BC1}"/>
              </a:ext>
            </a:extLst>
          </p:cNvPr>
          <p:cNvCxnSpPr>
            <a:cxnSpLocks/>
          </p:cNvCxnSpPr>
          <p:nvPr/>
        </p:nvCxnSpPr>
        <p:spPr>
          <a:xfrm>
            <a:off x="1315182" y="3308963"/>
            <a:ext cx="707572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2525EB02-C9EC-EC13-0729-7A4C21890411}"/>
              </a:ext>
            </a:extLst>
          </p:cNvPr>
          <p:cNvCxnSpPr>
            <a:cxnSpLocks/>
          </p:cNvCxnSpPr>
          <p:nvPr/>
        </p:nvCxnSpPr>
        <p:spPr>
          <a:xfrm>
            <a:off x="2058218" y="3414392"/>
            <a:ext cx="1242815" cy="56061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3" name="Oval 92">
            <a:extLst>
              <a:ext uri="{FF2B5EF4-FFF2-40B4-BE49-F238E27FC236}">
                <a16:creationId xmlns:a16="http://schemas.microsoft.com/office/drawing/2014/main" id="{0ECA1E0A-A9F6-9C55-3450-B9557E75DC0F}"/>
              </a:ext>
            </a:extLst>
          </p:cNvPr>
          <p:cNvSpPr/>
          <p:nvPr/>
        </p:nvSpPr>
        <p:spPr>
          <a:xfrm>
            <a:off x="2663015" y="4012736"/>
            <a:ext cx="228600" cy="225173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6800CD8A-DBD2-67CA-1C2B-B5BBA1076773}"/>
              </a:ext>
            </a:extLst>
          </p:cNvPr>
          <p:cNvSpPr/>
          <p:nvPr/>
        </p:nvSpPr>
        <p:spPr>
          <a:xfrm>
            <a:off x="1462136" y="3592066"/>
            <a:ext cx="353786" cy="288887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5" name="Straight Arrow Connector 94">
            <a:extLst>
              <a:ext uri="{FF2B5EF4-FFF2-40B4-BE49-F238E27FC236}">
                <a16:creationId xmlns:a16="http://schemas.microsoft.com/office/drawing/2014/main" id="{6C200E12-2E90-9A38-A45F-963DF1131F78}"/>
              </a:ext>
            </a:extLst>
          </p:cNvPr>
          <p:cNvCxnSpPr>
            <a:cxnSpLocks/>
          </p:cNvCxnSpPr>
          <p:nvPr/>
        </p:nvCxnSpPr>
        <p:spPr>
          <a:xfrm flipV="1">
            <a:off x="2013950" y="5162828"/>
            <a:ext cx="1257876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DA01674D-F835-BCB9-196C-AA2EBFD0E2C4}"/>
              </a:ext>
            </a:extLst>
          </p:cNvPr>
          <p:cNvCxnSpPr>
            <a:cxnSpLocks/>
          </p:cNvCxnSpPr>
          <p:nvPr/>
        </p:nvCxnSpPr>
        <p:spPr>
          <a:xfrm>
            <a:off x="2013950" y="4540399"/>
            <a:ext cx="115932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id="{905F7792-A8BE-5B92-3C8A-6735E246DEFF}"/>
              </a:ext>
            </a:extLst>
          </p:cNvPr>
          <p:cNvCxnSpPr>
            <a:cxnSpLocks/>
          </p:cNvCxnSpPr>
          <p:nvPr/>
        </p:nvCxnSpPr>
        <p:spPr>
          <a:xfrm>
            <a:off x="1223282" y="5247970"/>
            <a:ext cx="707572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8" name="Rectangle 97">
            <a:extLst>
              <a:ext uri="{FF2B5EF4-FFF2-40B4-BE49-F238E27FC236}">
                <a16:creationId xmlns:a16="http://schemas.microsoft.com/office/drawing/2014/main" id="{A1B5085F-8522-8DD3-99D4-25FFF546D53F}"/>
              </a:ext>
            </a:extLst>
          </p:cNvPr>
          <p:cNvSpPr/>
          <p:nvPr/>
        </p:nvSpPr>
        <p:spPr>
          <a:xfrm>
            <a:off x="1382574" y="4686573"/>
            <a:ext cx="429986" cy="454556"/>
          </a:xfrm>
          <a:prstGeom prst="rect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9DDED3C1-BA4B-50A8-E26A-E0CE3BEC5DCA}"/>
              </a:ext>
            </a:extLst>
          </p:cNvPr>
          <p:cNvCxnSpPr>
            <a:cxnSpLocks/>
          </p:cNvCxnSpPr>
          <p:nvPr/>
        </p:nvCxnSpPr>
        <p:spPr>
          <a:xfrm flipV="1">
            <a:off x="2013950" y="4569557"/>
            <a:ext cx="1215209" cy="53339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>
            <a:extLst>
              <a:ext uri="{FF2B5EF4-FFF2-40B4-BE49-F238E27FC236}">
                <a16:creationId xmlns:a16="http://schemas.microsoft.com/office/drawing/2014/main" id="{CE4114C0-0F5B-7E08-74AD-AEC1DFDA931A}"/>
              </a:ext>
            </a:extLst>
          </p:cNvPr>
          <p:cNvCxnSpPr>
            <a:cxnSpLocks/>
          </p:cNvCxnSpPr>
          <p:nvPr/>
        </p:nvCxnSpPr>
        <p:spPr>
          <a:xfrm>
            <a:off x="1273721" y="4540399"/>
            <a:ext cx="65713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Arrow Connector 100">
            <a:extLst>
              <a:ext uri="{FF2B5EF4-FFF2-40B4-BE49-F238E27FC236}">
                <a16:creationId xmlns:a16="http://schemas.microsoft.com/office/drawing/2014/main" id="{47B32207-EB28-F1AA-892A-05A9FCF51649}"/>
              </a:ext>
            </a:extLst>
          </p:cNvPr>
          <p:cNvCxnSpPr>
            <a:cxnSpLocks/>
          </p:cNvCxnSpPr>
          <p:nvPr/>
        </p:nvCxnSpPr>
        <p:spPr>
          <a:xfrm>
            <a:off x="1273721" y="5162907"/>
            <a:ext cx="65713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3394519E-C0CA-3C6A-E29D-30956618B477}"/>
              </a:ext>
            </a:extLst>
          </p:cNvPr>
          <p:cNvCxnSpPr>
            <a:cxnSpLocks/>
          </p:cNvCxnSpPr>
          <p:nvPr/>
        </p:nvCxnSpPr>
        <p:spPr>
          <a:xfrm>
            <a:off x="1273721" y="4475087"/>
            <a:ext cx="707572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3" name="Straight Arrow Connector 102">
            <a:extLst>
              <a:ext uri="{FF2B5EF4-FFF2-40B4-BE49-F238E27FC236}">
                <a16:creationId xmlns:a16="http://schemas.microsoft.com/office/drawing/2014/main" id="{FD56503F-47DF-A379-1896-37E8DAAAD031}"/>
              </a:ext>
            </a:extLst>
          </p:cNvPr>
          <p:cNvCxnSpPr>
            <a:cxnSpLocks/>
          </p:cNvCxnSpPr>
          <p:nvPr/>
        </p:nvCxnSpPr>
        <p:spPr>
          <a:xfrm>
            <a:off x="2016757" y="4580516"/>
            <a:ext cx="1242815" cy="56061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" name="Oval 103">
            <a:extLst>
              <a:ext uri="{FF2B5EF4-FFF2-40B4-BE49-F238E27FC236}">
                <a16:creationId xmlns:a16="http://schemas.microsoft.com/office/drawing/2014/main" id="{A8425D25-9C52-3A65-B6DF-8FA7AD740921}"/>
              </a:ext>
            </a:extLst>
          </p:cNvPr>
          <p:cNvSpPr/>
          <p:nvPr/>
        </p:nvSpPr>
        <p:spPr>
          <a:xfrm>
            <a:off x="2621554" y="5178860"/>
            <a:ext cx="228600" cy="225173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3498B3F1-8311-2067-92DD-968D00908AC5}"/>
              </a:ext>
            </a:extLst>
          </p:cNvPr>
          <p:cNvSpPr/>
          <p:nvPr/>
        </p:nvSpPr>
        <p:spPr>
          <a:xfrm>
            <a:off x="1420675" y="4758190"/>
            <a:ext cx="353786" cy="288887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DF69598E-D9CD-E8FD-0FC8-56B044F4AA5F}"/>
              </a:ext>
            </a:extLst>
          </p:cNvPr>
          <p:cNvCxnSpPr>
            <a:cxnSpLocks/>
          </p:cNvCxnSpPr>
          <p:nvPr/>
        </p:nvCxnSpPr>
        <p:spPr>
          <a:xfrm flipV="1">
            <a:off x="2058862" y="6289137"/>
            <a:ext cx="1257876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id="{FA043AB6-1968-142A-72A5-D7C450498E8F}"/>
              </a:ext>
            </a:extLst>
          </p:cNvPr>
          <p:cNvCxnSpPr>
            <a:cxnSpLocks/>
          </p:cNvCxnSpPr>
          <p:nvPr/>
        </p:nvCxnSpPr>
        <p:spPr>
          <a:xfrm>
            <a:off x="2058862" y="5666708"/>
            <a:ext cx="115932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B7CEFD7E-2994-D15D-D11B-997A16111E40}"/>
              </a:ext>
            </a:extLst>
          </p:cNvPr>
          <p:cNvCxnSpPr>
            <a:cxnSpLocks/>
          </p:cNvCxnSpPr>
          <p:nvPr/>
        </p:nvCxnSpPr>
        <p:spPr>
          <a:xfrm>
            <a:off x="1268194" y="6374279"/>
            <a:ext cx="707572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9" name="Rectangle 108">
            <a:extLst>
              <a:ext uri="{FF2B5EF4-FFF2-40B4-BE49-F238E27FC236}">
                <a16:creationId xmlns:a16="http://schemas.microsoft.com/office/drawing/2014/main" id="{D66D669C-EA89-09DD-1485-9B6B0A7562F3}"/>
              </a:ext>
            </a:extLst>
          </p:cNvPr>
          <p:cNvSpPr/>
          <p:nvPr/>
        </p:nvSpPr>
        <p:spPr>
          <a:xfrm>
            <a:off x="1427486" y="5812882"/>
            <a:ext cx="429986" cy="454556"/>
          </a:xfrm>
          <a:prstGeom prst="rect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0" name="Straight Arrow Connector 109">
            <a:extLst>
              <a:ext uri="{FF2B5EF4-FFF2-40B4-BE49-F238E27FC236}">
                <a16:creationId xmlns:a16="http://schemas.microsoft.com/office/drawing/2014/main" id="{CA5DFCCE-AE4C-9284-9F79-A74C051A8AD7}"/>
              </a:ext>
            </a:extLst>
          </p:cNvPr>
          <p:cNvCxnSpPr>
            <a:cxnSpLocks/>
          </p:cNvCxnSpPr>
          <p:nvPr/>
        </p:nvCxnSpPr>
        <p:spPr>
          <a:xfrm flipV="1">
            <a:off x="2058862" y="5695866"/>
            <a:ext cx="1215209" cy="53339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3725235C-417E-5146-CF9F-9238882B0A31}"/>
              </a:ext>
            </a:extLst>
          </p:cNvPr>
          <p:cNvCxnSpPr>
            <a:cxnSpLocks/>
          </p:cNvCxnSpPr>
          <p:nvPr/>
        </p:nvCxnSpPr>
        <p:spPr>
          <a:xfrm>
            <a:off x="1318633" y="5666708"/>
            <a:ext cx="65713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Arrow Connector 111">
            <a:extLst>
              <a:ext uri="{FF2B5EF4-FFF2-40B4-BE49-F238E27FC236}">
                <a16:creationId xmlns:a16="http://schemas.microsoft.com/office/drawing/2014/main" id="{1E47A16F-F3C4-4F5F-A166-61D89A58D42B}"/>
              </a:ext>
            </a:extLst>
          </p:cNvPr>
          <p:cNvCxnSpPr>
            <a:cxnSpLocks/>
          </p:cNvCxnSpPr>
          <p:nvPr/>
        </p:nvCxnSpPr>
        <p:spPr>
          <a:xfrm>
            <a:off x="1318633" y="6289216"/>
            <a:ext cx="65713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>
            <a:extLst>
              <a:ext uri="{FF2B5EF4-FFF2-40B4-BE49-F238E27FC236}">
                <a16:creationId xmlns:a16="http://schemas.microsoft.com/office/drawing/2014/main" id="{F640B61C-C85E-29B1-941D-5738BF128B97}"/>
              </a:ext>
            </a:extLst>
          </p:cNvPr>
          <p:cNvCxnSpPr>
            <a:cxnSpLocks/>
          </p:cNvCxnSpPr>
          <p:nvPr/>
        </p:nvCxnSpPr>
        <p:spPr>
          <a:xfrm>
            <a:off x="1318633" y="5601396"/>
            <a:ext cx="707572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4" name="Straight Arrow Connector 113">
            <a:extLst>
              <a:ext uri="{FF2B5EF4-FFF2-40B4-BE49-F238E27FC236}">
                <a16:creationId xmlns:a16="http://schemas.microsoft.com/office/drawing/2014/main" id="{B3D05EA2-39D8-A235-D137-A2441683902E}"/>
              </a:ext>
            </a:extLst>
          </p:cNvPr>
          <p:cNvCxnSpPr>
            <a:cxnSpLocks/>
          </p:cNvCxnSpPr>
          <p:nvPr/>
        </p:nvCxnSpPr>
        <p:spPr>
          <a:xfrm>
            <a:off x="2061669" y="5706825"/>
            <a:ext cx="1242815" cy="56061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5" name="Oval 114">
            <a:extLst>
              <a:ext uri="{FF2B5EF4-FFF2-40B4-BE49-F238E27FC236}">
                <a16:creationId xmlns:a16="http://schemas.microsoft.com/office/drawing/2014/main" id="{69500BDB-B521-F1DE-0003-354F2DB34608}"/>
              </a:ext>
            </a:extLst>
          </p:cNvPr>
          <p:cNvSpPr/>
          <p:nvPr/>
        </p:nvSpPr>
        <p:spPr>
          <a:xfrm>
            <a:off x="2666466" y="6305169"/>
            <a:ext cx="228600" cy="225173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FDBBB258-9000-6B9D-13EE-28A6F1AA1EBE}"/>
              </a:ext>
            </a:extLst>
          </p:cNvPr>
          <p:cNvSpPr/>
          <p:nvPr/>
        </p:nvSpPr>
        <p:spPr>
          <a:xfrm>
            <a:off x="1465587" y="5884499"/>
            <a:ext cx="353786" cy="288887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C30831D9-82A1-E7D8-779D-2E23A1FAB2C8}"/>
              </a:ext>
            </a:extLst>
          </p:cNvPr>
          <p:cNvCxnSpPr/>
          <p:nvPr/>
        </p:nvCxnSpPr>
        <p:spPr>
          <a:xfrm>
            <a:off x="3259572" y="2247823"/>
            <a:ext cx="947757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Arrow Connector 118">
            <a:extLst>
              <a:ext uri="{FF2B5EF4-FFF2-40B4-BE49-F238E27FC236}">
                <a16:creationId xmlns:a16="http://schemas.microsoft.com/office/drawing/2014/main" id="{7B358E93-E9B8-8E4C-ABA0-18CB6CF5FE1B}"/>
              </a:ext>
            </a:extLst>
          </p:cNvPr>
          <p:cNvCxnSpPr>
            <a:cxnSpLocks/>
          </p:cNvCxnSpPr>
          <p:nvPr/>
        </p:nvCxnSpPr>
        <p:spPr>
          <a:xfrm>
            <a:off x="4342701" y="2247823"/>
            <a:ext cx="162267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Arrow Connector 120">
            <a:extLst>
              <a:ext uri="{FF2B5EF4-FFF2-40B4-BE49-F238E27FC236}">
                <a16:creationId xmlns:a16="http://schemas.microsoft.com/office/drawing/2014/main" id="{8D57B2B5-1ED3-4198-6066-C32C593116EF}"/>
              </a:ext>
            </a:extLst>
          </p:cNvPr>
          <p:cNvCxnSpPr>
            <a:cxnSpLocks/>
          </p:cNvCxnSpPr>
          <p:nvPr/>
        </p:nvCxnSpPr>
        <p:spPr>
          <a:xfrm>
            <a:off x="3239955" y="3374275"/>
            <a:ext cx="1038131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Arrow Connector 124">
            <a:extLst>
              <a:ext uri="{FF2B5EF4-FFF2-40B4-BE49-F238E27FC236}">
                <a16:creationId xmlns:a16="http://schemas.microsoft.com/office/drawing/2014/main" id="{784BB746-C5E2-D822-9B50-4CB4E8ABEE0A}"/>
              </a:ext>
            </a:extLst>
          </p:cNvPr>
          <p:cNvCxnSpPr>
            <a:cxnSpLocks/>
          </p:cNvCxnSpPr>
          <p:nvPr/>
        </p:nvCxnSpPr>
        <p:spPr>
          <a:xfrm flipV="1">
            <a:off x="4278086" y="2276981"/>
            <a:ext cx="1649185" cy="112645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Rectangle 127">
            <a:extLst>
              <a:ext uri="{FF2B5EF4-FFF2-40B4-BE49-F238E27FC236}">
                <a16:creationId xmlns:a16="http://schemas.microsoft.com/office/drawing/2014/main" id="{3BB9D410-0187-E425-CE46-EE69E4AE6624}"/>
              </a:ext>
            </a:extLst>
          </p:cNvPr>
          <p:cNvSpPr/>
          <p:nvPr/>
        </p:nvSpPr>
        <p:spPr>
          <a:xfrm>
            <a:off x="3650705" y="3037188"/>
            <a:ext cx="382452" cy="271769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9" name="Straight Arrow Connector 128">
            <a:extLst>
              <a:ext uri="{FF2B5EF4-FFF2-40B4-BE49-F238E27FC236}">
                <a16:creationId xmlns:a16="http://schemas.microsoft.com/office/drawing/2014/main" id="{FE1B329A-FE5C-24EF-ED2A-92A889F9771B}"/>
              </a:ext>
            </a:extLst>
          </p:cNvPr>
          <p:cNvCxnSpPr/>
          <p:nvPr/>
        </p:nvCxnSpPr>
        <p:spPr>
          <a:xfrm>
            <a:off x="3278582" y="2840877"/>
            <a:ext cx="947757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>
            <a:extLst>
              <a:ext uri="{FF2B5EF4-FFF2-40B4-BE49-F238E27FC236}">
                <a16:creationId xmlns:a16="http://schemas.microsoft.com/office/drawing/2014/main" id="{065A3C4F-04E8-715A-0226-7866BA37B45F}"/>
              </a:ext>
            </a:extLst>
          </p:cNvPr>
          <p:cNvCxnSpPr>
            <a:cxnSpLocks/>
          </p:cNvCxnSpPr>
          <p:nvPr/>
        </p:nvCxnSpPr>
        <p:spPr>
          <a:xfrm>
            <a:off x="4361711" y="2840877"/>
            <a:ext cx="162267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Straight Arrow Connector 130">
            <a:extLst>
              <a:ext uri="{FF2B5EF4-FFF2-40B4-BE49-F238E27FC236}">
                <a16:creationId xmlns:a16="http://schemas.microsoft.com/office/drawing/2014/main" id="{79930C59-281E-191C-FF65-063953F0642B}"/>
              </a:ext>
            </a:extLst>
          </p:cNvPr>
          <p:cNvCxnSpPr>
            <a:cxnSpLocks/>
          </p:cNvCxnSpPr>
          <p:nvPr/>
        </p:nvCxnSpPr>
        <p:spPr>
          <a:xfrm>
            <a:off x="3258965" y="3967329"/>
            <a:ext cx="1038131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Arrow Connector 131">
            <a:extLst>
              <a:ext uri="{FF2B5EF4-FFF2-40B4-BE49-F238E27FC236}">
                <a16:creationId xmlns:a16="http://schemas.microsoft.com/office/drawing/2014/main" id="{65A3911E-6D16-C33D-A87F-A54CE253B3B2}"/>
              </a:ext>
            </a:extLst>
          </p:cNvPr>
          <p:cNvCxnSpPr>
            <a:cxnSpLocks/>
          </p:cNvCxnSpPr>
          <p:nvPr/>
        </p:nvCxnSpPr>
        <p:spPr>
          <a:xfrm flipV="1">
            <a:off x="4297096" y="2870035"/>
            <a:ext cx="1649185" cy="112645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Rectangle 132">
            <a:extLst>
              <a:ext uri="{FF2B5EF4-FFF2-40B4-BE49-F238E27FC236}">
                <a16:creationId xmlns:a16="http://schemas.microsoft.com/office/drawing/2014/main" id="{DA449504-638F-C149-E1A0-32BCCCF5E277}"/>
              </a:ext>
            </a:extLst>
          </p:cNvPr>
          <p:cNvSpPr/>
          <p:nvPr/>
        </p:nvSpPr>
        <p:spPr>
          <a:xfrm>
            <a:off x="3669715" y="3630242"/>
            <a:ext cx="382452" cy="271769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1" name="Straight Arrow Connector 150">
            <a:extLst>
              <a:ext uri="{FF2B5EF4-FFF2-40B4-BE49-F238E27FC236}">
                <a16:creationId xmlns:a16="http://schemas.microsoft.com/office/drawing/2014/main" id="{E438B172-EEC8-894C-39EF-5E4169DB5E67}"/>
              </a:ext>
            </a:extLst>
          </p:cNvPr>
          <p:cNvCxnSpPr/>
          <p:nvPr/>
        </p:nvCxnSpPr>
        <p:spPr>
          <a:xfrm>
            <a:off x="3224840" y="2311124"/>
            <a:ext cx="102672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2" name="Straight Arrow Connector 151">
            <a:extLst>
              <a:ext uri="{FF2B5EF4-FFF2-40B4-BE49-F238E27FC236}">
                <a16:creationId xmlns:a16="http://schemas.microsoft.com/office/drawing/2014/main" id="{250D0977-FFE0-C5E2-AA20-F8908471DE47}"/>
              </a:ext>
            </a:extLst>
          </p:cNvPr>
          <p:cNvCxnSpPr>
            <a:cxnSpLocks/>
          </p:cNvCxnSpPr>
          <p:nvPr/>
        </p:nvCxnSpPr>
        <p:spPr>
          <a:xfrm>
            <a:off x="4171566" y="2241939"/>
            <a:ext cx="1712857" cy="109550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3" name="Straight Arrow Connector 152">
            <a:extLst>
              <a:ext uri="{FF2B5EF4-FFF2-40B4-BE49-F238E27FC236}">
                <a16:creationId xmlns:a16="http://schemas.microsoft.com/office/drawing/2014/main" id="{B6A0287A-C927-CE6C-AD79-4DD9D42893FA}"/>
              </a:ext>
            </a:extLst>
          </p:cNvPr>
          <p:cNvCxnSpPr/>
          <p:nvPr/>
        </p:nvCxnSpPr>
        <p:spPr>
          <a:xfrm>
            <a:off x="3189070" y="3451392"/>
            <a:ext cx="102672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4" name="Rectangle 153">
            <a:extLst>
              <a:ext uri="{FF2B5EF4-FFF2-40B4-BE49-F238E27FC236}">
                <a16:creationId xmlns:a16="http://schemas.microsoft.com/office/drawing/2014/main" id="{43DF306E-09C6-99A5-1110-9B69F1A8493B}"/>
              </a:ext>
            </a:extLst>
          </p:cNvPr>
          <p:cNvSpPr/>
          <p:nvPr/>
        </p:nvSpPr>
        <p:spPr>
          <a:xfrm>
            <a:off x="3652502" y="2984021"/>
            <a:ext cx="465428" cy="418723"/>
          </a:xfrm>
          <a:prstGeom prst="rect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5" name="Oval 154">
            <a:extLst>
              <a:ext uri="{FF2B5EF4-FFF2-40B4-BE49-F238E27FC236}">
                <a16:creationId xmlns:a16="http://schemas.microsoft.com/office/drawing/2014/main" id="{1A291FF4-6B4E-ABB0-E7CD-4E74C35D5084}"/>
              </a:ext>
            </a:extLst>
          </p:cNvPr>
          <p:cNvSpPr/>
          <p:nvPr/>
        </p:nvSpPr>
        <p:spPr>
          <a:xfrm>
            <a:off x="5451756" y="3399260"/>
            <a:ext cx="272143" cy="2769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6" name="Straight Arrow Connector 155">
            <a:extLst>
              <a:ext uri="{FF2B5EF4-FFF2-40B4-BE49-F238E27FC236}">
                <a16:creationId xmlns:a16="http://schemas.microsoft.com/office/drawing/2014/main" id="{5C17E43C-B08A-9259-BA4F-9BDBA50427F8}"/>
              </a:ext>
            </a:extLst>
          </p:cNvPr>
          <p:cNvCxnSpPr>
            <a:cxnSpLocks/>
          </p:cNvCxnSpPr>
          <p:nvPr/>
        </p:nvCxnSpPr>
        <p:spPr>
          <a:xfrm>
            <a:off x="4275401" y="3416364"/>
            <a:ext cx="162267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7" name="Straight Arrow Connector 156">
            <a:extLst>
              <a:ext uri="{FF2B5EF4-FFF2-40B4-BE49-F238E27FC236}">
                <a16:creationId xmlns:a16="http://schemas.microsoft.com/office/drawing/2014/main" id="{976BE8D8-E110-3D3E-FD2A-C90647CED0F4}"/>
              </a:ext>
            </a:extLst>
          </p:cNvPr>
          <p:cNvCxnSpPr/>
          <p:nvPr/>
        </p:nvCxnSpPr>
        <p:spPr>
          <a:xfrm>
            <a:off x="3181298" y="2888064"/>
            <a:ext cx="102672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8" name="Straight Arrow Connector 157">
            <a:extLst>
              <a:ext uri="{FF2B5EF4-FFF2-40B4-BE49-F238E27FC236}">
                <a16:creationId xmlns:a16="http://schemas.microsoft.com/office/drawing/2014/main" id="{1C806482-C239-41FB-230E-5771A1B60E2C}"/>
              </a:ext>
            </a:extLst>
          </p:cNvPr>
          <p:cNvCxnSpPr>
            <a:cxnSpLocks/>
          </p:cNvCxnSpPr>
          <p:nvPr/>
        </p:nvCxnSpPr>
        <p:spPr>
          <a:xfrm>
            <a:off x="4231441" y="2862423"/>
            <a:ext cx="1712857" cy="109550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9" name="Straight Arrow Connector 158">
            <a:extLst>
              <a:ext uri="{FF2B5EF4-FFF2-40B4-BE49-F238E27FC236}">
                <a16:creationId xmlns:a16="http://schemas.microsoft.com/office/drawing/2014/main" id="{84EEB44D-A2E5-5844-E200-04966ECD4A39}"/>
              </a:ext>
            </a:extLst>
          </p:cNvPr>
          <p:cNvCxnSpPr/>
          <p:nvPr/>
        </p:nvCxnSpPr>
        <p:spPr>
          <a:xfrm>
            <a:off x="3265274" y="4017446"/>
            <a:ext cx="102672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0" name="Rectangle 159">
            <a:extLst>
              <a:ext uri="{FF2B5EF4-FFF2-40B4-BE49-F238E27FC236}">
                <a16:creationId xmlns:a16="http://schemas.microsoft.com/office/drawing/2014/main" id="{3864FE3B-5379-CDCF-4897-015124C98BE8}"/>
              </a:ext>
            </a:extLst>
          </p:cNvPr>
          <p:cNvSpPr/>
          <p:nvPr/>
        </p:nvSpPr>
        <p:spPr>
          <a:xfrm>
            <a:off x="3636175" y="3555518"/>
            <a:ext cx="465428" cy="418723"/>
          </a:xfrm>
          <a:prstGeom prst="rect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1" name="Oval 160">
            <a:extLst>
              <a:ext uri="{FF2B5EF4-FFF2-40B4-BE49-F238E27FC236}">
                <a16:creationId xmlns:a16="http://schemas.microsoft.com/office/drawing/2014/main" id="{72EF6406-8F26-FCED-43BC-0EABC7A5B8B4}"/>
              </a:ext>
            </a:extLst>
          </p:cNvPr>
          <p:cNvSpPr/>
          <p:nvPr/>
        </p:nvSpPr>
        <p:spPr>
          <a:xfrm>
            <a:off x="5397328" y="4025187"/>
            <a:ext cx="272143" cy="2769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2" name="Straight Arrow Connector 161">
            <a:extLst>
              <a:ext uri="{FF2B5EF4-FFF2-40B4-BE49-F238E27FC236}">
                <a16:creationId xmlns:a16="http://schemas.microsoft.com/office/drawing/2014/main" id="{25117B94-1F9B-3852-C1C7-206783F42BB7}"/>
              </a:ext>
            </a:extLst>
          </p:cNvPr>
          <p:cNvCxnSpPr>
            <a:cxnSpLocks/>
          </p:cNvCxnSpPr>
          <p:nvPr/>
        </p:nvCxnSpPr>
        <p:spPr>
          <a:xfrm>
            <a:off x="4302618" y="3998747"/>
            <a:ext cx="162267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2" name="Straight Arrow Connector 181">
            <a:extLst>
              <a:ext uri="{FF2B5EF4-FFF2-40B4-BE49-F238E27FC236}">
                <a16:creationId xmlns:a16="http://schemas.microsoft.com/office/drawing/2014/main" id="{89DE859C-544F-D60E-B3BE-182E09747EFA}"/>
              </a:ext>
            </a:extLst>
          </p:cNvPr>
          <p:cNvCxnSpPr/>
          <p:nvPr/>
        </p:nvCxnSpPr>
        <p:spPr>
          <a:xfrm>
            <a:off x="3303114" y="4438039"/>
            <a:ext cx="947757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Arrow Connector 182">
            <a:extLst>
              <a:ext uri="{FF2B5EF4-FFF2-40B4-BE49-F238E27FC236}">
                <a16:creationId xmlns:a16="http://schemas.microsoft.com/office/drawing/2014/main" id="{573F12B8-282C-C338-2B23-80171E98E5DB}"/>
              </a:ext>
            </a:extLst>
          </p:cNvPr>
          <p:cNvCxnSpPr>
            <a:cxnSpLocks/>
          </p:cNvCxnSpPr>
          <p:nvPr/>
        </p:nvCxnSpPr>
        <p:spPr>
          <a:xfrm>
            <a:off x="4386243" y="4438039"/>
            <a:ext cx="162267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Arrow Connector 183">
            <a:extLst>
              <a:ext uri="{FF2B5EF4-FFF2-40B4-BE49-F238E27FC236}">
                <a16:creationId xmlns:a16="http://schemas.microsoft.com/office/drawing/2014/main" id="{D4E1472E-2DEE-CE63-FAA4-10B2F485D576}"/>
              </a:ext>
            </a:extLst>
          </p:cNvPr>
          <p:cNvCxnSpPr>
            <a:cxnSpLocks/>
          </p:cNvCxnSpPr>
          <p:nvPr/>
        </p:nvCxnSpPr>
        <p:spPr>
          <a:xfrm>
            <a:off x="3283497" y="5564491"/>
            <a:ext cx="1038131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Arrow Connector 184">
            <a:extLst>
              <a:ext uri="{FF2B5EF4-FFF2-40B4-BE49-F238E27FC236}">
                <a16:creationId xmlns:a16="http://schemas.microsoft.com/office/drawing/2014/main" id="{A4E6B7AF-1820-D39D-55D0-AE009B312FB6}"/>
              </a:ext>
            </a:extLst>
          </p:cNvPr>
          <p:cNvCxnSpPr>
            <a:cxnSpLocks/>
          </p:cNvCxnSpPr>
          <p:nvPr/>
        </p:nvCxnSpPr>
        <p:spPr>
          <a:xfrm flipV="1">
            <a:off x="4321628" y="4467197"/>
            <a:ext cx="1649185" cy="112645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Rectangle 185">
            <a:extLst>
              <a:ext uri="{FF2B5EF4-FFF2-40B4-BE49-F238E27FC236}">
                <a16:creationId xmlns:a16="http://schemas.microsoft.com/office/drawing/2014/main" id="{3994CE2F-1023-D605-01D6-6C09C37111E2}"/>
              </a:ext>
            </a:extLst>
          </p:cNvPr>
          <p:cNvSpPr/>
          <p:nvPr/>
        </p:nvSpPr>
        <p:spPr>
          <a:xfrm>
            <a:off x="3694247" y="5227404"/>
            <a:ext cx="382452" cy="271769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7" name="Straight Arrow Connector 186">
            <a:extLst>
              <a:ext uri="{FF2B5EF4-FFF2-40B4-BE49-F238E27FC236}">
                <a16:creationId xmlns:a16="http://schemas.microsoft.com/office/drawing/2014/main" id="{04981545-0175-C527-F4DA-66B58ECCB617}"/>
              </a:ext>
            </a:extLst>
          </p:cNvPr>
          <p:cNvCxnSpPr/>
          <p:nvPr/>
        </p:nvCxnSpPr>
        <p:spPr>
          <a:xfrm>
            <a:off x="3322124" y="5031093"/>
            <a:ext cx="947757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Straight Arrow Connector 187">
            <a:extLst>
              <a:ext uri="{FF2B5EF4-FFF2-40B4-BE49-F238E27FC236}">
                <a16:creationId xmlns:a16="http://schemas.microsoft.com/office/drawing/2014/main" id="{35B22AA0-F4C8-D14A-95EA-E4AC1230AAF7}"/>
              </a:ext>
            </a:extLst>
          </p:cNvPr>
          <p:cNvCxnSpPr>
            <a:cxnSpLocks/>
          </p:cNvCxnSpPr>
          <p:nvPr/>
        </p:nvCxnSpPr>
        <p:spPr>
          <a:xfrm>
            <a:off x="4405253" y="5031093"/>
            <a:ext cx="162267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Straight Arrow Connector 188">
            <a:extLst>
              <a:ext uri="{FF2B5EF4-FFF2-40B4-BE49-F238E27FC236}">
                <a16:creationId xmlns:a16="http://schemas.microsoft.com/office/drawing/2014/main" id="{A4D7CF90-DB3C-D523-80FB-AB27EC4E8C67}"/>
              </a:ext>
            </a:extLst>
          </p:cNvPr>
          <p:cNvCxnSpPr>
            <a:cxnSpLocks/>
          </p:cNvCxnSpPr>
          <p:nvPr/>
        </p:nvCxnSpPr>
        <p:spPr>
          <a:xfrm>
            <a:off x="3302507" y="6157545"/>
            <a:ext cx="1038131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Arrow Connector 189">
            <a:extLst>
              <a:ext uri="{FF2B5EF4-FFF2-40B4-BE49-F238E27FC236}">
                <a16:creationId xmlns:a16="http://schemas.microsoft.com/office/drawing/2014/main" id="{2D49776D-4CC0-D52E-CB3B-EAF43B2DE8F8}"/>
              </a:ext>
            </a:extLst>
          </p:cNvPr>
          <p:cNvCxnSpPr>
            <a:cxnSpLocks/>
          </p:cNvCxnSpPr>
          <p:nvPr/>
        </p:nvCxnSpPr>
        <p:spPr>
          <a:xfrm flipV="1">
            <a:off x="4340638" y="5060251"/>
            <a:ext cx="1649185" cy="112645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1" name="Rectangle 190">
            <a:extLst>
              <a:ext uri="{FF2B5EF4-FFF2-40B4-BE49-F238E27FC236}">
                <a16:creationId xmlns:a16="http://schemas.microsoft.com/office/drawing/2014/main" id="{8DC5BD61-658A-7D8A-9188-56FEADE66858}"/>
              </a:ext>
            </a:extLst>
          </p:cNvPr>
          <p:cNvSpPr/>
          <p:nvPr/>
        </p:nvSpPr>
        <p:spPr>
          <a:xfrm>
            <a:off x="3713257" y="5820458"/>
            <a:ext cx="382452" cy="271769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2" name="Straight Arrow Connector 191">
            <a:extLst>
              <a:ext uri="{FF2B5EF4-FFF2-40B4-BE49-F238E27FC236}">
                <a16:creationId xmlns:a16="http://schemas.microsoft.com/office/drawing/2014/main" id="{CF8E83DF-3FA6-72DF-EADD-9A04ACB3E0DD}"/>
              </a:ext>
            </a:extLst>
          </p:cNvPr>
          <p:cNvCxnSpPr/>
          <p:nvPr/>
        </p:nvCxnSpPr>
        <p:spPr>
          <a:xfrm>
            <a:off x="3268382" y="4501340"/>
            <a:ext cx="102672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3" name="Straight Arrow Connector 192">
            <a:extLst>
              <a:ext uri="{FF2B5EF4-FFF2-40B4-BE49-F238E27FC236}">
                <a16:creationId xmlns:a16="http://schemas.microsoft.com/office/drawing/2014/main" id="{9CFDD7AF-7DCB-DC0D-645F-BA3AB76403B0}"/>
              </a:ext>
            </a:extLst>
          </p:cNvPr>
          <p:cNvCxnSpPr>
            <a:cxnSpLocks/>
          </p:cNvCxnSpPr>
          <p:nvPr/>
        </p:nvCxnSpPr>
        <p:spPr>
          <a:xfrm>
            <a:off x="4215108" y="4432155"/>
            <a:ext cx="1712857" cy="109550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4" name="Straight Arrow Connector 193">
            <a:extLst>
              <a:ext uri="{FF2B5EF4-FFF2-40B4-BE49-F238E27FC236}">
                <a16:creationId xmlns:a16="http://schemas.microsoft.com/office/drawing/2014/main" id="{70D60CC0-6496-58BB-62A5-01DD7D14FC83}"/>
              </a:ext>
            </a:extLst>
          </p:cNvPr>
          <p:cNvCxnSpPr/>
          <p:nvPr/>
        </p:nvCxnSpPr>
        <p:spPr>
          <a:xfrm>
            <a:off x="3232612" y="5641608"/>
            <a:ext cx="102672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5" name="Rectangle 194">
            <a:extLst>
              <a:ext uri="{FF2B5EF4-FFF2-40B4-BE49-F238E27FC236}">
                <a16:creationId xmlns:a16="http://schemas.microsoft.com/office/drawing/2014/main" id="{96F2A0F9-B0DE-6771-E38A-D2B03E221EE9}"/>
              </a:ext>
            </a:extLst>
          </p:cNvPr>
          <p:cNvSpPr/>
          <p:nvPr/>
        </p:nvSpPr>
        <p:spPr>
          <a:xfrm>
            <a:off x="3696044" y="5174237"/>
            <a:ext cx="465428" cy="418723"/>
          </a:xfrm>
          <a:prstGeom prst="rect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6" name="Oval 195">
            <a:extLst>
              <a:ext uri="{FF2B5EF4-FFF2-40B4-BE49-F238E27FC236}">
                <a16:creationId xmlns:a16="http://schemas.microsoft.com/office/drawing/2014/main" id="{CDC4234D-91A7-1EF1-CA8B-03FA929A81D5}"/>
              </a:ext>
            </a:extLst>
          </p:cNvPr>
          <p:cNvSpPr/>
          <p:nvPr/>
        </p:nvSpPr>
        <p:spPr>
          <a:xfrm>
            <a:off x="5495298" y="5589476"/>
            <a:ext cx="272143" cy="2769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7" name="Straight Arrow Connector 196">
            <a:extLst>
              <a:ext uri="{FF2B5EF4-FFF2-40B4-BE49-F238E27FC236}">
                <a16:creationId xmlns:a16="http://schemas.microsoft.com/office/drawing/2014/main" id="{1F22CA5A-873B-B595-9C8C-FB7197CBF5F2}"/>
              </a:ext>
            </a:extLst>
          </p:cNvPr>
          <p:cNvCxnSpPr>
            <a:cxnSpLocks/>
          </p:cNvCxnSpPr>
          <p:nvPr/>
        </p:nvCxnSpPr>
        <p:spPr>
          <a:xfrm>
            <a:off x="4318943" y="5606580"/>
            <a:ext cx="162267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8" name="Straight Arrow Connector 197">
            <a:extLst>
              <a:ext uri="{FF2B5EF4-FFF2-40B4-BE49-F238E27FC236}">
                <a16:creationId xmlns:a16="http://schemas.microsoft.com/office/drawing/2014/main" id="{8CAB60F0-C951-13FD-8802-564DF2AB50FF}"/>
              </a:ext>
            </a:extLst>
          </p:cNvPr>
          <p:cNvCxnSpPr/>
          <p:nvPr/>
        </p:nvCxnSpPr>
        <p:spPr>
          <a:xfrm>
            <a:off x="3224840" y="5078280"/>
            <a:ext cx="102672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9" name="Straight Arrow Connector 198">
            <a:extLst>
              <a:ext uri="{FF2B5EF4-FFF2-40B4-BE49-F238E27FC236}">
                <a16:creationId xmlns:a16="http://schemas.microsoft.com/office/drawing/2014/main" id="{BC75B784-6EB2-2F45-38C7-64671A0B7355}"/>
              </a:ext>
            </a:extLst>
          </p:cNvPr>
          <p:cNvCxnSpPr>
            <a:cxnSpLocks/>
          </p:cNvCxnSpPr>
          <p:nvPr/>
        </p:nvCxnSpPr>
        <p:spPr>
          <a:xfrm>
            <a:off x="4274983" y="5052639"/>
            <a:ext cx="1712857" cy="109550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0" name="Straight Arrow Connector 199">
            <a:extLst>
              <a:ext uri="{FF2B5EF4-FFF2-40B4-BE49-F238E27FC236}">
                <a16:creationId xmlns:a16="http://schemas.microsoft.com/office/drawing/2014/main" id="{1B95E23C-F063-FD6B-85E2-CC52B476414D}"/>
              </a:ext>
            </a:extLst>
          </p:cNvPr>
          <p:cNvCxnSpPr/>
          <p:nvPr/>
        </p:nvCxnSpPr>
        <p:spPr>
          <a:xfrm>
            <a:off x="3308816" y="6207662"/>
            <a:ext cx="102672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01" name="Rectangle 200">
            <a:extLst>
              <a:ext uri="{FF2B5EF4-FFF2-40B4-BE49-F238E27FC236}">
                <a16:creationId xmlns:a16="http://schemas.microsoft.com/office/drawing/2014/main" id="{5F6443CC-AFC0-F8F5-B679-82F3BAD5EA06}"/>
              </a:ext>
            </a:extLst>
          </p:cNvPr>
          <p:cNvSpPr/>
          <p:nvPr/>
        </p:nvSpPr>
        <p:spPr>
          <a:xfrm>
            <a:off x="3679717" y="5745734"/>
            <a:ext cx="465428" cy="418723"/>
          </a:xfrm>
          <a:prstGeom prst="rect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2" name="Oval 201">
            <a:extLst>
              <a:ext uri="{FF2B5EF4-FFF2-40B4-BE49-F238E27FC236}">
                <a16:creationId xmlns:a16="http://schemas.microsoft.com/office/drawing/2014/main" id="{1B367495-FB49-886B-2E7D-D83847C432D7}"/>
              </a:ext>
            </a:extLst>
          </p:cNvPr>
          <p:cNvSpPr/>
          <p:nvPr/>
        </p:nvSpPr>
        <p:spPr>
          <a:xfrm>
            <a:off x="5440870" y="6215403"/>
            <a:ext cx="272143" cy="2769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3" name="Straight Arrow Connector 202">
            <a:extLst>
              <a:ext uri="{FF2B5EF4-FFF2-40B4-BE49-F238E27FC236}">
                <a16:creationId xmlns:a16="http://schemas.microsoft.com/office/drawing/2014/main" id="{2AD2472F-7B0F-2658-C502-451042E67E08}"/>
              </a:ext>
            </a:extLst>
          </p:cNvPr>
          <p:cNvCxnSpPr>
            <a:cxnSpLocks/>
          </p:cNvCxnSpPr>
          <p:nvPr/>
        </p:nvCxnSpPr>
        <p:spPr>
          <a:xfrm>
            <a:off x="4346160" y="6188963"/>
            <a:ext cx="162267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5" name="Straight Arrow Connector 204">
            <a:extLst>
              <a:ext uri="{FF2B5EF4-FFF2-40B4-BE49-F238E27FC236}">
                <a16:creationId xmlns:a16="http://schemas.microsoft.com/office/drawing/2014/main" id="{5CC7BC3B-7E23-7622-D192-2FBD1B9D6C8B}"/>
              </a:ext>
            </a:extLst>
          </p:cNvPr>
          <p:cNvCxnSpPr/>
          <p:nvPr/>
        </p:nvCxnSpPr>
        <p:spPr>
          <a:xfrm>
            <a:off x="5965371" y="2236496"/>
            <a:ext cx="7620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Straight Arrow Connector 205">
            <a:extLst>
              <a:ext uri="{FF2B5EF4-FFF2-40B4-BE49-F238E27FC236}">
                <a16:creationId xmlns:a16="http://schemas.microsoft.com/office/drawing/2014/main" id="{A8970546-50B9-E554-3F65-EFC17447C653}"/>
              </a:ext>
            </a:extLst>
          </p:cNvPr>
          <p:cNvCxnSpPr>
            <a:cxnSpLocks/>
          </p:cNvCxnSpPr>
          <p:nvPr/>
        </p:nvCxnSpPr>
        <p:spPr>
          <a:xfrm>
            <a:off x="6770914" y="2214206"/>
            <a:ext cx="167095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Straight Arrow Connector 207">
            <a:extLst>
              <a:ext uri="{FF2B5EF4-FFF2-40B4-BE49-F238E27FC236}">
                <a16:creationId xmlns:a16="http://schemas.microsoft.com/office/drawing/2014/main" id="{42F963D8-47D9-665E-6E8C-8236965CAFE3}"/>
              </a:ext>
            </a:extLst>
          </p:cNvPr>
          <p:cNvCxnSpPr/>
          <p:nvPr/>
        </p:nvCxnSpPr>
        <p:spPr>
          <a:xfrm>
            <a:off x="5984381" y="4523551"/>
            <a:ext cx="7620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3" name="Rectangle 212">
            <a:extLst>
              <a:ext uri="{FF2B5EF4-FFF2-40B4-BE49-F238E27FC236}">
                <a16:creationId xmlns:a16="http://schemas.microsoft.com/office/drawing/2014/main" id="{12537457-AFC7-4F28-AFDC-63573A4637B7}"/>
              </a:ext>
            </a:extLst>
          </p:cNvPr>
          <p:cNvSpPr/>
          <p:nvPr/>
        </p:nvSpPr>
        <p:spPr>
          <a:xfrm>
            <a:off x="6237514" y="4205251"/>
            <a:ext cx="285017" cy="229288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9" name="Straight Arrow Connector 228">
            <a:extLst>
              <a:ext uri="{FF2B5EF4-FFF2-40B4-BE49-F238E27FC236}">
                <a16:creationId xmlns:a16="http://schemas.microsoft.com/office/drawing/2014/main" id="{0E68A903-6ACB-A8F0-2570-2D4FDB8AFFA8}"/>
              </a:ext>
            </a:extLst>
          </p:cNvPr>
          <p:cNvCxnSpPr>
            <a:cxnSpLocks/>
          </p:cNvCxnSpPr>
          <p:nvPr/>
        </p:nvCxnSpPr>
        <p:spPr>
          <a:xfrm>
            <a:off x="8501742" y="2235978"/>
            <a:ext cx="321129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Arrow Connector 233">
            <a:extLst>
              <a:ext uri="{FF2B5EF4-FFF2-40B4-BE49-F238E27FC236}">
                <a16:creationId xmlns:a16="http://schemas.microsoft.com/office/drawing/2014/main" id="{260AA21D-62E7-BD60-4919-9C2498D693A0}"/>
              </a:ext>
            </a:extLst>
          </p:cNvPr>
          <p:cNvCxnSpPr>
            <a:cxnSpLocks/>
          </p:cNvCxnSpPr>
          <p:nvPr/>
        </p:nvCxnSpPr>
        <p:spPr>
          <a:xfrm>
            <a:off x="5974143" y="2287940"/>
            <a:ext cx="74299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9" name="Straight Arrow Connector 238">
            <a:extLst>
              <a:ext uri="{FF2B5EF4-FFF2-40B4-BE49-F238E27FC236}">
                <a16:creationId xmlns:a16="http://schemas.microsoft.com/office/drawing/2014/main" id="{F179EF06-0CA4-2BC5-2794-7C16935A80FF}"/>
              </a:ext>
            </a:extLst>
          </p:cNvPr>
          <p:cNvCxnSpPr>
            <a:cxnSpLocks/>
          </p:cNvCxnSpPr>
          <p:nvPr/>
        </p:nvCxnSpPr>
        <p:spPr>
          <a:xfrm>
            <a:off x="6760676" y="2267962"/>
            <a:ext cx="1687634" cy="221606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1" name="Straight Arrow Connector 240">
            <a:extLst>
              <a:ext uri="{FF2B5EF4-FFF2-40B4-BE49-F238E27FC236}">
                <a16:creationId xmlns:a16="http://schemas.microsoft.com/office/drawing/2014/main" id="{2438E9FA-B1DE-2B64-5151-82E5FB3B8E65}"/>
              </a:ext>
            </a:extLst>
          </p:cNvPr>
          <p:cNvCxnSpPr>
            <a:cxnSpLocks/>
          </p:cNvCxnSpPr>
          <p:nvPr/>
        </p:nvCxnSpPr>
        <p:spPr>
          <a:xfrm>
            <a:off x="8501742" y="4508645"/>
            <a:ext cx="321129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4" name="Straight Arrow Connector 243">
            <a:extLst>
              <a:ext uri="{FF2B5EF4-FFF2-40B4-BE49-F238E27FC236}">
                <a16:creationId xmlns:a16="http://schemas.microsoft.com/office/drawing/2014/main" id="{8506FA77-9215-776F-1E38-A88DB85E3C14}"/>
              </a:ext>
            </a:extLst>
          </p:cNvPr>
          <p:cNvCxnSpPr>
            <a:cxnSpLocks/>
          </p:cNvCxnSpPr>
          <p:nvPr/>
        </p:nvCxnSpPr>
        <p:spPr>
          <a:xfrm>
            <a:off x="6770914" y="4541821"/>
            <a:ext cx="160564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2" name="Straight Arrow Connector 261">
            <a:extLst>
              <a:ext uri="{FF2B5EF4-FFF2-40B4-BE49-F238E27FC236}">
                <a16:creationId xmlns:a16="http://schemas.microsoft.com/office/drawing/2014/main" id="{B4B3014C-1928-F6FC-669A-B06EF11D8AE8}"/>
              </a:ext>
            </a:extLst>
          </p:cNvPr>
          <p:cNvCxnSpPr>
            <a:cxnSpLocks/>
          </p:cNvCxnSpPr>
          <p:nvPr/>
        </p:nvCxnSpPr>
        <p:spPr>
          <a:xfrm>
            <a:off x="5984381" y="4587388"/>
            <a:ext cx="74299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66" name="Rectangle 265">
            <a:extLst>
              <a:ext uri="{FF2B5EF4-FFF2-40B4-BE49-F238E27FC236}">
                <a16:creationId xmlns:a16="http://schemas.microsoft.com/office/drawing/2014/main" id="{B319069D-DBAE-061A-0ECF-6445CBA40BF7}"/>
              </a:ext>
            </a:extLst>
          </p:cNvPr>
          <p:cNvSpPr/>
          <p:nvPr/>
        </p:nvSpPr>
        <p:spPr>
          <a:xfrm>
            <a:off x="6172200" y="4131128"/>
            <a:ext cx="416349" cy="343496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67" name="Straight Arrow Connector 266">
            <a:extLst>
              <a:ext uri="{FF2B5EF4-FFF2-40B4-BE49-F238E27FC236}">
                <a16:creationId xmlns:a16="http://schemas.microsoft.com/office/drawing/2014/main" id="{45945457-454D-F88C-B058-B303247DF3FE}"/>
              </a:ext>
            </a:extLst>
          </p:cNvPr>
          <p:cNvCxnSpPr>
            <a:cxnSpLocks/>
          </p:cNvCxnSpPr>
          <p:nvPr/>
        </p:nvCxnSpPr>
        <p:spPr>
          <a:xfrm flipV="1">
            <a:off x="6770914" y="2325027"/>
            <a:ext cx="1623048" cy="214217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0" name="Oval 269">
            <a:extLst>
              <a:ext uri="{FF2B5EF4-FFF2-40B4-BE49-F238E27FC236}">
                <a16:creationId xmlns:a16="http://schemas.microsoft.com/office/drawing/2014/main" id="{89D19F5C-7EF2-AD3F-CBFE-EEF976776AA0}"/>
              </a:ext>
            </a:extLst>
          </p:cNvPr>
          <p:cNvSpPr/>
          <p:nvPr/>
        </p:nvSpPr>
        <p:spPr>
          <a:xfrm>
            <a:off x="8229600" y="4540399"/>
            <a:ext cx="272142" cy="217782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5" name="Straight Arrow Connector 304">
            <a:extLst>
              <a:ext uri="{FF2B5EF4-FFF2-40B4-BE49-F238E27FC236}">
                <a16:creationId xmlns:a16="http://schemas.microsoft.com/office/drawing/2014/main" id="{70A8BF39-01FD-1F1D-DA1D-41B2E535A226}"/>
              </a:ext>
            </a:extLst>
          </p:cNvPr>
          <p:cNvCxnSpPr/>
          <p:nvPr/>
        </p:nvCxnSpPr>
        <p:spPr>
          <a:xfrm>
            <a:off x="5942287" y="2800188"/>
            <a:ext cx="7620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6" name="Straight Arrow Connector 305">
            <a:extLst>
              <a:ext uri="{FF2B5EF4-FFF2-40B4-BE49-F238E27FC236}">
                <a16:creationId xmlns:a16="http://schemas.microsoft.com/office/drawing/2014/main" id="{125BE395-CDDD-15DD-89A2-2F3CFAF7B24E}"/>
              </a:ext>
            </a:extLst>
          </p:cNvPr>
          <p:cNvCxnSpPr>
            <a:cxnSpLocks/>
          </p:cNvCxnSpPr>
          <p:nvPr/>
        </p:nvCxnSpPr>
        <p:spPr>
          <a:xfrm>
            <a:off x="6747830" y="2777898"/>
            <a:ext cx="167095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" name="Rectangle 306">
            <a:extLst>
              <a:ext uri="{FF2B5EF4-FFF2-40B4-BE49-F238E27FC236}">
                <a16:creationId xmlns:a16="http://schemas.microsoft.com/office/drawing/2014/main" id="{8ABE65DF-7354-E6DF-30A0-8D13C63443D9}"/>
              </a:ext>
            </a:extLst>
          </p:cNvPr>
          <p:cNvSpPr/>
          <p:nvPr/>
        </p:nvSpPr>
        <p:spPr>
          <a:xfrm>
            <a:off x="6214430" y="4768943"/>
            <a:ext cx="285017" cy="229288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8" name="Straight Arrow Connector 307">
            <a:extLst>
              <a:ext uri="{FF2B5EF4-FFF2-40B4-BE49-F238E27FC236}">
                <a16:creationId xmlns:a16="http://schemas.microsoft.com/office/drawing/2014/main" id="{025A5A88-4399-062F-370D-62727EC563CB}"/>
              </a:ext>
            </a:extLst>
          </p:cNvPr>
          <p:cNvCxnSpPr>
            <a:cxnSpLocks/>
          </p:cNvCxnSpPr>
          <p:nvPr/>
        </p:nvCxnSpPr>
        <p:spPr>
          <a:xfrm>
            <a:off x="8478658" y="2799670"/>
            <a:ext cx="321129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Arrow Connector 308">
            <a:extLst>
              <a:ext uri="{FF2B5EF4-FFF2-40B4-BE49-F238E27FC236}">
                <a16:creationId xmlns:a16="http://schemas.microsoft.com/office/drawing/2014/main" id="{E1264E58-382B-BBEC-266F-91CAB5863E36}"/>
              </a:ext>
            </a:extLst>
          </p:cNvPr>
          <p:cNvCxnSpPr>
            <a:cxnSpLocks/>
          </p:cNvCxnSpPr>
          <p:nvPr/>
        </p:nvCxnSpPr>
        <p:spPr>
          <a:xfrm>
            <a:off x="5951059" y="2851632"/>
            <a:ext cx="74299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0" name="Straight Arrow Connector 309">
            <a:extLst>
              <a:ext uri="{FF2B5EF4-FFF2-40B4-BE49-F238E27FC236}">
                <a16:creationId xmlns:a16="http://schemas.microsoft.com/office/drawing/2014/main" id="{FAAEA643-D38C-E192-A198-9C5FD1562DC1}"/>
              </a:ext>
            </a:extLst>
          </p:cNvPr>
          <p:cNvCxnSpPr>
            <a:cxnSpLocks/>
          </p:cNvCxnSpPr>
          <p:nvPr/>
        </p:nvCxnSpPr>
        <p:spPr>
          <a:xfrm>
            <a:off x="6737592" y="2831654"/>
            <a:ext cx="1687634" cy="221606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1" name="Straight Arrow Connector 310">
            <a:extLst>
              <a:ext uri="{FF2B5EF4-FFF2-40B4-BE49-F238E27FC236}">
                <a16:creationId xmlns:a16="http://schemas.microsoft.com/office/drawing/2014/main" id="{1BB006E5-FE45-C281-33B7-47CFC3BFE5B6}"/>
              </a:ext>
            </a:extLst>
          </p:cNvPr>
          <p:cNvCxnSpPr>
            <a:cxnSpLocks/>
          </p:cNvCxnSpPr>
          <p:nvPr/>
        </p:nvCxnSpPr>
        <p:spPr>
          <a:xfrm>
            <a:off x="8478658" y="5072337"/>
            <a:ext cx="321129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2" name="Straight Arrow Connector 311">
            <a:extLst>
              <a:ext uri="{FF2B5EF4-FFF2-40B4-BE49-F238E27FC236}">
                <a16:creationId xmlns:a16="http://schemas.microsoft.com/office/drawing/2014/main" id="{C1B43E5C-A27A-6BCA-6FBE-5E4B91CD9719}"/>
              </a:ext>
            </a:extLst>
          </p:cNvPr>
          <p:cNvCxnSpPr>
            <a:cxnSpLocks/>
          </p:cNvCxnSpPr>
          <p:nvPr/>
        </p:nvCxnSpPr>
        <p:spPr>
          <a:xfrm>
            <a:off x="6747830" y="5105513"/>
            <a:ext cx="160564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3" name="Straight Arrow Connector 312">
            <a:extLst>
              <a:ext uri="{FF2B5EF4-FFF2-40B4-BE49-F238E27FC236}">
                <a16:creationId xmlns:a16="http://schemas.microsoft.com/office/drawing/2014/main" id="{D84096B8-39B3-2AC5-33D2-5D56248F80AB}"/>
              </a:ext>
            </a:extLst>
          </p:cNvPr>
          <p:cNvCxnSpPr>
            <a:cxnSpLocks/>
          </p:cNvCxnSpPr>
          <p:nvPr/>
        </p:nvCxnSpPr>
        <p:spPr>
          <a:xfrm>
            <a:off x="5961297" y="5151080"/>
            <a:ext cx="74299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14" name="Rectangle 313">
            <a:extLst>
              <a:ext uri="{FF2B5EF4-FFF2-40B4-BE49-F238E27FC236}">
                <a16:creationId xmlns:a16="http://schemas.microsoft.com/office/drawing/2014/main" id="{AF8471E3-BCC4-9577-0BFE-6937263F2705}"/>
              </a:ext>
            </a:extLst>
          </p:cNvPr>
          <p:cNvSpPr/>
          <p:nvPr/>
        </p:nvSpPr>
        <p:spPr>
          <a:xfrm>
            <a:off x="6149116" y="4694820"/>
            <a:ext cx="416349" cy="343496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15" name="Straight Arrow Connector 314">
            <a:extLst>
              <a:ext uri="{FF2B5EF4-FFF2-40B4-BE49-F238E27FC236}">
                <a16:creationId xmlns:a16="http://schemas.microsoft.com/office/drawing/2014/main" id="{5DFB7964-A4BB-52DE-EA19-57DAF1B5B31B}"/>
              </a:ext>
            </a:extLst>
          </p:cNvPr>
          <p:cNvCxnSpPr>
            <a:cxnSpLocks/>
          </p:cNvCxnSpPr>
          <p:nvPr/>
        </p:nvCxnSpPr>
        <p:spPr>
          <a:xfrm flipV="1">
            <a:off x="6747830" y="2888719"/>
            <a:ext cx="1623048" cy="214217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6" name="Oval 315">
            <a:extLst>
              <a:ext uri="{FF2B5EF4-FFF2-40B4-BE49-F238E27FC236}">
                <a16:creationId xmlns:a16="http://schemas.microsoft.com/office/drawing/2014/main" id="{674BEC6B-60B7-56DC-0BFE-EC3C3CDA81BF}"/>
              </a:ext>
            </a:extLst>
          </p:cNvPr>
          <p:cNvSpPr/>
          <p:nvPr/>
        </p:nvSpPr>
        <p:spPr>
          <a:xfrm>
            <a:off x="8206516" y="5104091"/>
            <a:ext cx="272142" cy="217782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29" name="Straight Arrow Connector 328">
            <a:extLst>
              <a:ext uri="{FF2B5EF4-FFF2-40B4-BE49-F238E27FC236}">
                <a16:creationId xmlns:a16="http://schemas.microsoft.com/office/drawing/2014/main" id="{FACDA243-45FC-36EA-D91F-91F047617B7D}"/>
              </a:ext>
            </a:extLst>
          </p:cNvPr>
          <p:cNvCxnSpPr/>
          <p:nvPr/>
        </p:nvCxnSpPr>
        <p:spPr>
          <a:xfrm>
            <a:off x="5975940" y="3371396"/>
            <a:ext cx="7620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0" name="Straight Arrow Connector 329">
            <a:extLst>
              <a:ext uri="{FF2B5EF4-FFF2-40B4-BE49-F238E27FC236}">
                <a16:creationId xmlns:a16="http://schemas.microsoft.com/office/drawing/2014/main" id="{B1DECC89-A52B-99A9-3065-8720FEADF9E9}"/>
              </a:ext>
            </a:extLst>
          </p:cNvPr>
          <p:cNvCxnSpPr>
            <a:cxnSpLocks/>
          </p:cNvCxnSpPr>
          <p:nvPr/>
        </p:nvCxnSpPr>
        <p:spPr>
          <a:xfrm>
            <a:off x="6781483" y="3349106"/>
            <a:ext cx="167095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1" name="Rectangle 330">
            <a:extLst>
              <a:ext uri="{FF2B5EF4-FFF2-40B4-BE49-F238E27FC236}">
                <a16:creationId xmlns:a16="http://schemas.microsoft.com/office/drawing/2014/main" id="{2083DC18-BBA0-E33F-80EE-FB13E1904C62}"/>
              </a:ext>
            </a:extLst>
          </p:cNvPr>
          <p:cNvSpPr/>
          <p:nvPr/>
        </p:nvSpPr>
        <p:spPr>
          <a:xfrm>
            <a:off x="6248083" y="5340151"/>
            <a:ext cx="285017" cy="229288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32" name="Straight Arrow Connector 331">
            <a:extLst>
              <a:ext uri="{FF2B5EF4-FFF2-40B4-BE49-F238E27FC236}">
                <a16:creationId xmlns:a16="http://schemas.microsoft.com/office/drawing/2014/main" id="{4435B635-7A7C-9A4A-63AA-37E70DEE1EA5}"/>
              </a:ext>
            </a:extLst>
          </p:cNvPr>
          <p:cNvCxnSpPr>
            <a:cxnSpLocks/>
          </p:cNvCxnSpPr>
          <p:nvPr/>
        </p:nvCxnSpPr>
        <p:spPr>
          <a:xfrm>
            <a:off x="8512311" y="3370878"/>
            <a:ext cx="321129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3" name="Straight Arrow Connector 332">
            <a:extLst>
              <a:ext uri="{FF2B5EF4-FFF2-40B4-BE49-F238E27FC236}">
                <a16:creationId xmlns:a16="http://schemas.microsoft.com/office/drawing/2014/main" id="{DB0805A9-6E82-E1C3-FED5-C1F4002E8C56}"/>
              </a:ext>
            </a:extLst>
          </p:cNvPr>
          <p:cNvCxnSpPr>
            <a:cxnSpLocks/>
          </p:cNvCxnSpPr>
          <p:nvPr/>
        </p:nvCxnSpPr>
        <p:spPr>
          <a:xfrm>
            <a:off x="5984712" y="3422840"/>
            <a:ext cx="74299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4" name="Straight Arrow Connector 333">
            <a:extLst>
              <a:ext uri="{FF2B5EF4-FFF2-40B4-BE49-F238E27FC236}">
                <a16:creationId xmlns:a16="http://schemas.microsoft.com/office/drawing/2014/main" id="{F5446BBB-1F3D-8425-75EE-28CFD3663ED4}"/>
              </a:ext>
            </a:extLst>
          </p:cNvPr>
          <p:cNvCxnSpPr>
            <a:cxnSpLocks/>
          </p:cNvCxnSpPr>
          <p:nvPr/>
        </p:nvCxnSpPr>
        <p:spPr>
          <a:xfrm>
            <a:off x="6771245" y="3402862"/>
            <a:ext cx="1687634" cy="221606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5" name="Straight Arrow Connector 334">
            <a:extLst>
              <a:ext uri="{FF2B5EF4-FFF2-40B4-BE49-F238E27FC236}">
                <a16:creationId xmlns:a16="http://schemas.microsoft.com/office/drawing/2014/main" id="{424F7789-55AD-F1BD-8A99-ED8DD1FCB70A}"/>
              </a:ext>
            </a:extLst>
          </p:cNvPr>
          <p:cNvCxnSpPr>
            <a:cxnSpLocks/>
          </p:cNvCxnSpPr>
          <p:nvPr/>
        </p:nvCxnSpPr>
        <p:spPr>
          <a:xfrm>
            <a:off x="8512311" y="5643545"/>
            <a:ext cx="321129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6" name="Straight Arrow Connector 335">
            <a:extLst>
              <a:ext uri="{FF2B5EF4-FFF2-40B4-BE49-F238E27FC236}">
                <a16:creationId xmlns:a16="http://schemas.microsoft.com/office/drawing/2014/main" id="{BEED79FB-D07D-CD25-97DB-28169FA854BD}"/>
              </a:ext>
            </a:extLst>
          </p:cNvPr>
          <p:cNvCxnSpPr>
            <a:cxnSpLocks/>
          </p:cNvCxnSpPr>
          <p:nvPr/>
        </p:nvCxnSpPr>
        <p:spPr>
          <a:xfrm>
            <a:off x="6781483" y="5676721"/>
            <a:ext cx="160564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7" name="Straight Arrow Connector 336">
            <a:extLst>
              <a:ext uri="{FF2B5EF4-FFF2-40B4-BE49-F238E27FC236}">
                <a16:creationId xmlns:a16="http://schemas.microsoft.com/office/drawing/2014/main" id="{D0589B11-BDE1-212F-3978-6DF66F4D2700}"/>
              </a:ext>
            </a:extLst>
          </p:cNvPr>
          <p:cNvCxnSpPr>
            <a:cxnSpLocks/>
          </p:cNvCxnSpPr>
          <p:nvPr/>
        </p:nvCxnSpPr>
        <p:spPr>
          <a:xfrm>
            <a:off x="5994950" y="5722288"/>
            <a:ext cx="74299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38" name="Rectangle 337">
            <a:extLst>
              <a:ext uri="{FF2B5EF4-FFF2-40B4-BE49-F238E27FC236}">
                <a16:creationId xmlns:a16="http://schemas.microsoft.com/office/drawing/2014/main" id="{826768A5-47B6-3B32-7B8F-DCD74ADE6A5B}"/>
              </a:ext>
            </a:extLst>
          </p:cNvPr>
          <p:cNvSpPr/>
          <p:nvPr/>
        </p:nvSpPr>
        <p:spPr>
          <a:xfrm>
            <a:off x="6182769" y="5266028"/>
            <a:ext cx="416349" cy="343496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39" name="Straight Arrow Connector 338">
            <a:extLst>
              <a:ext uri="{FF2B5EF4-FFF2-40B4-BE49-F238E27FC236}">
                <a16:creationId xmlns:a16="http://schemas.microsoft.com/office/drawing/2014/main" id="{195BB4CE-DBAA-4DA2-0C9C-CDE833867E31}"/>
              </a:ext>
            </a:extLst>
          </p:cNvPr>
          <p:cNvCxnSpPr>
            <a:cxnSpLocks/>
          </p:cNvCxnSpPr>
          <p:nvPr/>
        </p:nvCxnSpPr>
        <p:spPr>
          <a:xfrm flipV="1">
            <a:off x="6781483" y="3459927"/>
            <a:ext cx="1623048" cy="214217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0" name="Oval 339">
            <a:extLst>
              <a:ext uri="{FF2B5EF4-FFF2-40B4-BE49-F238E27FC236}">
                <a16:creationId xmlns:a16="http://schemas.microsoft.com/office/drawing/2014/main" id="{351EA3A5-3B2F-76A1-F683-2C3F971AE274}"/>
              </a:ext>
            </a:extLst>
          </p:cNvPr>
          <p:cNvSpPr/>
          <p:nvPr/>
        </p:nvSpPr>
        <p:spPr>
          <a:xfrm>
            <a:off x="8240169" y="5675299"/>
            <a:ext cx="272142" cy="217782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1" name="Straight Arrow Connector 340">
            <a:extLst>
              <a:ext uri="{FF2B5EF4-FFF2-40B4-BE49-F238E27FC236}">
                <a16:creationId xmlns:a16="http://schemas.microsoft.com/office/drawing/2014/main" id="{90B48C1A-7A24-2FF6-E116-B1DBBE1AF13B}"/>
              </a:ext>
            </a:extLst>
          </p:cNvPr>
          <p:cNvCxnSpPr/>
          <p:nvPr/>
        </p:nvCxnSpPr>
        <p:spPr>
          <a:xfrm>
            <a:off x="5974945" y="3962880"/>
            <a:ext cx="7620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2" name="Straight Arrow Connector 341">
            <a:extLst>
              <a:ext uri="{FF2B5EF4-FFF2-40B4-BE49-F238E27FC236}">
                <a16:creationId xmlns:a16="http://schemas.microsoft.com/office/drawing/2014/main" id="{4104C528-FC23-5A3A-BFEE-8FF80FBEF722}"/>
              </a:ext>
            </a:extLst>
          </p:cNvPr>
          <p:cNvCxnSpPr>
            <a:cxnSpLocks/>
          </p:cNvCxnSpPr>
          <p:nvPr/>
        </p:nvCxnSpPr>
        <p:spPr>
          <a:xfrm>
            <a:off x="6780488" y="3940590"/>
            <a:ext cx="167095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3" name="Rectangle 342">
            <a:extLst>
              <a:ext uri="{FF2B5EF4-FFF2-40B4-BE49-F238E27FC236}">
                <a16:creationId xmlns:a16="http://schemas.microsoft.com/office/drawing/2014/main" id="{F5AD29E7-8DFD-4D1B-3C6C-6730D50CEA55}"/>
              </a:ext>
            </a:extLst>
          </p:cNvPr>
          <p:cNvSpPr/>
          <p:nvPr/>
        </p:nvSpPr>
        <p:spPr>
          <a:xfrm>
            <a:off x="6247088" y="5931635"/>
            <a:ext cx="285017" cy="229288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4" name="Straight Arrow Connector 343">
            <a:extLst>
              <a:ext uri="{FF2B5EF4-FFF2-40B4-BE49-F238E27FC236}">
                <a16:creationId xmlns:a16="http://schemas.microsoft.com/office/drawing/2014/main" id="{11538E76-0441-D719-3182-7C16CC9305A1}"/>
              </a:ext>
            </a:extLst>
          </p:cNvPr>
          <p:cNvCxnSpPr>
            <a:cxnSpLocks/>
          </p:cNvCxnSpPr>
          <p:nvPr/>
        </p:nvCxnSpPr>
        <p:spPr>
          <a:xfrm>
            <a:off x="8511316" y="3962362"/>
            <a:ext cx="321129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5" name="Straight Arrow Connector 344">
            <a:extLst>
              <a:ext uri="{FF2B5EF4-FFF2-40B4-BE49-F238E27FC236}">
                <a16:creationId xmlns:a16="http://schemas.microsoft.com/office/drawing/2014/main" id="{342923AF-61AE-A53B-950C-B5BCEE99891A}"/>
              </a:ext>
            </a:extLst>
          </p:cNvPr>
          <p:cNvCxnSpPr>
            <a:cxnSpLocks/>
          </p:cNvCxnSpPr>
          <p:nvPr/>
        </p:nvCxnSpPr>
        <p:spPr>
          <a:xfrm>
            <a:off x="5983717" y="4014324"/>
            <a:ext cx="74299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46" name="Straight Arrow Connector 345">
            <a:extLst>
              <a:ext uri="{FF2B5EF4-FFF2-40B4-BE49-F238E27FC236}">
                <a16:creationId xmlns:a16="http://schemas.microsoft.com/office/drawing/2014/main" id="{BA1D791F-6A76-59F9-6B6B-F23C3C44F265}"/>
              </a:ext>
            </a:extLst>
          </p:cNvPr>
          <p:cNvCxnSpPr>
            <a:cxnSpLocks/>
          </p:cNvCxnSpPr>
          <p:nvPr/>
        </p:nvCxnSpPr>
        <p:spPr>
          <a:xfrm>
            <a:off x="6770250" y="3994346"/>
            <a:ext cx="1687634" cy="221606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47" name="Straight Arrow Connector 346">
            <a:extLst>
              <a:ext uri="{FF2B5EF4-FFF2-40B4-BE49-F238E27FC236}">
                <a16:creationId xmlns:a16="http://schemas.microsoft.com/office/drawing/2014/main" id="{A4E9C8C9-C9BA-3A74-E33D-97708FD408E9}"/>
              </a:ext>
            </a:extLst>
          </p:cNvPr>
          <p:cNvCxnSpPr>
            <a:cxnSpLocks/>
          </p:cNvCxnSpPr>
          <p:nvPr/>
        </p:nvCxnSpPr>
        <p:spPr>
          <a:xfrm>
            <a:off x="8511316" y="6235029"/>
            <a:ext cx="321129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48" name="Straight Arrow Connector 347">
            <a:extLst>
              <a:ext uri="{FF2B5EF4-FFF2-40B4-BE49-F238E27FC236}">
                <a16:creationId xmlns:a16="http://schemas.microsoft.com/office/drawing/2014/main" id="{DFA92868-B0A6-5C2E-314F-856EC037D79D}"/>
              </a:ext>
            </a:extLst>
          </p:cNvPr>
          <p:cNvCxnSpPr>
            <a:cxnSpLocks/>
          </p:cNvCxnSpPr>
          <p:nvPr/>
        </p:nvCxnSpPr>
        <p:spPr>
          <a:xfrm>
            <a:off x="6780488" y="6268205"/>
            <a:ext cx="1605643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49" name="Straight Arrow Connector 348">
            <a:extLst>
              <a:ext uri="{FF2B5EF4-FFF2-40B4-BE49-F238E27FC236}">
                <a16:creationId xmlns:a16="http://schemas.microsoft.com/office/drawing/2014/main" id="{B5430989-BB98-CFEC-3787-BBC43926760E}"/>
              </a:ext>
            </a:extLst>
          </p:cNvPr>
          <p:cNvCxnSpPr>
            <a:cxnSpLocks/>
          </p:cNvCxnSpPr>
          <p:nvPr/>
        </p:nvCxnSpPr>
        <p:spPr>
          <a:xfrm>
            <a:off x="5993955" y="6313772"/>
            <a:ext cx="74299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50" name="Rectangle 349">
            <a:extLst>
              <a:ext uri="{FF2B5EF4-FFF2-40B4-BE49-F238E27FC236}">
                <a16:creationId xmlns:a16="http://schemas.microsoft.com/office/drawing/2014/main" id="{69BDADEA-F892-4E3B-51CA-AD2DC1CE8D3A}"/>
              </a:ext>
            </a:extLst>
          </p:cNvPr>
          <p:cNvSpPr/>
          <p:nvPr/>
        </p:nvSpPr>
        <p:spPr>
          <a:xfrm>
            <a:off x="6181774" y="5857512"/>
            <a:ext cx="416349" cy="343496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51" name="Straight Arrow Connector 350">
            <a:extLst>
              <a:ext uri="{FF2B5EF4-FFF2-40B4-BE49-F238E27FC236}">
                <a16:creationId xmlns:a16="http://schemas.microsoft.com/office/drawing/2014/main" id="{6146C79F-3B19-C34C-0B3C-20F53DEA1CFC}"/>
              </a:ext>
            </a:extLst>
          </p:cNvPr>
          <p:cNvCxnSpPr>
            <a:cxnSpLocks/>
          </p:cNvCxnSpPr>
          <p:nvPr/>
        </p:nvCxnSpPr>
        <p:spPr>
          <a:xfrm flipV="1">
            <a:off x="6780488" y="4051411"/>
            <a:ext cx="1623048" cy="214217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2" name="Oval 351">
            <a:extLst>
              <a:ext uri="{FF2B5EF4-FFF2-40B4-BE49-F238E27FC236}">
                <a16:creationId xmlns:a16="http://schemas.microsoft.com/office/drawing/2014/main" id="{26CA29FA-3D27-49D7-8245-47D048F0CF8E}"/>
              </a:ext>
            </a:extLst>
          </p:cNvPr>
          <p:cNvSpPr/>
          <p:nvPr/>
        </p:nvSpPr>
        <p:spPr>
          <a:xfrm>
            <a:off x="8239174" y="6266783"/>
            <a:ext cx="272142" cy="217782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74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1" fill="hold">
                      <p:stCondLst>
                        <p:cond delay="indefinite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5" fill="hold">
                      <p:stCondLst>
                        <p:cond delay="indefinite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3" fill="hold">
                      <p:stCondLst>
                        <p:cond delay="indefinite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5" fill="hold">
                      <p:stCondLst>
                        <p:cond delay="indefinite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3" fill="hold">
                      <p:stCondLst>
                        <p:cond delay="indefinite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7" fill="hold">
                      <p:stCondLst>
                        <p:cond delay="indefinite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5" fill="hold">
                      <p:stCondLst>
                        <p:cond delay="indefinite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9" fill="hold">
                      <p:stCondLst>
                        <p:cond delay="indefinite"/>
                      </p:stCondLst>
                      <p:childTnLst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7" fill="hold">
                      <p:stCondLst>
                        <p:cond delay="indefinite"/>
                      </p:stCondLst>
                      <p:childTnLst>
                        <p:par>
                          <p:cTn id="428" fill="hold">
                            <p:stCondLst>
                              <p:cond delay="0"/>
                            </p:stCondLst>
                            <p:childTnLst>
                              <p:par>
                                <p:cTn id="4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>
                      <p:stCondLst>
                        <p:cond delay="indefinite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9" fill="hold">
                      <p:stCondLst>
                        <p:cond delay="indefinite"/>
                      </p:stCondLst>
                      <p:childTnLst>
                        <p:par>
                          <p:cTn id="440" fill="hold">
                            <p:stCondLst>
                              <p:cond delay="0"/>
                            </p:stCondLst>
                            <p:childTnLst>
                              <p:par>
                                <p:cTn id="4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7" fill="hold">
                      <p:stCondLst>
                        <p:cond delay="indefinite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>
                      <p:stCondLst>
                        <p:cond delay="indefinite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5" fill="hold">
                      <p:stCondLst>
                        <p:cond delay="indefinite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9" fill="hold">
                      <p:stCondLst>
                        <p:cond delay="indefinite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7" fill="hold">
                      <p:stCondLst>
                        <p:cond delay="indefinite"/>
                      </p:stCondLst>
                      <p:childTnLst>
                        <p:par>
                          <p:cTn id="468" fill="hold">
                            <p:stCondLst>
                              <p:cond delay="0"/>
                            </p:stCondLst>
                            <p:childTnLst>
                              <p:par>
                                <p:cTn id="4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1" fill="hold">
                      <p:stCondLst>
                        <p:cond delay="indefinite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5" fill="hold">
                      <p:stCondLst>
                        <p:cond delay="indefinite"/>
                      </p:stCondLst>
                      <p:childTnLst>
                        <p:par>
                          <p:cTn id="476" fill="hold">
                            <p:stCondLst>
                              <p:cond delay="0"/>
                            </p:stCondLst>
                            <p:childTnLst>
                              <p:par>
                                <p:cTn id="4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9" fill="hold">
                      <p:stCondLst>
                        <p:cond delay="indefinite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>
                      <p:stCondLst>
                        <p:cond delay="indefinite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7" fill="hold">
                      <p:stCondLst>
                        <p:cond delay="indefinite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1" fill="hold">
                      <p:stCondLst>
                        <p:cond delay="indefinite"/>
                      </p:stCondLst>
                      <p:childTnLst>
                        <p:par>
                          <p:cTn id="492" fill="hold">
                            <p:stCondLst>
                              <p:cond delay="0"/>
                            </p:stCondLst>
                            <p:childTnLst>
                              <p:par>
                                <p:cTn id="4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5" fill="hold">
                      <p:stCondLst>
                        <p:cond delay="indefinite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9" fill="hold">
                      <p:stCondLst>
                        <p:cond delay="indefinite"/>
                      </p:stCondLst>
                      <p:childTnLst>
                        <p:par>
                          <p:cTn id="500" fill="hold">
                            <p:stCondLst>
                              <p:cond delay="0"/>
                            </p:stCondLst>
                            <p:childTnLst>
                              <p:par>
                                <p:cTn id="5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>
                      <p:stCondLst>
                        <p:cond delay="indefinite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7" fill="hold">
                      <p:stCondLst>
                        <p:cond delay="indefinite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1" fill="hold">
                      <p:stCondLst>
                        <p:cond delay="indefinite"/>
                      </p:stCondLst>
                      <p:childTnLst>
                        <p:par>
                          <p:cTn id="512" fill="hold">
                            <p:stCondLst>
                              <p:cond delay="0"/>
                            </p:stCondLst>
                            <p:childTnLst>
                              <p:par>
                                <p:cTn id="5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5" fill="hold">
                      <p:stCondLst>
                        <p:cond delay="indefinite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9" fill="hold">
                      <p:stCondLst>
                        <p:cond delay="indefinite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3" fill="hold">
                      <p:stCondLst>
                        <p:cond delay="indefinite"/>
                      </p:stCondLst>
                      <p:childTnLst>
                        <p:par>
                          <p:cTn id="524" fill="hold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7" fill="hold">
                      <p:stCondLst>
                        <p:cond delay="indefinite"/>
                      </p:stCondLst>
                      <p:childTnLst>
                        <p:par>
                          <p:cTn id="528" fill="hold">
                            <p:stCondLst>
                              <p:cond delay="0"/>
                            </p:stCondLst>
                            <p:childTnLst>
                              <p:par>
                                <p:cTn id="5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1" fill="hold">
                      <p:stCondLst>
                        <p:cond delay="indefinite"/>
                      </p:stCondLst>
                      <p:childTnLst>
                        <p:par>
                          <p:cTn id="532" fill="hold">
                            <p:stCondLst>
                              <p:cond delay="0"/>
                            </p:stCondLst>
                            <p:childTnLst>
                              <p:par>
                                <p:cTn id="5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>
                      <p:stCondLst>
                        <p:cond delay="indefinite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9" fill="hold">
                      <p:stCondLst>
                        <p:cond delay="indefinite"/>
                      </p:stCondLst>
                      <p:childTnLst>
                        <p:par>
                          <p:cTn id="540" fill="hold">
                            <p:stCondLst>
                              <p:cond delay="0"/>
                            </p:stCondLst>
                            <p:childTnLst>
                              <p:par>
                                <p:cTn id="5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3" fill="hold">
                      <p:stCondLst>
                        <p:cond delay="indefinite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7" fill="hold">
                      <p:stCondLst>
                        <p:cond delay="indefinite"/>
                      </p:stCondLst>
                      <p:childTnLst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2" grpId="0" animBg="1"/>
      <p:bldP spid="83" grpId="0" animBg="1"/>
      <p:bldP spid="87" grpId="0" animBg="1"/>
      <p:bldP spid="93" grpId="0" animBg="1"/>
      <p:bldP spid="94" grpId="0" animBg="1"/>
      <p:bldP spid="98" grpId="0" animBg="1"/>
      <p:bldP spid="104" grpId="0" animBg="1"/>
      <p:bldP spid="105" grpId="0" animBg="1"/>
      <p:bldP spid="109" grpId="0" animBg="1"/>
      <p:bldP spid="115" grpId="0" animBg="1"/>
      <p:bldP spid="116" grpId="0" animBg="1"/>
      <p:bldP spid="128" grpId="0" animBg="1"/>
      <p:bldP spid="133" grpId="0" animBg="1"/>
      <p:bldP spid="154" grpId="0" animBg="1"/>
      <p:bldP spid="155" grpId="0" animBg="1"/>
      <p:bldP spid="160" grpId="0" animBg="1"/>
      <p:bldP spid="161" grpId="0" animBg="1"/>
      <p:bldP spid="186" grpId="0" animBg="1"/>
      <p:bldP spid="191" grpId="0" animBg="1"/>
      <p:bldP spid="195" grpId="0" animBg="1"/>
      <p:bldP spid="196" grpId="0" animBg="1"/>
      <p:bldP spid="201" grpId="0" animBg="1"/>
      <p:bldP spid="202" grpId="0" animBg="1"/>
      <p:bldP spid="213" grpId="0" animBg="1"/>
      <p:bldP spid="266" grpId="0" animBg="1"/>
      <p:bldP spid="270" grpId="0" animBg="1"/>
      <p:bldP spid="307" grpId="0" animBg="1"/>
      <p:bldP spid="314" grpId="0" animBg="1"/>
      <p:bldP spid="316" grpId="0" animBg="1"/>
      <p:bldP spid="331" grpId="0" animBg="1"/>
      <p:bldP spid="338" grpId="0" animBg="1"/>
      <p:bldP spid="340" grpId="0" animBg="1"/>
      <p:bldP spid="343" grpId="0" animBg="1"/>
      <p:bldP spid="350" grpId="0" animBg="1"/>
      <p:bldP spid="35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4492FB2-1CAE-7A76-9521-E5B0E87A65EC}"/>
              </a:ext>
            </a:extLst>
          </p:cNvPr>
          <p:cNvCxnSpPr/>
          <p:nvPr/>
        </p:nvCxnSpPr>
        <p:spPr>
          <a:xfrm>
            <a:off x="113553" y="1655482"/>
            <a:ext cx="11731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851DD9F-1F01-8837-2128-C3DF57C3353F}"/>
              </a:ext>
            </a:extLst>
          </p:cNvPr>
          <p:cNvCxnSpPr/>
          <p:nvPr/>
        </p:nvCxnSpPr>
        <p:spPr>
          <a:xfrm>
            <a:off x="113553" y="2118658"/>
            <a:ext cx="11731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1524E3-6C29-D5E3-718F-8CDF639D5794}"/>
              </a:ext>
            </a:extLst>
          </p:cNvPr>
          <p:cNvCxnSpPr/>
          <p:nvPr/>
        </p:nvCxnSpPr>
        <p:spPr>
          <a:xfrm>
            <a:off x="113553" y="2608729"/>
            <a:ext cx="11731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3F197C4-29EC-C6FB-3386-9119ECBBDD97}"/>
              </a:ext>
            </a:extLst>
          </p:cNvPr>
          <p:cNvCxnSpPr/>
          <p:nvPr/>
        </p:nvCxnSpPr>
        <p:spPr>
          <a:xfrm>
            <a:off x="113553" y="3086851"/>
            <a:ext cx="11731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3C4BCFD-38FD-8F81-4194-50962412FBEB}"/>
              </a:ext>
            </a:extLst>
          </p:cNvPr>
          <p:cNvCxnSpPr/>
          <p:nvPr/>
        </p:nvCxnSpPr>
        <p:spPr>
          <a:xfrm>
            <a:off x="113553" y="3594853"/>
            <a:ext cx="11731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3E554DD-C280-5FED-D0DD-D16A21D6ACA6}"/>
              </a:ext>
            </a:extLst>
          </p:cNvPr>
          <p:cNvCxnSpPr/>
          <p:nvPr/>
        </p:nvCxnSpPr>
        <p:spPr>
          <a:xfrm>
            <a:off x="113553" y="4126763"/>
            <a:ext cx="11731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9B3D257-9F6D-FA97-EB42-3D8D5DC9DA25}"/>
              </a:ext>
            </a:extLst>
          </p:cNvPr>
          <p:cNvCxnSpPr/>
          <p:nvPr/>
        </p:nvCxnSpPr>
        <p:spPr>
          <a:xfrm>
            <a:off x="271929" y="4634763"/>
            <a:ext cx="11731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751F706-798C-CC11-9D57-1616DDB79C2C}"/>
              </a:ext>
            </a:extLst>
          </p:cNvPr>
          <p:cNvCxnSpPr/>
          <p:nvPr/>
        </p:nvCxnSpPr>
        <p:spPr>
          <a:xfrm>
            <a:off x="271929" y="5154700"/>
            <a:ext cx="11731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E450628-636E-31E2-F929-881E46A240C0}"/>
              </a:ext>
            </a:extLst>
          </p:cNvPr>
          <p:cNvCxnSpPr/>
          <p:nvPr/>
        </p:nvCxnSpPr>
        <p:spPr>
          <a:xfrm>
            <a:off x="230094" y="5638810"/>
            <a:ext cx="11731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1BE0B4D-323C-92CB-CFEF-3BD64E1A5446}"/>
              </a:ext>
            </a:extLst>
          </p:cNvPr>
          <p:cNvCxnSpPr/>
          <p:nvPr/>
        </p:nvCxnSpPr>
        <p:spPr>
          <a:xfrm>
            <a:off x="265953" y="6093014"/>
            <a:ext cx="1173181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2B5C406-8ABB-9764-66B1-93C591BEE985}"/>
              </a:ext>
            </a:extLst>
          </p:cNvPr>
          <p:cNvCxnSpPr/>
          <p:nvPr/>
        </p:nvCxnSpPr>
        <p:spPr>
          <a:xfrm>
            <a:off x="1057826" y="1524000"/>
            <a:ext cx="0" cy="4882776"/>
          </a:xfrm>
          <a:prstGeom prst="line">
            <a:avLst/>
          </a:prstGeom>
          <a:ln>
            <a:solidFill>
              <a:srgbClr val="4472C4">
                <a:alpha val="52157"/>
              </a:srgb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F0B59B4-07BF-0365-0F7A-A405B4D0ED9A}"/>
              </a:ext>
            </a:extLst>
          </p:cNvPr>
          <p:cNvCxnSpPr/>
          <p:nvPr/>
        </p:nvCxnSpPr>
        <p:spPr>
          <a:xfrm>
            <a:off x="2178411" y="1541929"/>
            <a:ext cx="0" cy="4882776"/>
          </a:xfrm>
          <a:prstGeom prst="line">
            <a:avLst/>
          </a:prstGeom>
          <a:ln>
            <a:solidFill>
              <a:srgbClr val="4472C4">
                <a:alpha val="52157"/>
              </a:srgb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0E00947-D345-8990-CC9D-777F73F50717}"/>
              </a:ext>
            </a:extLst>
          </p:cNvPr>
          <p:cNvCxnSpPr/>
          <p:nvPr/>
        </p:nvCxnSpPr>
        <p:spPr>
          <a:xfrm>
            <a:off x="4373849" y="1541929"/>
            <a:ext cx="0" cy="4882776"/>
          </a:xfrm>
          <a:prstGeom prst="line">
            <a:avLst/>
          </a:prstGeom>
          <a:ln>
            <a:solidFill>
              <a:srgbClr val="4472C4">
                <a:alpha val="52157"/>
              </a:srgb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FF78868-9CDB-9B74-7307-184C8AC40495}"/>
              </a:ext>
            </a:extLst>
          </p:cNvPr>
          <p:cNvCxnSpPr/>
          <p:nvPr/>
        </p:nvCxnSpPr>
        <p:spPr>
          <a:xfrm>
            <a:off x="5408695" y="1573297"/>
            <a:ext cx="0" cy="4882776"/>
          </a:xfrm>
          <a:prstGeom prst="line">
            <a:avLst/>
          </a:prstGeom>
          <a:ln>
            <a:solidFill>
              <a:srgbClr val="4472C4">
                <a:alpha val="52157"/>
              </a:srgb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25F68AE-28A8-1CEC-8532-70441E0089E6}"/>
              </a:ext>
            </a:extLst>
          </p:cNvPr>
          <p:cNvCxnSpPr/>
          <p:nvPr/>
        </p:nvCxnSpPr>
        <p:spPr>
          <a:xfrm>
            <a:off x="8474615" y="1601693"/>
            <a:ext cx="0" cy="4882776"/>
          </a:xfrm>
          <a:prstGeom prst="line">
            <a:avLst/>
          </a:prstGeom>
          <a:ln>
            <a:solidFill>
              <a:srgbClr val="4472C4">
                <a:alpha val="52157"/>
              </a:srgb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DAEDBDE-E99D-501C-F73C-B58E99F70472}"/>
              </a:ext>
            </a:extLst>
          </p:cNvPr>
          <p:cNvCxnSpPr/>
          <p:nvPr/>
        </p:nvCxnSpPr>
        <p:spPr>
          <a:xfrm>
            <a:off x="7488510" y="1573297"/>
            <a:ext cx="0" cy="4882776"/>
          </a:xfrm>
          <a:prstGeom prst="line">
            <a:avLst/>
          </a:prstGeom>
          <a:ln>
            <a:solidFill>
              <a:srgbClr val="4472C4">
                <a:alpha val="52157"/>
              </a:srgb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C682240-8B52-23E6-24D9-F7099673BFA3}"/>
              </a:ext>
            </a:extLst>
          </p:cNvPr>
          <p:cNvCxnSpPr/>
          <p:nvPr/>
        </p:nvCxnSpPr>
        <p:spPr>
          <a:xfrm>
            <a:off x="11316425" y="1525486"/>
            <a:ext cx="0" cy="4882776"/>
          </a:xfrm>
          <a:prstGeom prst="line">
            <a:avLst/>
          </a:prstGeom>
          <a:ln>
            <a:solidFill>
              <a:srgbClr val="4472C4">
                <a:alpha val="52157"/>
              </a:srgb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846E325-4F1A-380D-78F8-1DA98EB046D1}"/>
              </a:ext>
            </a:extLst>
          </p:cNvPr>
          <p:cNvCxnSpPr/>
          <p:nvPr/>
        </p:nvCxnSpPr>
        <p:spPr>
          <a:xfrm>
            <a:off x="10497658" y="1524000"/>
            <a:ext cx="0" cy="4882776"/>
          </a:xfrm>
          <a:prstGeom prst="line">
            <a:avLst/>
          </a:prstGeom>
          <a:ln>
            <a:solidFill>
              <a:srgbClr val="4472C4">
                <a:alpha val="52157"/>
              </a:srgbClr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887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23390" y="1404766"/>
            <a:ext cx="11254954" cy="47601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DIT- FFT Algorithm</a:t>
            </a:r>
          </a:p>
          <a:p>
            <a:pPr marL="538163"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Divide the input sequence into even and odd-indexed parts</a:t>
            </a:r>
          </a:p>
          <a:p>
            <a:pPr marL="1524000" lvl="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algorithm first splits the input sequence into two halves.</a:t>
            </a:r>
          </a:p>
          <a:p>
            <a:pPr marL="2628900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Even-indexed part: 𝑥(0),𝑥(2),𝑥(4),…</a:t>
            </a:r>
          </a:p>
          <a:p>
            <a:pPr marL="2628900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Odd-indexed part: 𝑥(1),𝑥(3),𝑥(5),…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0" lvl="4"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2707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48576" y="1304898"/>
            <a:ext cx="10302454" cy="49242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DIT- FFT Algorithm</a:t>
            </a:r>
          </a:p>
          <a:p>
            <a:pPr marL="538163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Compute the DFT of the even and odd parts </a:t>
            </a:r>
          </a:p>
          <a:p>
            <a:pPr marL="1524000" lvl="4" indent="-360363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DFT of the even and odd parts can be computed separately, reducing the complexity. </a:t>
            </a:r>
          </a:p>
          <a:p>
            <a:pPr marL="1524000" lvl="4" indent="-360363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Let us consider the DFT of the even part 𝐺(𝑘) and the DFT of the odd part 𝐻(𝑘).</a:t>
            </a:r>
          </a:p>
          <a:p>
            <a:pPr marL="0" lvl="4"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614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180489" y="989212"/>
                <a:ext cx="10476625" cy="63451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8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DIT- FFT Algorithm</a:t>
                </a:r>
              </a:p>
              <a:p>
                <a:pPr marL="538163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Combine the results using twiddle factors</a:t>
                </a:r>
              </a:p>
              <a:p>
                <a:pPr marL="1524000" lvl="4" indent="-360363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Once the DFTs of the even and odd parts are computed, they are combined using the twiddle factors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𝑁</m:t>
                        </m:r>
                      </m:sub>
                      <m:sup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𝑘</m:t>
                        </m:r>
                      </m:sup>
                    </m:sSubSup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​  to get the final DFT result.</a:t>
                </a:r>
              </a:p>
              <a:p>
                <a:pPr marL="1524000" lvl="4" indent="-360363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538163" lvl="4" algn="just">
                  <a:lnSpc>
                    <a:spcPct val="200000"/>
                  </a:lnSpc>
                  <a:spcAft>
                    <a:spcPts val="1000"/>
                  </a:spcAft>
                </a:pP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Recursion: </a:t>
                </a:r>
              </a:p>
              <a:p>
                <a:pPr marL="1524000" lvl="4" indent="-358775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algorithm continues to split the sequences into smaller and smaller parts until the base case (sequences of length 1) is reached.</a:t>
                </a:r>
              </a:p>
              <a:p>
                <a:pPr marL="1524000" lvl="4" indent="-360363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1524000" lvl="4" indent="-360363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489" y="989212"/>
                <a:ext cx="10476625" cy="6345199"/>
              </a:xfrm>
              <a:prstGeom prst="rect">
                <a:avLst/>
              </a:prstGeom>
              <a:blipFill>
                <a:blip r:embed="rId2"/>
                <a:stretch>
                  <a:fillRect l="-349" r="-8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AE85C5-9AD2-110E-2407-CAC095F9E0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1115" y="3551163"/>
            <a:ext cx="2499540" cy="3429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67CB92-BC33-F74E-E2F6-82705C54D7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8715" y="4016957"/>
            <a:ext cx="3291398" cy="31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8312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21360" y="1489954"/>
            <a:ext cx="10541940" cy="5416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DIT- FFT Algorithm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the given sequence is </a:t>
            </a:r>
            <a:r>
              <a:rPr lang="en-GB" sz="2400" dirty="0">
                <a:latin typeface="Vijaya" panose="020B0502040204020203" pitchFamily="18" charset="0"/>
                <a:ea typeface="Cambria" panose="02040503050406030204" pitchFamily="18" charset="0"/>
                <a:cs typeface="Vijaya" panose="020B0502040204020203" pitchFamily="18" charset="0"/>
              </a:rPr>
              <a:t>x(n) = </a:t>
            </a:r>
            <a:r>
              <a:rPr lang="pt-BR" sz="2400" dirty="0">
                <a:latin typeface="Vijaya" panose="020B0502040204020203" pitchFamily="18" charset="0"/>
                <a:ea typeface="Cambria" panose="02040503050406030204" pitchFamily="18" charset="0"/>
                <a:cs typeface="Vijaya" panose="020B0502040204020203" pitchFamily="18" charset="0"/>
              </a:rPr>
              <a:t>{1, 2, 3, 4, 4, 3, 2 1}</a:t>
            </a:r>
            <a:endParaRPr lang="en-GB" sz="2400" dirty="0">
              <a:latin typeface="Vijaya" panose="020B0502040204020203" pitchFamily="18" charset="0"/>
              <a:ea typeface="Cambria" panose="02040503050406030204" pitchFamily="18" charset="0"/>
              <a:cs typeface="Vijaya" panose="020B0502040204020203" pitchFamily="18" charset="0"/>
            </a:endParaRP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Step 1: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Divide the sequence into 4 even and 4 odd terms.</a:t>
            </a:r>
          </a:p>
          <a:p>
            <a:pPr marL="1714500" lvl="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Vijaya" panose="020B0502040204020203" pitchFamily="18" charset="0"/>
                <a:ea typeface="Cambria" panose="02040503050406030204" pitchFamily="18" charset="0"/>
                <a:cs typeface="Vijaya" panose="020B0502040204020203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Even-indexed parts </a:t>
            </a:r>
            <a:r>
              <a:rPr lang="en-GB" sz="2400" dirty="0">
                <a:latin typeface="Vijaya" panose="02020604020202020204" pitchFamily="18" charset="0"/>
                <a:ea typeface="Cambria" panose="02040503050406030204" pitchFamily="18" charset="0"/>
                <a:cs typeface="Vijaya" panose="02020604020202020204" pitchFamily="18" charset="0"/>
              </a:rPr>
              <a:t>= [1,3,4,2]  </a:t>
            </a:r>
            <a:r>
              <a:rPr lang="en-GB" sz="2400" dirty="0" err="1">
                <a:latin typeface="Vijaya" panose="02020604020202020204" pitchFamily="18" charset="0"/>
                <a:ea typeface="Cambria" panose="02040503050406030204" pitchFamily="18" charset="0"/>
                <a:cs typeface="Vijaya" panose="02020604020202020204" pitchFamily="18" charset="0"/>
              </a:rPr>
              <a:t>ie</a:t>
            </a:r>
            <a:r>
              <a:rPr lang="en-GB" sz="2400" dirty="0">
                <a:latin typeface="Vijaya" panose="02020604020202020204" pitchFamily="18" charset="0"/>
                <a:ea typeface="Cambria" panose="02040503050406030204" pitchFamily="18" charset="0"/>
                <a:cs typeface="Vijaya" panose="02020604020202020204" pitchFamily="18" charset="0"/>
              </a:rPr>
              <a:t>., x(0)=1,x(2)=3, x(4)=4,x(6)=2 </a:t>
            </a:r>
          </a:p>
          <a:p>
            <a:pPr marL="1714500" lvl="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Odd-indexed parts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Vijaya" panose="02020604020202020204" pitchFamily="18" charset="0"/>
                <a:ea typeface="Cambria" panose="02040503050406030204" pitchFamily="18" charset="0"/>
                <a:cs typeface="Vijaya" panose="02020604020202020204" pitchFamily="18" charset="0"/>
              </a:rPr>
              <a:t>= [2,4,3,1] </a:t>
            </a:r>
            <a:r>
              <a:rPr lang="en-GB" sz="2400" dirty="0" err="1">
                <a:latin typeface="Vijaya" panose="02020604020202020204" pitchFamily="18" charset="0"/>
                <a:ea typeface="Cambria" panose="02040503050406030204" pitchFamily="18" charset="0"/>
                <a:cs typeface="Vijaya" panose="02020604020202020204" pitchFamily="18" charset="0"/>
              </a:rPr>
              <a:t>ie</a:t>
            </a:r>
            <a:r>
              <a:rPr lang="en-GB" sz="2400" dirty="0">
                <a:latin typeface="Vijaya" panose="02020604020202020204" pitchFamily="18" charset="0"/>
                <a:ea typeface="Cambria" panose="02040503050406030204" pitchFamily="18" charset="0"/>
                <a:cs typeface="Vijaya" panose="02020604020202020204" pitchFamily="18" charset="0"/>
              </a:rPr>
              <a:t>., x(1)=2,x(3)=4, x(5)=3,x(7)=1 </a:t>
            </a:r>
          </a:p>
          <a:p>
            <a:pPr marL="446088" lvl="3"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lvl="3"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latin typeface="Vijaya" panose="02020604020202020204" pitchFamily="18" charset="0"/>
              <a:ea typeface="Cambria" panose="02040503050406030204" pitchFamily="18" charset="0"/>
              <a:cs typeface="Vijaya" panose="0202060402020202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3378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98057" y="1266797"/>
                <a:ext cx="10014772" cy="760458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8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Step 2 : Apply the Twiddle factor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To combine the results of smaller DFT computations, we use Twiddle Factor</a:t>
                </a:r>
              </a:p>
              <a:p>
                <a:pPr marL="538162" lvl="3"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SupPr>
                        <m:e>
                          <m:r>
                            <a:rPr lang="en-GB" sz="20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𝑊</m:t>
                          </m:r>
                        </m:e>
                        <m:sub>
                          <m:r>
                            <a:rPr lang="en-GB" sz="20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𝑁</m:t>
                          </m:r>
                        </m:sub>
                        <m:sup>
                          <m:r>
                            <a:rPr lang="en-GB" sz="20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</m:sup>
                      </m:sSubSup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sSup>
                        <m:sSupPr>
                          <m:ctrlPr>
                            <a:rPr lang="en-GB" sz="20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pPr>
                        <m:e>
                          <m:r>
                            <a:rPr lang="en-GB" sz="20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𝑒</m:t>
                          </m:r>
                        </m:e>
                        <m:sup>
                          <m:r>
                            <a:rPr lang="en-GB" sz="20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−</m:t>
                          </m:r>
                          <m:r>
                            <a:rPr lang="en-GB" sz="20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𝑗</m:t>
                          </m:r>
                          <m:f>
                            <m:fPr>
                              <m:ctrlPr>
                                <a:rPr lang="en-GB" sz="2000" b="0" i="1" smtClean="0">
                                  <a:effectLst/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effectLst/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  <m:t>2</m:t>
                              </m:r>
                              <m:r>
                                <a:rPr lang="en-GB" sz="2000" b="0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sz="2000" b="0" i="1" smtClean="0">
                                  <a:effectLst/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  <m:t>𝑁</m:t>
                              </m:r>
                            </m:den>
                          </m:f>
                          <m:r>
                            <a:rPr lang="en-GB" sz="20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𝑘</m:t>
                          </m:r>
                        </m:sup>
                      </m:sSup>
                    </m:oMath>
                  </m:oMathPara>
                </a14:m>
                <a:endParaRPr lang="en-GB" sz="2400" dirty="0">
                  <a:latin typeface="Vijaya" panose="02020604020202020204" pitchFamily="18" charset="0"/>
                  <a:ea typeface="Cambria" panose="02040503050406030204" pitchFamily="18" charset="0"/>
                  <a:cs typeface="Vijaya" panose="02020604020202020204" pitchFamily="18" charset="0"/>
                </a:endParaRPr>
              </a:p>
              <a:p>
                <a:pPr marL="0" lvl="3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dirty="0">
                    <a:latin typeface="Vijaya" panose="02020604020202020204" pitchFamily="18" charset="0"/>
                    <a:ea typeface="Cambria" panose="02040503050406030204" pitchFamily="18" charset="0"/>
                    <a:cs typeface="Vijaya" panose="02020604020202020204" pitchFamily="18" charset="0"/>
                  </a:rPr>
                  <a:t>For N=8, K=0,1,2,3</a:t>
                </a:r>
              </a:p>
              <a:p>
                <a:pPr marL="0" lvl="3"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 xmlns:m="http://schemas.openxmlformats.org/officeDocument/2006/math">
                    <m:sSubSup>
                      <m:sSubSup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b>
                      <m:sup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0</m:t>
                        </m:r>
                      </m:sup>
                    </m:sSubSup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p>
                      <m:sSupPr>
                        <m:ctrlP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8</m:t>
                            </m:r>
                          </m:den>
                        </m:f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0</m:t>
                        </m:r>
                      </m:sup>
                    </m:sSup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=1</m:t>
                    </m:r>
                  </m:oMath>
                </a14:m>
                <a:r>
                  <a:rPr lang="en-GB" sz="2000" dirty="0">
                    <a:latin typeface="Vijaya" panose="02020604020202020204" pitchFamily="18" charset="0"/>
                    <a:ea typeface="Cambria" panose="02040503050406030204" pitchFamily="18" charset="0"/>
                    <a:cs typeface="Vijaya" panose="02020604020202020204" pitchFamily="18" charset="0"/>
                  </a:rPr>
                  <a:t> 				</a:t>
                </a:r>
                <a:r>
                  <a:rPr lang="en-GB" sz="2000" dirty="0"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b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sup>
                    </m:sSubSup>
                    <m:r>
                      <a:rPr lang="en-GB" sz="20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20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8</m:t>
                            </m:r>
                          </m:den>
                        </m:f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sup>
                    </m:sSup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=−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𝑗</m:t>
                    </m:r>
                  </m:oMath>
                </a14:m>
                <a:endParaRPr lang="en-GB" sz="2000" dirty="0">
                  <a:latin typeface="Vijaya" panose="02020604020202020204" pitchFamily="18" charset="0"/>
                  <a:ea typeface="Cambria" panose="02040503050406030204" pitchFamily="18" charset="0"/>
                  <a:cs typeface="Vijaya" panose="02020604020202020204" pitchFamily="18" charset="0"/>
                </a:endParaRPr>
              </a:p>
              <a:p>
                <a:pPr marL="0" lvl="3"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 xmlns:m="http://schemas.openxmlformats.org/officeDocument/2006/math">
                    <m:sSubSup>
                      <m:sSubSup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b>
                      <m:sup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sup>
                    </m:sSubSup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p>
                      <m:sSupPr>
                        <m:ctrlP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8</m:t>
                            </m:r>
                          </m:den>
                        </m:f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sup>
                    </m:sSup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=0.707−</m:t>
                    </m:r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𝑗</m:t>
                    </m:r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0.707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Vijaya" panose="02020604020202020204" pitchFamily="18" charset="0"/>
                  </a:rPr>
                  <a:t>		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8</m:t>
                        </m:r>
                      </m:sub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3</m:t>
                        </m:r>
                      </m:sup>
                    </m:sSubSup>
                    <m:r>
                      <a:rPr lang="en-GB" sz="20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20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8</m:t>
                            </m:r>
                          </m:den>
                        </m:f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−0.707−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𝑗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0.707</m:t>
                    </m:r>
                  </m:oMath>
                </a14:m>
                <a:r>
                  <a:rPr lang="en-GB" sz="2000" dirty="0">
                    <a:latin typeface="Vijaya" panose="02020604020202020204" pitchFamily="18" charset="0"/>
                    <a:ea typeface="Cambria" panose="02040503050406030204" pitchFamily="18" charset="0"/>
                    <a:cs typeface="Vijaya" panose="02020604020202020204" pitchFamily="18" charset="0"/>
                  </a:rPr>
                  <a:t>	</a:t>
                </a:r>
              </a:p>
              <a:p>
                <a:pPr marL="358775" lvl="3" algn="just">
                  <a:spcAft>
                    <a:spcPts val="1000"/>
                  </a:spcAft>
                </a:pPr>
                <a:r>
                  <a:rPr lang="en-GB" sz="2600" dirty="0">
                    <a:latin typeface="Vijaya" panose="02020604020202020204" pitchFamily="18" charset="0"/>
                    <a:ea typeface="Cambria" panose="02040503050406030204" pitchFamily="18" charset="0"/>
                    <a:cs typeface="Vijaya" panose="02020604020202020204" pitchFamily="18" charset="0"/>
                  </a:rPr>
                  <a:t>		</a:t>
                </a:r>
              </a:p>
              <a:p>
                <a:pPr marL="358775" lvl="3"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600" dirty="0">
                  <a:latin typeface="Vijaya" panose="02020604020202020204" pitchFamily="18" charset="0"/>
                  <a:ea typeface="Cambria" panose="02040503050406030204" pitchFamily="18" charset="0"/>
                  <a:cs typeface="Vijaya" panose="02020604020202020204" pitchFamily="18" charset="0"/>
                </a:endParaRPr>
              </a:p>
              <a:p>
                <a:pPr marL="1882775" lvl="3" indent="-446088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400" dirty="0">
                  <a:latin typeface="Vijaya" panose="02020604020202020204" pitchFamily="18" charset="0"/>
                  <a:ea typeface="Cambria" panose="02040503050406030204" pitchFamily="18" charset="0"/>
                  <a:cs typeface="Vijaya" panose="02020604020202020204" pitchFamily="18" charset="0"/>
                </a:endParaRPr>
              </a:p>
              <a:p>
                <a:pPr marL="446088" lvl="3"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lvl="3"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400" dirty="0">
                  <a:latin typeface="Vijaya" panose="02020604020202020204" pitchFamily="18" charset="0"/>
                  <a:ea typeface="Cambria" panose="02040503050406030204" pitchFamily="18" charset="0"/>
                  <a:cs typeface="Vijaya" panose="02020604020202020204" pitchFamily="18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57" y="1266797"/>
                <a:ext cx="10014772" cy="7604582"/>
              </a:xfrm>
              <a:prstGeom prst="rect">
                <a:avLst/>
              </a:prstGeom>
              <a:blipFill>
                <a:blip r:embed="rId2"/>
                <a:stretch>
                  <a:fillRect l="-9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02CB97E-4458-0E77-A66B-54F1088303FC}"/>
              </a:ext>
            </a:extLst>
          </p:cNvPr>
          <p:cNvCxnSpPr>
            <a:cxnSpLocks/>
          </p:cNvCxnSpPr>
          <p:nvPr/>
        </p:nvCxnSpPr>
        <p:spPr>
          <a:xfrm>
            <a:off x="4276633" y="4109356"/>
            <a:ext cx="0" cy="17253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59358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4108" y="1225369"/>
            <a:ext cx="11332210" cy="20847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Step3: Recursion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C26CFD-FFD2-D04B-901C-5B0A856A6D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387" y="1895475"/>
            <a:ext cx="11751505" cy="489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4829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D18C7C-88D2-1E8E-8417-15BA49F789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606" y="1612152"/>
            <a:ext cx="11049564" cy="7963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0DEAAA2-11C4-914B-35FB-019D4C3D7E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10" y="2565960"/>
            <a:ext cx="9944567" cy="347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7576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EB076A-DDC4-B45D-73D8-06D0D333A0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01" y="1088146"/>
            <a:ext cx="11688831" cy="5769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118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CCEF8DEC-2635-7045-57AC-354C9848A417}"/>
                  </a:ext>
                </a:extLst>
              </p:cNvPr>
              <p:cNvSpPr txBox="1"/>
              <p:nvPr/>
            </p:nvSpPr>
            <p:spPr>
              <a:xfrm>
                <a:off x="391095" y="1123769"/>
                <a:ext cx="10844669" cy="528138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r>
                  <a:rPr lang="en-GB" sz="26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Inverse FFT Algorithm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An FFT algorithm can be used to compute the IDFT if the output is divided by N and the twiddle factors are negative powers of</a:t>
                </a:r>
                <a14:m>
                  <m:oMath xmlns:m="http://schemas.openxmlformats.org/officeDocument/2006/math"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rPr>
                      <m:t> </m:t>
                    </m:r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𝑁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, i.e. powers of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SupPr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𝑁</m:t>
                        </m:r>
                      </m:sub>
                      <m:sup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−1</m:t>
                        </m:r>
                      </m:sup>
                    </m:sSubSup>
                    <m:r>
                      <a:rPr lang="en-GB" sz="2200" i="1" dirty="0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is used instead of powers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𝑁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. 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Therefore, an IFFT flow graph can be obtained from an FFT flow graph by replacing all the x(n) by X(k), dividing  the input data by N, or dividing each stage by 2 when N is a power of 2, and changing the exponents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𝑁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 to negative values</a:t>
                </a: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CCEF8DEC-2635-7045-57AC-354C9848A41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095" y="1123769"/>
                <a:ext cx="10844669" cy="5281382"/>
              </a:xfrm>
              <a:prstGeom prst="rect">
                <a:avLst/>
              </a:prstGeom>
              <a:blipFill>
                <a:blip r:embed="rId2"/>
                <a:stretch>
                  <a:fillRect l="-1012" r="-7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180454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EF8DEC-2635-7045-57AC-354C9848A417}"/>
              </a:ext>
            </a:extLst>
          </p:cNvPr>
          <p:cNvSpPr txBox="1"/>
          <p:nvPr/>
        </p:nvSpPr>
        <p:spPr>
          <a:xfrm>
            <a:off x="391095" y="1123769"/>
            <a:ext cx="10844669" cy="781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Inverse FFT Algorithm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750ECC-36E0-3794-0A89-DFD4FF63F1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179" y="1979323"/>
            <a:ext cx="8572500" cy="447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7157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Fast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89497" y="2208173"/>
            <a:ext cx="11332210" cy="2602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</a:t>
            </a:r>
            <a:r>
              <a:rPr lang="en-GB" sz="20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Salivahanan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Digital Signal Processing , Thirded., New Delhi, 2015.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6189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1442</Words>
  <Application>Microsoft Office PowerPoint</Application>
  <PresentationFormat>Widescreen</PresentationFormat>
  <Paragraphs>183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Arial</vt:lpstr>
      <vt:lpstr>Book Antiqua</vt:lpstr>
      <vt:lpstr>Calibri</vt:lpstr>
      <vt:lpstr>Calibri Light</vt:lpstr>
      <vt:lpstr>Cambria</vt:lpstr>
      <vt:lpstr>Cambria Math</vt:lpstr>
      <vt:lpstr>Vijaya</vt:lpstr>
      <vt:lpstr>UWTSD 200_Title Page 2</vt:lpstr>
      <vt:lpstr>UWTSD 200_Text 4</vt:lpstr>
      <vt:lpstr>PowerPoint Presentation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Fast Fourier Transform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16</cp:revision>
  <dcterms:created xsi:type="dcterms:W3CDTF">2021-03-09T15:35:42Z</dcterms:created>
  <dcterms:modified xsi:type="dcterms:W3CDTF">2024-10-18T00:09:56Z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