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C3B2D-B64E-9DD7-76E9-16C7313DF8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7FFDD8-149A-4063-AC7F-800E4A8573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ECF30-A22B-676F-7548-5C31A07B71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A4EAC7-DAAF-DD5A-2A7C-6C5B06EC4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B3AD54-6E36-4661-690D-46337AADB1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74068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5AE6D-E1F4-2288-D01A-586AAFE1C8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8A574B-F58B-67FE-59A5-DCAEA0933C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483A9-498D-8597-4AEE-7DD50DEBFF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60CC5A-71CD-8DA1-10A6-70A2473C5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A2E2BD-9714-1A26-19C8-B42789F650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977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E9D354-EAFD-A68B-F28B-63E4E8BAF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257F5C-0D0B-96A8-E53D-3626ECE9A2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B7E110-D8A5-56C9-AAFA-55F24CF534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5948F3-C36F-3BBA-10D9-5BFDA04D6B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0ACAA9-CA30-C52A-FD46-D6C72EE24D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0031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CC15C-CFD5-9417-9CED-18925EE52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E1473E-2284-1E01-CAB3-4BA986C309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E3980F-24C1-483F-9B6C-4078B89704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81059E-C502-69E1-A719-06522798E0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D761E54-829B-3C3A-62AC-08AC99B35E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2B54C2-BA20-06D0-5CD6-6CBF22A9C8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0205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D1908-0FC1-9D49-DC82-7F76B3F76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7E00D1-9190-0A05-5C3E-7B4D880866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ABB1BC-2BFB-230B-3D05-B370FD55FFD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33486B9-C1B4-1C6C-D9CD-00ABA7598B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120A942-C52F-5862-C6D4-9101B910DD7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695E93D-9907-AC76-1853-2238770A3D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722EFF8-872D-0029-6B52-A9B152068F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52298C-C837-6A9F-75A5-456931DB6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61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0107F-CFB8-55B3-A16C-6B109EB832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B2DEC2-D2E8-73EF-63A0-78141318BD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600AFF-55BE-BBEF-A7BE-6A3E542AD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028A5B-A808-A02F-DC9D-0871380FA2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568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4745FB2-320E-0065-FC70-83453CD15E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175A9E-0854-2994-7944-59EB028EC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62D4D6-E2B2-D336-A1A6-A7C8629BD6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59905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869E3-555E-999F-410B-55BB24B25D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566179-28AA-AEFF-8A81-E6EBAD3DA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570C43C-299E-432D-AE8D-4685E577C6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A8FDDE-A4CF-7FCE-3BF3-118A10783E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51167D-2986-F8E8-7BF9-4AFC84FC4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285546-FB3F-AA40-9A17-578BA75DF4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13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418F2-2D23-9862-34DE-11D587E12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27925A5-30DA-DA65-C805-DA45BC6FF0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757000-B3D7-7FC0-1108-45B22526C0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652F378-A956-5FF9-5CCC-4E23BD5E8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3A325E-7BA8-3DBF-3E8E-EBD32585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E2340C-3CE5-57E6-4CCF-F6ED1A76DF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1567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C65B9D-E348-1519-9138-A5C9675D3A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6A81F2-327E-26C7-9D52-0B5F42EA68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CC1BE-CC01-801F-92AE-FBB5B2B1F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BDECEC-DB98-EE78-6AF6-6EB42A41B9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62A59-4EBB-E41F-BF09-F61C588C9E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41218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3AD1A53-BA7F-CF54-6CD2-88D20A1E72E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D4D8272-D7B3-24E0-D424-F7215F48A2F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8782C0-C009-2C70-7F78-C2F8151381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F86F9C-2E5D-33DA-FAA5-6D3C8E3BA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98293-D853-FDCF-0F93-3EAFFAA0B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75146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58B3808-C517-A4E7-497E-60822767C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ABF153-A1D8-79E3-8678-26C306B587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02B297-830F-3B3C-3582-EAE371246E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CAC706-D2C0-4F9C-8D4F-C9C91C429E51}" type="datetimeFigureOut">
              <a:rPr lang="en-GB" smtClean="0"/>
              <a:t>07/06/2022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429E78-7817-8BBC-1E3C-0E7B73B751C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0AAE3A-A646-EABD-3387-858AB5AD75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91132-B61C-4347-8EFF-48319C5EA8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240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CCAD2B9-4FF3-2657-A637-41B21BF17B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240" y="251012"/>
            <a:ext cx="10836579" cy="5906012"/>
          </a:xfrm>
          <a:prstGeom prst="rect">
            <a:avLst/>
          </a:prstGeom>
        </p:spPr>
      </p:pic>
      <p:sp>
        <p:nvSpPr>
          <p:cNvPr id="2" name="Minus Sign 1">
            <a:extLst>
              <a:ext uri="{FF2B5EF4-FFF2-40B4-BE49-F238E27FC236}">
                <a16:creationId xmlns:a16="http://schemas.microsoft.com/office/drawing/2014/main" id="{FB87A666-4F19-EA35-621C-CB47CE2122C6}"/>
              </a:ext>
            </a:extLst>
          </p:cNvPr>
          <p:cNvSpPr/>
          <p:nvPr/>
        </p:nvSpPr>
        <p:spPr>
          <a:xfrm>
            <a:off x="8453719" y="5943600"/>
            <a:ext cx="3343834" cy="914400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Cristina Craciunescu</a:t>
            </a:r>
          </a:p>
        </p:txBody>
      </p:sp>
    </p:spTree>
    <p:extLst>
      <p:ext uri="{BB962C8B-B14F-4D97-AF65-F5344CB8AC3E}">
        <p14:creationId xmlns:p14="http://schemas.microsoft.com/office/powerpoint/2010/main" val="1141419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9F9D203-5BFB-B6BE-D00E-11FB722AE0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259" y="645458"/>
            <a:ext cx="11549999" cy="532503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26FE1A7-4649-0A82-9B2D-A952556E70A8}"/>
              </a:ext>
            </a:extLst>
          </p:cNvPr>
          <p:cNvSpPr/>
          <p:nvPr/>
        </p:nvSpPr>
        <p:spPr>
          <a:xfrm>
            <a:off x="376518" y="197223"/>
            <a:ext cx="3281083" cy="4482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Gantt Chart</a:t>
            </a:r>
          </a:p>
        </p:txBody>
      </p:sp>
      <p:sp>
        <p:nvSpPr>
          <p:cNvPr id="2" name="Minus Sign 1">
            <a:extLst>
              <a:ext uri="{FF2B5EF4-FFF2-40B4-BE49-F238E27FC236}">
                <a16:creationId xmlns:a16="http://schemas.microsoft.com/office/drawing/2014/main" id="{BD48C7B4-F030-C44C-F74B-C8804634523D}"/>
              </a:ext>
            </a:extLst>
          </p:cNvPr>
          <p:cNvSpPr/>
          <p:nvPr/>
        </p:nvSpPr>
        <p:spPr>
          <a:xfrm>
            <a:off x="8668871" y="5647764"/>
            <a:ext cx="2814917" cy="950259"/>
          </a:xfrm>
          <a:prstGeom prst="mathMin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Cristina Craciunescu</a:t>
            </a:r>
          </a:p>
        </p:txBody>
      </p:sp>
    </p:spTree>
    <p:extLst>
      <p:ext uri="{BB962C8B-B14F-4D97-AF65-F5344CB8AC3E}">
        <p14:creationId xmlns:p14="http://schemas.microsoft.com/office/powerpoint/2010/main" val="8562116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6</Words>
  <Application>Microsoft Office PowerPoint</Application>
  <PresentationFormat>Widescreen</PresentationFormat>
  <Paragraphs>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Cristina Craciunescu (1918818)</dc:creator>
  <cp:lastModifiedBy>Cristina Craciunescu (1918818)</cp:lastModifiedBy>
  <cp:revision>3</cp:revision>
  <dcterms:created xsi:type="dcterms:W3CDTF">2022-06-02T15:41:23Z</dcterms:created>
  <dcterms:modified xsi:type="dcterms:W3CDTF">2022-06-07T10:10:20Z</dcterms:modified>
</cp:coreProperties>
</file>