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1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45"/>
  </p:notesMasterIdLst>
  <p:sldIdLst>
    <p:sldId id="256" r:id="rId4"/>
    <p:sldId id="271" r:id="rId5"/>
    <p:sldId id="273" r:id="rId6"/>
    <p:sldId id="275" r:id="rId7"/>
    <p:sldId id="277" r:id="rId8"/>
    <p:sldId id="278" r:id="rId9"/>
    <p:sldId id="289" r:id="rId10"/>
    <p:sldId id="292" r:id="rId11"/>
    <p:sldId id="259" r:id="rId12"/>
    <p:sldId id="262" r:id="rId13"/>
    <p:sldId id="261" r:id="rId14"/>
    <p:sldId id="263" r:id="rId15"/>
    <p:sldId id="290" r:id="rId16"/>
    <p:sldId id="291" r:id="rId17"/>
    <p:sldId id="296" r:id="rId18"/>
    <p:sldId id="297" r:id="rId19"/>
    <p:sldId id="295" r:id="rId20"/>
    <p:sldId id="284" r:id="rId21"/>
    <p:sldId id="294" r:id="rId22"/>
    <p:sldId id="308" r:id="rId23"/>
    <p:sldId id="298" r:id="rId24"/>
    <p:sldId id="269" r:id="rId25"/>
    <p:sldId id="258" r:id="rId26"/>
    <p:sldId id="309" r:id="rId27"/>
    <p:sldId id="299" r:id="rId28"/>
    <p:sldId id="264" r:id="rId29"/>
    <p:sldId id="266" r:id="rId30"/>
    <p:sldId id="267" r:id="rId31"/>
    <p:sldId id="300" r:id="rId32"/>
    <p:sldId id="274" r:id="rId33"/>
    <p:sldId id="301" r:id="rId34"/>
    <p:sldId id="276" r:id="rId35"/>
    <p:sldId id="302" r:id="rId36"/>
    <p:sldId id="268" r:id="rId37"/>
    <p:sldId id="303" r:id="rId38"/>
    <p:sldId id="307" r:id="rId39"/>
    <p:sldId id="306" r:id="rId40"/>
    <p:sldId id="304" r:id="rId41"/>
    <p:sldId id="305" r:id="rId42"/>
    <p:sldId id="279" r:id="rId43"/>
    <p:sldId id="272"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A6AFEB-185F-69C9-47D7-FA6A67D55339}" v="47" dt="2025-12-04T11:16:55.0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98" d="100"/>
          <a:sy n="98" d="100"/>
        </p:scale>
        <p:origin x="96"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tableStyles" Target="tableStyle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theme" Target="theme/theme1.xml"/><Relationship Id="rId8" Type="http://schemas.openxmlformats.org/officeDocument/2006/relationships/slide" Target="slides/slide5.xml"/><Relationship Id="rId51"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presProps" Target="presProps.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1DA6AFEB-185F-69C9-47D7-FA6A67D55339}"/>
    <pc:docChg chg="addSld modSld">
      <pc:chgData name="Wynne Jones (IMH)" userId="S::w.w.jones@uwtsd.ac.uk::b8ae0356-1604-4797-9d33-e7aaf078d969" providerId="AD" clId="Web-{1DA6AFEB-185F-69C9-47D7-FA6A67D55339}" dt="2025-12-04T11:28:57.541" v="37" actId="1076"/>
      <pc:docMkLst>
        <pc:docMk/>
      </pc:docMkLst>
      <pc:sldChg chg="add">
        <pc:chgData name="Wynne Jones (IMH)" userId="S::w.w.jones@uwtsd.ac.uk::b8ae0356-1604-4797-9d33-e7aaf078d969" providerId="AD" clId="Web-{1DA6AFEB-185F-69C9-47D7-FA6A67D55339}" dt="2025-12-04T11:15:33.711" v="0"/>
        <pc:sldMkLst>
          <pc:docMk/>
          <pc:sldMk cId="1608210718" sldId="258"/>
        </pc:sldMkLst>
      </pc:sldChg>
      <pc:sldChg chg="modSp">
        <pc:chgData name="Wynne Jones (IMH)" userId="S::w.w.jones@uwtsd.ac.uk::b8ae0356-1604-4797-9d33-e7aaf078d969" providerId="AD" clId="Web-{1DA6AFEB-185F-69C9-47D7-FA6A67D55339}" dt="2025-12-04T11:28:57.541" v="37" actId="1076"/>
        <pc:sldMkLst>
          <pc:docMk/>
          <pc:sldMk cId="570959600" sldId="268"/>
        </pc:sldMkLst>
        <pc:graphicFrameChg chg="mod">
          <ac:chgData name="Wynne Jones (IMH)" userId="S::w.w.jones@uwtsd.ac.uk::b8ae0356-1604-4797-9d33-e7aaf078d969" providerId="AD" clId="Web-{1DA6AFEB-185F-69C9-47D7-FA6A67D55339}" dt="2025-12-04T11:28:57.541" v="37" actId="1076"/>
          <ac:graphicFrameMkLst>
            <pc:docMk/>
            <pc:sldMk cId="570959600" sldId="268"/>
            <ac:graphicFrameMk id="6" creationId="{12A40F9B-3951-8E68-29F9-98A3677902F0}"/>
          </ac:graphicFrameMkLst>
        </pc:graphicFrameChg>
      </pc:sldChg>
      <pc:sldChg chg="addSp delSp modSp new mod setBg">
        <pc:chgData name="Wynne Jones (IMH)" userId="S::w.w.jones@uwtsd.ac.uk::b8ae0356-1604-4797-9d33-e7aaf078d969" providerId="AD" clId="Web-{1DA6AFEB-185F-69C9-47D7-FA6A67D55339}" dt="2025-12-04T11:17:00.168" v="36"/>
        <pc:sldMkLst>
          <pc:docMk/>
          <pc:sldMk cId="2758228113" sldId="309"/>
        </pc:sldMkLst>
        <pc:spChg chg="mod">
          <ac:chgData name="Wynne Jones (IMH)" userId="S::w.w.jones@uwtsd.ac.uk::b8ae0356-1604-4797-9d33-e7aaf078d969" providerId="AD" clId="Web-{1DA6AFEB-185F-69C9-47D7-FA6A67D55339}" dt="2025-12-04T11:17:00.168" v="36"/>
          <ac:spMkLst>
            <pc:docMk/>
            <pc:sldMk cId="2758228113" sldId="309"/>
            <ac:spMk id="2" creationId="{EA36D239-4B70-FAAA-8B0F-4DA02EEC8650}"/>
          </ac:spMkLst>
        </pc:spChg>
        <pc:spChg chg="del">
          <ac:chgData name="Wynne Jones (IMH)" userId="S::w.w.jones@uwtsd.ac.uk::b8ae0356-1604-4797-9d33-e7aaf078d969" providerId="AD" clId="Web-{1DA6AFEB-185F-69C9-47D7-FA6A67D55339}" dt="2025-12-04T11:16:06.838" v="13"/>
          <ac:spMkLst>
            <pc:docMk/>
            <pc:sldMk cId="2758228113" sldId="309"/>
            <ac:spMk id="3" creationId="{A53AE794-46A1-9C05-0738-8C4F5ECEC959}"/>
          </ac:spMkLst>
        </pc:spChg>
        <pc:spChg chg="add del mod">
          <ac:chgData name="Wynne Jones (IMH)" userId="S::w.w.jones@uwtsd.ac.uk::b8ae0356-1604-4797-9d33-e7aaf078d969" providerId="AD" clId="Web-{1DA6AFEB-185F-69C9-47D7-FA6A67D55339}" dt="2025-12-04T11:17:00.168" v="36"/>
          <ac:spMkLst>
            <pc:docMk/>
            <pc:sldMk cId="2758228113" sldId="309"/>
            <ac:spMk id="4" creationId="{481BEAA0-DD2D-3F88-4874-97F0C7B3C5D7}"/>
          </ac:spMkLst>
        </pc:spChg>
        <pc:spChg chg="add">
          <ac:chgData name="Wynne Jones (IMH)" userId="S::w.w.jones@uwtsd.ac.uk::b8ae0356-1604-4797-9d33-e7aaf078d969" providerId="AD" clId="Web-{1DA6AFEB-185F-69C9-47D7-FA6A67D55339}" dt="2025-12-04T11:17:00.168" v="36"/>
          <ac:spMkLst>
            <pc:docMk/>
            <pc:sldMk cId="2758228113" sldId="309"/>
            <ac:spMk id="11" creationId="{B50AB553-2A96-4A92-96F2-93548E096954}"/>
          </ac:spMkLst>
        </pc:spChg>
        <pc:graphicFrameChg chg="add">
          <ac:chgData name="Wynne Jones (IMH)" userId="S::w.w.jones@uwtsd.ac.uk::b8ae0356-1604-4797-9d33-e7aaf078d969" providerId="AD" clId="Web-{1DA6AFEB-185F-69C9-47D7-FA6A67D55339}" dt="2025-12-04T11:17:00.168" v="36"/>
          <ac:graphicFrameMkLst>
            <pc:docMk/>
            <pc:sldMk cId="2758228113" sldId="309"/>
            <ac:graphicFrameMk id="6" creationId="{91DE1C5C-0158-AA53-B526-5E8F4CBF56FC}"/>
          </ac:graphicFrameMkLst>
        </pc:graphicFrameChg>
        <pc:picChg chg="add">
          <ac:chgData name="Wynne Jones (IMH)" userId="S::w.w.jones@uwtsd.ac.uk::b8ae0356-1604-4797-9d33-e7aaf078d969" providerId="AD" clId="Web-{1DA6AFEB-185F-69C9-47D7-FA6A67D55339}" dt="2025-12-04T11:17:00.168" v="36"/>
          <ac:picMkLst>
            <pc:docMk/>
            <pc:sldMk cId="2758228113" sldId="309"/>
            <ac:picMk id="7" creationId="{8EA04029-6CD7-BE95-0B47-2F74B514D522}"/>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261BA1F-9E3E-431C-9B6A-414827F39A8B}"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B8E15F9-504A-4A3E-A243-30A759D21E1E}">
      <dgm:prSet custT="1"/>
      <dgm:spPr/>
      <dgm:t>
        <a:bodyPr/>
        <a:lstStyle/>
        <a:p>
          <a:r>
            <a:rPr lang="en-GB" sz="2400" dirty="0">
              <a:latin typeface="Aptos" panose="020B0004020202020204" pitchFamily="34" charset="0"/>
            </a:rPr>
            <a:t>A person (A) commits rape if he intentionally penetrates the vagina, anus or mouth of another person (B) with his penis and </a:t>
          </a:r>
          <a:endParaRPr lang="en-US" sz="2400" dirty="0">
            <a:latin typeface="Aptos" panose="020B0004020202020204" pitchFamily="34" charset="0"/>
          </a:endParaRPr>
        </a:p>
      </dgm:t>
    </dgm:pt>
    <dgm:pt modelId="{47CECBB4-374A-464C-A7A8-28AD17A3C82C}" type="parTrans" cxnId="{56D09ACE-3A6B-439E-BB93-F15346C2B5B2}">
      <dgm:prSet/>
      <dgm:spPr/>
      <dgm:t>
        <a:bodyPr/>
        <a:lstStyle/>
        <a:p>
          <a:endParaRPr lang="en-US"/>
        </a:p>
      </dgm:t>
    </dgm:pt>
    <dgm:pt modelId="{557788B7-4498-4F1E-AD8F-868CECF756AD}" type="sibTrans" cxnId="{56D09ACE-3A6B-439E-BB93-F15346C2B5B2}">
      <dgm:prSet/>
      <dgm:spPr/>
      <dgm:t>
        <a:bodyPr/>
        <a:lstStyle/>
        <a:p>
          <a:endParaRPr lang="en-US"/>
        </a:p>
      </dgm:t>
    </dgm:pt>
    <dgm:pt modelId="{A14BAD21-56AC-4EDF-89B0-1F99820B0F2C}">
      <dgm:prSet custT="1"/>
      <dgm:spPr/>
      <dgm:t>
        <a:bodyPr/>
        <a:lstStyle/>
        <a:p>
          <a:r>
            <a:rPr lang="en-GB" sz="2400" dirty="0">
              <a:latin typeface="Aptos" panose="020B0004020202020204" pitchFamily="34" charset="0"/>
            </a:rPr>
            <a:t>‘B’ does not consent to the penetration and ‘A’ does not reasonably believe that ‘B’ consents</a:t>
          </a:r>
          <a:endParaRPr lang="en-US" sz="2400" dirty="0">
            <a:latin typeface="Aptos" panose="020B0004020202020204" pitchFamily="34" charset="0"/>
          </a:endParaRPr>
        </a:p>
      </dgm:t>
    </dgm:pt>
    <dgm:pt modelId="{F28D947F-3491-48E2-8B26-69819A22C74B}" type="parTrans" cxnId="{A9CFC3E8-52EA-4BC8-95E9-CCBAC49230CA}">
      <dgm:prSet/>
      <dgm:spPr/>
      <dgm:t>
        <a:bodyPr/>
        <a:lstStyle/>
        <a:p>
          <a:endParaRPr lang="en-US"/>
        </a:p>
      </dgm:t>
    </dgm:pt>
    <dgm:pt modelId="{5E85B3E7-2183-47A4-823B-E7B1FE000205}" type="sibTrans" cxnId="{A9CFC3E8-52EA-4BC8-95E9-CCBAC49230CA}">
      <dgm:prSet/>
      <dgm:spPr/>
      <dgm:t>
        <a:bodyPr/>
        <a:lstStyle/>
        <a:p>
          <a:endParaRPr lang="en-US"/>
        </a:p>
      </dgm:t>
    </dgm:pt>
    <dgm:pt modelId="{226D99EB-CA76-4C4D-9A9D-1D3C58C5E1CF}" type="pres">
      <dgm:prSet presAssocID="{8261BA1F-9E3E-431C-9B6A-414827F39A8B}" presName="diagram" presStyleCnt="0">
        <dgm:presLayoutVars>
          <dgm:dir/>
          <dgm:resizeHandles val="exact"/>
        </dgm:presLayoutVars>
      </dgm:prSet>
      <dgm:spPr/>
    </dgm:pt>
    <dgm:pt modelId="{74C84B58-E04F-4142-8547-C132AFA732FB}" type="pres">
      <dgm:prSet presAssocID="{4B8E15F9-504A-4A3E-A243-30A759D21E1E}" presName="node" presStyleLbl="node1" presStyleIdx="0" presStyleCnt="2">
        <dgm:presLayoutVars>
          <dgm:bulletEnabled val="1"/>
        </dgm:presLayoutVars>
      </dgm:prSet>
      <dgm:spPr/>
    </dgm:pt>
    <dgm:pt modelId="{93EC4F4F-6673-45A7-B11D-45E09EA4B556}" type="pres">
      <dgm:prSet presAssocID="{557788B7-4498-4F1E-AD8F-868CECF756AD}" presName="sibTrans" presStyleCnt="0"/>
      <dgm:spPr/>
    </dgm:pt>
    <dgm:pt modelId="{00AC4926-2C10-4F76-8395-2F308E662C00}" type="pres">
      <dgm:prSet presAssocID="{A14BAD21-56AC-4EDF-89B0-1F99820B0F2C}" presName="node" presStyleLbl="node1" presStyleIdx="1" presStyleCnt="2">
        <dgm:presLayoutVars>
          <dgm:bulletEnabled val="1"/>
        </dgm:presLayoutVars>
      </dgm:prSet>
      <dgm:spPr/>
    </dgm:pt>
  </dgm:ptLst>
  <dgm:cxnLst>
    <dgm:cxn modelId="{9B081E23-3398-4B21-998F-8806F2C8F34E}" type="presOf" srcId="{4B8E15F9-504A-4A3E-A243-30A759D21E1E}" destId="{74C84B58-E04F-4142-8547-C132AFA732FB}" srcOrd="0" destOrd="0" presId="urn:microsoft.com/office/officeart/2005/8/layout/default"/>
    <dgm:cxn modelId="{74F1396A-57B2-4D08-9487-B00FADE257B9}" type="presOf" srcId="{8261BA1F-9E3E-431C-9B6A-414827F39A8B}" destId="{226D99EB-CA76-4C4D-9A9D-1D3C58C5E1CF}" srcOrd="0" destOrd="0" presId="urn:microsoft.com/office/officeart/2005/8/layout/default"/>
    <dgm:cxn modelId="{58977CAD-17FF-4218-B45C-FECC0C3FBD5A}" type="presOf" srcId="{A14BAD21-56AC-4EDF-89B0-1F99820B0F2C}" destId="{00AC4926-2C10-4F76-8395-2F308E662C00}" srcOrd="0" destOrd="0" presId="urn:microsoft.com/office/officeart/2005/8/layout/default"/>
    <dgm:cxn modelId="{56D09ACE-3A6B-439E-BB93-F15346C2B5B2}" srcId="{8261BA1F-9E3E-431C-9B6A-414827F39A8B}" destId="{4B8E15F9-504A-4A3E-A243-30A759D21E1E}" srcOrd="0" destOrd="0" parTransId="{47CECBB4-374A-464C-A7A8-28AD17A3C82C}" sibTransId="{557788B7-4498-4F1E-AD8F-868CECF756AD}"/>
    <dgm:cxn modelId="{A9CFC3E8-52EA-4BC8-95E9-CCBAC49230CA}" srcId="{8261BA1F-9E3E-431C-9B6A-414827F39A8B}" destId="{A14BAD21-56AC-4EDF-89B0-1F99820B0F2C}" srcOrd="1" destOrd="0" parTransId="{F28D947F-3491-48E2-8B26-69819A22C74B}" sibTransId="{5E85B3E7-2183-47A4-823B-E7B1FE000205}"/>
    <dgm:cxn modelId="{6050631B-5C9B-426A-96B6-BA6833B6C149}" type="presParOf" srcId="{226D99EB-CA76-4C4D-9A9D-1D3C58C5E1CF}" destId="{74C84B58-E04F-4142-8547-C132AFA732FB}" srcOrd="0" destOrd="0" presId="urn:microsoft.com/office/officeart/2005/8/layout/default"/>
    <dgm:cxn modelId="{E9AE9D13-D696-4A61-8772-7EA77F07243E}" type="presParOf" srcId="{226D99EB-CA76-4C4D-9A9D-1D3C58C5E1CF}" destId="{93EC4F4F-6673-45A7-B11D-45E09EA4B556}" srcOrd="1" destOrd="0" presId="urn:microsoft.com/office/officeart/2005/8/layout/default"/>
    <dgm:cxn modelId="{D5E91877-D590-4FAC-8A04-AB2C993F100A}" type="presParOf" srcId="{226D99EB-CA76-4C4D-9A9D-1D3C58C5E1CF}" destId="{00AC4926-2C10-4F76-8395-2F308E662C00}"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84BDA4-88EF-4172-81F6-74CE13BB1FE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774A40A-7B87-4490-BEDA-0A7A080A1393}">
      <dgm:prSet custT="1"/>
      <dgm:spPr/>
      <dgm:t>
        <a:bodyPr/>
        <a:lstStyle/>
        <a:p>
          <a:r>
            <a:rPr lang="en-GB" sz="2000" dirty="0">
              <a:latin typeface="Aptos" panose="020B0004020202020204" pitchFamily="34" charset="0"/>
            </a:rPr>
            <a:t>This offence that can only be committed by a male, because it relates to penile penetration</a:t>
          </a:r>
          <a:r>
            <a:rPr lang="en-GB" sz="1800" dirty="0"/>
            <a:t>.</a:t>
          </a:r>
          <a:endParaRPr lang="en-US" sz="1800" dirty="0"/>
        </a:p>
      </dgm:t>
    </dgm:pt>
    <dgm:pt modelId="{EB48ED56-ED13-4B98-BB12-473524CB40B5}" type="parTrans" cxnId="{6BA788BC-2BDA-4EC5-86EB-58CEC140FC07}">
      <dgm:prSet/>
      <dgm:spPr/>
      <dgm:t>
        <a:bodyPr/>
        <a:lstStyle/>
        <a:p>
          <a:endParaRPr lang="en-US"/>
        </a:p>
      </dgm:t>
    </dgm:pt>
    <dgm:pt modelId="{B23291C4-28A0-4601-AA33-6303774EE2B9}" type="sibTrans" cxnId="{6BA788BC-2BDA-4EC5-86EB-58CEC140FC07}">
      <dgm:prSet/>
      <dgm:spPr/>
      <dgm:t>
        <a:bodyPr/>
        <a:lstStyle/>
        <a:p>
          <a:endParaRPr lang="en-US"/>
        </a:p>
      </dgm:t>
    </dgm:pt>
    <dgm:pt modelId="{4860F36F-1955-4B7B-A51F-A2B76D28CEE4}">
      <dgm:prSet custT="1"/>
      <dgm:spPr/>
      <dgm:t>
        <a:bodyPr/>
        <a:lstStyle/>
        <a:p>
          <a:r>
            <a:rPr lang="en-GB" sz="2000" dirty="0">
              <a:latin typeface="Aptos" panose="020B0004020202020204" pitchFamily="34" charset="0"/>
            </a:rPr>
            <a:t>This section redefines the physical act of rape by including penile penetration of the mouth. It  also covers surgically reconstructed genitalia during gender reassignment surgery. Likewise, a victim can be raped via penetration of their surgically constructed vagina.</a:t>
          </a:r>
          <a:endParaRPr lang="en-US" sz="2000" dirty="0">
            <a:latin typeface="Aptos" panose="020B0004020202020204" pitchFamily="34" charset="0"/>
          </a:endParaRPr>
        </a:p>
      </dgm:t>
    </dgm:pt>
    <dgm:pt modelId="{49A4F3A9-5315-4FFA-A7DA-0546A6ECA7AF}" type="parTrans" cxnId="{5D19F76D-7F93-4B25-B0D4-7DC38C4EC575}">
      <dgm:prSet/>
      <dgm:spPr/>
      <dgm:t>
        <a:bodyPr/>
        <a:lstStyle/>
        <a:p>
          <a:endParaRPr lang="en-US"/>
        </a:p>
      </dgm:t>
    </dgm:pt>
    <dgm:pt modelId="{43FE757A-CE56-4AFC-A383-4C72C97F5D76}" type="sibTrans" cxnId="{5D19F76D-7F93-4B25-B0D4-7DC38C4EC575}">
      <dgm:prSet/>
      <dgm:spPr/>
      <dgm:t>
        <a:bodyPr/>
        <a:lstStyle/>
        <a:p>
          <a:endParaRPr lang="en-US"/>
        </a:p>
      </dgm:t>
    </dgm:pt>
    <dgm:pt modelId="{6F1D2073-7910-4B5A-8C29-70C9E25EB7F4}">
      <dgm:prSet custT="1"/>
      <dgm:spPr/>
      <dgm:t>
        <a:bodyPr/>
        <a:lstStyle/>
        <a:p>
          <a:r>
            <a:rPr lang="en-GB" sz="2000" dirty="0">
              <a:latin typeface="Aptos" panose="020B0004020202020204" pitchFamily="34" charset="0"/>
            </a:rPr>
            <a:t>For RAPE - Penetration is defined as a continuing act from entry to withdrawal</a:t>
          </a:r>
          <a:r>
            <a:rPr lang="en-GB" sz="500" dirty="0"/>
            <a:t>. </a:t>
          </a:r>
          <a:endParaRPr lang="en-US" sz="500" dirty="0"/>
        </a:p>
      </dgm:t>
    </dgm:pt>
    <dgm:pt modelId="{85BF8BFC-BE4C-4B78-AB35-E2481B3F3B86}" type="parTrans" cxnId="{05BB814B-3FFB-42F0-9DFC-7909BEC96B5B}">
      <dgm:prSet/>
      <dgm:spPr/>
      <dgm:t>
        <a:bodyPr/>
        <a:lstStyle/>
        <a:p>
          <a:endParaRPr lang="en-US"/>
        </a:p>
      </dgm:t>
    </dgm:pt>
    <dgm:pt modelId="{BF26D601-4A0F-4B61-8854-F8E45CE0BFC2}" type="sibTrans" cxnId="{05BB814B-3FFB-42F0-9DFC-7909BEC96B5B}">
      <dgm:prSet/>
      <dgm:spPr/>
      <dgm:t>
        <a:bodyPr/>
        <a:lstStyle/>
        <a:p>
          <a:endParaRPr lang="en-US"/>
        </a:p>
      </dgm:t>
    </dgm:pt>
    <dgm:pt modelId="{F94D58A6-3531-47A3-A392-E068F2738170}" type="pres">
      <dgm:prSet presAssocID="{DE84BDA4-88EF-4172-81F6-74CE13BB1FE2}" presName="linear" presStyleCnt="0">
        <dgm:presLayoutVars>
          <dgm:animLvl val="lvl"/>
          <dgm:resizeHandles val="exact"/>
        </dgm:presLayoutVars>
      </dgm:prSet>
      <dgm:spPr/>
    </dgm:pt>
    <dgm:pt modelId="{9290843B-4E47-4CFC-90C9-3F4D77D48EFA}" type="pres">
      <dgm:prSet presAssocID="{6774A40A-7B87-4490-BEDA-0A7A080A1393}" presName="parentText" presStyleLbl="node1" presStyleIdx="0" presStyleCnt="3">
        <dgm:presLayoutVars>
          <dgm:chMax val="0"/>
          <dgm:bulletEnabled val="1"/>
        </dgm:presLayoutVars>
      </dgm:prSet>
      <dgm:spPr/>
    </dgm:pt>
    <dgm:pt modelId="{D0CCA12D-242D-428F-99C0-8402BCCD3307}" type="pres">
      <dgm:prSet presAssocID="{B23291C4-28A0-4601-AA33-6303774EE2B9}" presName="spacer" presStyleCnt="0"/>
      <dgm:spPr/>
    </dgm:pt>
    <dgm:pt modelId="{6B7991B7-D388-43BC-B840-16498D8F4714}" type="pres">
      <dgm:prSet presAssocID="{4860F36F-1955-4B7B-A51F-A2B76D28CEE4}" presName="parentText" presStyleLbl="node1" presStyleIdx="1" presStyleCnt="3">
        <dgm:presLayoutVars>
          <dgm:chMax val="0"/>
          <dgm:bulletEnabled val="1"/>
        </dgm:presLayoutVars>
      </dgm:prSet>
      <dgm:spPr/>
    </dgm:pt>
    <dgm:pt modelId="{6C76995B-98E0-473D-845B-ABDCC553C2E3}" type="pres">
      <dgm:prSet presAssocID="{43FE757A-CE56-4AFC-A383-4C72C97F5D76}" presName="spacer" presStyleCnt="0"/>
      <dgm:spPr/>
    </dgm:pt>
    <dgm:pt modelId="{28288B4F-B5A6-48BE-888A-8EF67ABFB98C}" type="pres">
      <dgm:prSet presAssocID="{6F1D2073-7910-4B5A-8C29-70C9E25EB7F4}" presName="parentText" presStyleLbl="node1" presStyleIdx="2" presStyleCnt="3" custLinFactNeighborX="-110" custLinFactNeighborY="15197">
        <dgm:presLayoutVars>
          <dgm:chMax val="0"/>
          <dgm:bulletEnabled val="1"/>
        </dgm:presLayoutVars>
      </dgm:prSet>
      <dgm:spPr/>
    </dgm:pt>
  </dgm:ptLst>
  <dgm:cxnLst>
    <dgm:cxn modelId="{4BC80F22-61A3-49DE-AE06-D3AB8C1F274D}" type="presOf" srcId="{6774A40A-7B87-4490-BEDA-0A7A080A1393}" destId="{9290843B-4E47-4CFC-90C9-3F4D77D48EFA}" srcOrd="0" destOrd="0" presId="urn:microsoft.com/office/officeart/2005/8/layout/vList2"/>
    <dgm:cxn modelId="{DA2DD038-A918-4F56-8C6A-8B8FB99344CE}" type="presOf" srcId="{DE84BDA4-88EF-4172-81F6-74CE13BB1FE2}" destId="{F94D58A6-3531-47A3-A392-E068F2738170}" srcOrd="0" destOrd="0" presId="urn:microsoft.com/office/officeart/2005/8/layout/vList2"/>
    <dgm:cxn modelId="{05BB814B-3FFB-42F0-9DFC-7909BEC96B5B}" srcId="{DE84BDA4-88EF-4172-81F6-74CE13BB1FE2}" destId="{6F1D2073-7910-4B5A-8C29-70C9E25EB7F4}" srcOrd="2" destOrd="0" parTransId="{85BF8BFC-BE4C-4B78-AB35-E2481B3F3B86}" sibTransId="{BF26D601-4A0F-4B61-8854-F8E45CE0BFC2}"/>
    <dgm:cxn modelId="{5D19F76D-7F93-4B25-B0D4-7DC38C4EC575}" srcId="{DE84BDA4-88EF-4172-81F6-74CE13BB1FE2}" destId="{4860F36F-1955-4B7B-A51F-A2B76D28CEE4}" srcOrd="1" destOrd="0" parTransId="{49A4F3A9-5315-4FFA-A7DA-0546A6ECA7AF}" sibTransId="{43FE757A-CE56-4AFC-A383-4C72C97F5D76}"/>
    <dgm:cxn modelId="{4A35A6A6-EB86-46FD-986B-0A4CC649A785}" type="presOf" srcId="{6F1D2073-7910-4B5A-8C29-70C9E25EB7F4}" destId="{28288B4F-B5A6-48BE-888A-8EF67ABFB98C}" srcOrd="0" destOrd="0" presId="urn:microsoft.com/office/officeart/2005/8/layout/vList2"/>
    <dgm:cxn modelId="{5C497EB8-B8B9-4BDE-9336-B3AF26EF6957}" type="presOf" srcId="{4860F36F-1955-4B7B-A51F-A2B76D28CEE4}" destId="{6B7991B7-D388-43BC-B840-16498D8F4714}" srcOrd="0" destOrd="0" presId="urn:microsoft.com/office/officeart/2005/8/layout/vList2"/>
    <dgm:cxn modelId="{6BA788BC-2BDA-4EC5-86EB-58CEC140FC07}" srcId="{DE84BDA4-88EF-4172-81F6-74CE13BB1FE2}" destId="{6774A40A-7B87-4490-BEDA-0A7A080A1393}" srcOrd="0" destOrd="0" parTransId="{EB48ED56-ED13-4B98-BB12-473524CB40B5}" sibTransId="{B23291C4-28A0-4601-AA33-6303774EE2B9}"/>
    <dgm:cxn modelId="{6835E1D6-4D3B-4335-8FCE-DD5D47C32DEF}" type="presParOf" srcId="{F94D58A6-3531-47A3-A392-E068F2738170}" destId="{9290843B-4E47-4CFC-90C9-3F4D77D48EFA}" srcOrd="0" destOrd="0" presId="urn:microsoft.com/office/officeart/2005/8/layout/vList2"/>
    <dgm:cxn modelId="{DC085ABE-4F72-4DA0-9E47-766D7070013E}" type="presParOf" srcId="{F94D58A6-3531-47A3-A392-E068F2738170}" destId="{D0CCA12D-242D-428F-99C0-8402BCCD3307}" srcOrd="1" destOrd="0" presId="urn:microsoft.com/office/officeart/2005/8/layout/vList2"/>
    <dgm:cxn modelId="{CFD46A26-CD6F-4D44-89CC-E9F0D4743F6C}" type="presParOf" srcId="{F94D58A6-3531-47A3-A392-E068F2738170}" destId="{6B7991B7-D388-43BC-B840-16498D8F4714}" srcOrd="2" destOrd="0" presId="urn:microsoft.com/office/officeart/2005/8/layout/vList2"/>
    <dgm:cxn modelId="{15512E35-E353-4852-8E26-6B53A1948153}" type="presParOf" srcId="{F94D58A6-3531-47A3-A392-E068F2738170}" destId="{6C76995B-98E0-473D-845B-ABDCC553C2E3}" srcOrd="3" destOrd="0" presId="urn:microsoft.com/office/officeart/2005/8/layout/vList2"/>
    <dgm:cxn modelId="{9FBB5CC0-8017-45ED-9C90-0A4CD893303B}" type="presParOf" srcId="{F94D58A6-3531-47A3-A392-E068F2738170}" destId="{28288B4F-B5A6-48BE-888A-8EF67ABFB98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E919EA0-D33E-41CE-9F13-DA5D505D4B7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CC736170-BFB3-4174-9CF7-B106EC315B86}">
      <dgm:prSet custT="1"/>
      <dgm:spPr/>
      <dgm:t>
        <a:bodyPr/>
        <a:lstStyle/>
        <a:p>
          <a:r>
            <a:rPr lang="en-GB" sz="2000" dirty="0"/>
            <a:t>“ …a person consents if he/she agrees by choice, and has the freedom and capacity to make that choice”</a:t>
          </a:r>
          <a:endParaRPr lang="en-US" sz="2000" dirty="0"/>
        </a:p>
      </dgm:t>
    </dgm:pt>
    <dgm:pt modelId="{6F20CC02-FF2D-4CE0-A0F3-AF184541F249}" type="parTrans" cxnId="{5207CFE7-AC66-49AD-8F95-54A10547177D}">
      <dgm:prSet/>
      <dgm:spPr/>
      <dgm:t>
        <a:bodyPr/>
        <a:lstStyle/>
        <a:p>
          <a:endParaRPr lang="en-US"/>
        </a:p>
      </dgm:t>
    </dgm:pt>
    <dgm:pt modelId="{B0927169-4EDF-4611-B056-7418C5098563}" type="sibTrans" cxnId="{5207CFE7-AC66-49AD-8F95-54A10547177D}">
      <dgm:prSet/>
      <dgm:spPr/>
      <dgm:t>
        <a:bodyPr/>
        <a:lstStyle/>
        <a:p>
          <a:endParaRPr lang="en-US"/>
        </a:p>
      </dgm:t>
    </dgm:pt>
    <dgm:pt modelId="{7FCB3AAF-860F-458B-A87D-FBE1271AB2FF}">
      <dgm:prSet custT="1"/>
      <dgm:spPr/>
      <dgm:t>
        <a:bodyPr/>
        <a:lstStyle/>
        <a:p>
          <a:r>
            <a:rPr lang="en-GB" sz="2000" dirty="0">
              <a:latin typeface="Aptos" panose="020B0004020202020204" pitchFamily="34" charset="0"/>
            </a:rPr>
            <a:t>Where the complainant has both the capacity (understanding and age) and the freedom (not constrained in any way) the critical question is whether the complainant agrees to the activity by choice.</a:t>
          </a:r>
          <a:endParaRPr lang="en-US" sz="2000" dirty="0">
            <a:latin typeface="Aptos" panose="020B0004020202020204" pitchFamily="34" charset="0"/>
          </a:endParaRPr>
        </a:p>
      </dgm:t>
    </dgm:pt>
    <dgm:pt modelId="{8B0AED57-FC39-48F5-9F3D-A71F31BB28EC}" type="parTrans" cxnId="{4E667673-19CC-4E18-9F7E-8ECC18E3D839}">
      <dgm:prSet/>
      <dgm:spPr/>
      <dgm:t>
        <a:bodyPr/>
        <a:lstStyle/>
        <a:p>
          <a:endParaRPr lang="en-US"/>
        </a:p>
      </dgm:t>
    </dgm:pt>
    <dgm:pt modelId="{D46B9E6C-F149-4A86-94AD-960D57A276AA}" type="sibTrans" cxnId="{4E667673-19CC-4E18-9F7E-8ECC18E3D839}">
      <dgm:prSet/>
      <dgm:spPr/>
      <dgm:t>
        <a:bodyPr/>
        <a:lstStyle/>
        <a:p>
          <a:endParaRPr lang="en-US"/>
        </a:p>
      </dgm:t>
    </dgm:pt>
    <dgm:pt modelId="{EA11CDA5-E40B-4188-BA50-E8D2476A5253}">
      <dgm:prSet custT="1"/>
      <dgm:spPr/>
      <dgm:t>
        <a:bodyPr/>
        <a:lstStyle/>
        <a:p>
          <a:r>
            <a:rPr lang="en-GB" sz="2000" dirty="0"/>
            <a:t>A child under the age of 13 years lacks the capacity to consent and so the defendant’s belief in consent in respect of offences committed with young people under this age is irrelevant. Sexual assault of a child under 13 is a separate offence.</a:t>
          </a:r>
          <a:endParaRPr lang="en-US" sz="2000" dirty="0"/>
        </a:p>
      </dgm:t>
    </dgm:pt>
    <dgm:pt modelId="{70B6BDE7-FDD5-431B-BCD9-E818C4E0BB7D}" type="parTrans" cxnId="{621F6E5C-5E9E-497A-AE66-8ED58152BED1}">
      <dgm:prSet/>
      <dgm:spPr/>
      <dgm:t>
        <a:bodyPr/>
        <a:lstStyle/>
        <a:p>
          <a:endParaRPr lang="en-US"/>
        </a:p>
      </dgm:t>
    </dgm:pt>
    <dgm:pt modelId="{99D31CB6-BAF5-4B4F-9B75-4521F7270983}" type="sibTrans" cxnId="{621F6E5C-5E9E-497A-AE66-8ED58152BED1}">
      <dgm:prSet/>
      <dgm:spPr/>
      <dgm:t>
        <a:bodyPr/>
        <a:lstStyle/>
        <a:p>
          <a:endParaRPr lang="en-US"/>
        </a:p>
      </dgm:t>
    </dgm:pt>
    <dgm:pt modelId="{6A482F9F-D362-4473-8420-4204EDA658B6}" type="pres">
      <dgm:prSet presAssocID="{0E919EA0-D33E-41CE-9F13-DA5D505D4B77}" presName="outerComposite" presStyleCnt="0">
        <dgm:presLayoutVars>
          <dgm:chMax val="5"/>
          <dgm:dir/>
          <dgm:resizeHandles val="exact"/>
        </dgm:presLayoutVars>
      </dgm:prSet>
      <dgm:spPr/>
    </dgm:pt>
    <dgm:pt modelId="{76A1B5FF-97B9-4FA5-ABC5-C2E953D239A9}" type="pres">
      <dgm:prSet presAssocID="{0E919EA0-D33E-41CE-9F13-DA5D505D4B77}" presName="dummyMaxCanvas" presStyleCnt="0">
        <dgm:presLayoutVars/>
      </dgm:prSet>
      <dgm:spPr/>
    </dgm:pt>
    <dgm:pt modelId="{BB24C47D-6F9F-42DD-AEAF-D4270F00C939}" type="pres">
      <dgm:prSet presAssocID="{0E919EA0-D33E-41CE-9F13-DA5D505D4B77}" presName="ThreeNodes_1" presStyleLbl="node1" presStyleIdx="0" presStyleCnt="3">
        <dgm:presLayoutVars>
          <dgm:bulletEnabled val="1"/>
        </dgm:presLayoutVars>
      </dgm:prSet>
      <dgm:spPr/>
    </dgm:pt>
    <dgm:pt modelId="{D607D4BE-BC61-4256-A92B-EA6783B85D07}" type="pres">
      <dgm:prSet presAssocID="{0E919EA0-D33E-41CE-9F13-DA5D505D4B77}" presName="ThreeNodes_2" presStyleLbl="node1" presStyleIdx="1" presStyleCnt="3">
        <dgm:presLayoutVars>
          <dgm:bulletEnabled val="1"/>
        </dgm:presLayoutVars>
      </dgm:prSet>
      <dgm:spPr/>
    </dgm:pt>
    <dgm:pt modelId="{CA7ABBE6-604B-4E35-A627-5095FE3B96AE}" type="pres">
      <dgm:prSet presAssocID="{0E919EA0-D33E-41CE-9F13-DA5D505D4B77}" presName="ThreeNodes_3" presStyleLbl="node1" presStyleIdx="2" presStyleCnt="3">
        <dgm:presLayoutVars>
          <dgm:bulletEnabled val="1"/>
        </dgm:presLayoutVars>
      </dgm:prSet>
      <dgm:spPr/>
    </dgm:pt>
    <dgm:pt modelId="{AA0B0153-B858-478D-9B05-0692C322EFCE}" type="pres">
      <dgm:prSet presAssocID="{0E919EA0-D33E-41CE-9F13-DA5D505D4B77}" presName="ThreeConn_1-2" presStyleLbl="fgAccFollowNode1" presStyleIdx="0" presStyleCnt="2">
        <dgm:presLayoutVars>
          <dgm:bulletEnabled val="1"/>
        </dgm:presLayoutVars>
      </dgm:prSet>
      <dgm:spPr/>
    </dgm:pt>
    <dgm:pt modelId="{FF16210E-AC49-4010-833F-65C54EDBA642}" type="pres">
      <dgm:prSet presAssocID="{0E919EA0-D33E-41CE-9F13-DA5D505D4B77}" presName="ThreeConn_2-3" presStyleLbl="fgAccFollowNode1" presStyleIdx="1" presStyleCnt="2">
        <dgm:presLayoutVars>
          <dgm:bulletEnabled val="1"/>
        </dgm:presLayoutVars>
      </dgm:prSet>
      <dgm:spPr/>
    </dgm:pt>
    <dgm:pt modelId="{6FD2DFD3-93D6-438A-93BB-0C11A328186F}" type="pres">
      <dgm:prSet presAssocID="{0E919EA0-D33E-41CE-9F13-DA5D505D4B77}" presName="ThreeNodes_1_text" presStyleLbl="node1" presStyleIdx="2" presStyleCnt="3">
        <dgm:presLayoutVars>
          <dgm:bulletEnabled val="1"/>
        </dgm:presLayoutVars>
      </dgm:prSet>
      <dgm:spPr/>
    </dgm:pt>
    <dgm:pt modelId="{63BDCF46-B92F-428F-A082-E129A4F3E398}" type="pres">
      <dgm:prSet presAssocID="{0E919EA0-D33E-41CE-9F13-DA5D505D4B77}" presName="ThreeNodes_2_text" presStyleLbl="node1" presStyleIdx="2" presStyleCnt="3">
        <dgm:presLayoutVars>
          <dgm:bulletEnabled val="1"/>
        </dgm:presLayoutVars>
      </dgm:prSet>
      <dgm:spPr/>
    </dgm:pt>
    <dgm:pt modelId="{344C1E85-FF9D-4C05-B119-67D7FA4BDE84}" type="pres">
      <dgm:prSet presAssocID="{0E919EA0-D33E-41CE-9F13-DA5D505D4B77}" presName="ThreeNodes_3_text" presStyleLbl="node1" presStyleIdx="2" presStyleCnt="3">
        <dgm:presLayoutVars>
          <dgm:bulletEnabled val="1"/>
        </dgm:presLayoutVars>
      </dgm:prSet>
      <dgm:spPr/>
    </dgm:pt>
  </dgm:ptLst>
  <dgm:cxnLst>
    <dgm:cxn modelId="{9483830E-55B2-4320-B3B1-EEC4BF089D26}" type="presOf" srcId="{7FCB3AAF-860F-458B-A87D-FBE1271AB2FF}" destId="{63BDCF46-B92F-428F-A082-E129A4F3E398}" srcOrd="1" destOrd="0" presId="urn:microsoft.com/office/officeart/2005/8/layout/vProcess5"/>
    <dgm:cxn modelId="{443B571C-497B-4BA1-8538-ADCEB3948B9D}" type="presOf" srcId="{D46B9E6C-F149-4A86-94AD-960D57A276AA}" destId="{FF16210E-AC49-4010-833F-65C54EDBA642}" srcOrd="0" destOrd="0" presId="urn:microsoft.com/office/officeart/2005/8/layout/vProcess5"/>
    <dgm:cxn modelId="{CB279A21-53CD-47F4-A77E-F6D7146CF750}" type="presOf" srcId="{EA11CDA5-E40B-4188-BA50-E8D2476A5253}" destId="{344C1E85-FF9D-4C05-B119-67D7FA4BDE84}" srcOrd="1" destOrd="0" presId="urn:microsoft.com/office/officeart/2005/8/layout/vProcess5"/>
    <dgm:cxn modelId="{621F6E5C-5E9E-497A-AE66-8ED58152BED1}" srcId="{0E919EA0-D33E-41CE-9F13-DA5D505D4B77}" destId="{EA11CDA5-E40B-4188-BA50-E8D2476A5253}" srcOrd="2" destOrd="0" parTransId="{70B6BDE7-FDD5-431B-BCD9-E818C4E0BB7D}" sibTransId="{99D31CB6-BAF5-4B4F-9B75-4521F7270983}"/>
    <dgm:cxn modelId="{4E667673-19CC-4E18-9F7E-8ECC18E3D839}" srcId="{0E919EA0-D33E-41CE-9F13-DA5D505D4B77}" destId="{7FCB3AAF-860F-458B-A87D-FBE1271AB2FF}" srcOrd="1" destOrd="0" parTransId="{8B0AED57-FC39-48F5-9F3D-A71F31BB28EC}" sibTransId="{D46B9E6C-F149-4A86-94AD-960D57A276AA}"/>
    <dgm:cxn modelId="{37EB7579-1A2F-49FA-897D-2C74D3BFB6DA}" type="presOf" srcId="{CC736170-BFB3-4174-9CF7-B106EC315B86}" destId="{BB24C47D-6F9F-42DD-AEAF-D4270F00C939}" srcOrd="0" destOrd="0" presId="urn:microsoft.com/office/officeart/2005/8/layout/vProcess5"/>
    <dgm:cxn modelId="{498DB97A-7BBA-453A-AEC0-0F9919833E13}" type="presOf" srcId="{CC736170-BFB3-4174-9CF7-B106EC315B86}" destId="{6FD2DFD3-93D6-438A-93BB-0C11A328186F}" srcOrd="1" destOrd="0" presId="urn:microsoft.com/office/officeart/2005/8/layout/vProcess5"/>
    <dgm:cxn modelId="{D6664985-A137-42C1-B802-BDCEF045A55C}" type="presOf" srcId="{0E919EA0-D33E-41CE-9F13-DA5D505D4B77}" destId="{6A482F9F-D362-4473-8420-4204EDA658B6}" srcOrd="0" destOrd="0" presId="urn:microsoft.com/office/officeart/2005/8/layout/vProcess5"/>
    <dgm:cxn modelId="{9C863191-4D93-494D-8739-D0295470DEFE}" type="presOf" srcId="{EA11CDA5-E40B-4188-BA50-E8D2476A5253}" destId="{CA7ABBE6-604B-4E35-A627-5095FE3B96AE}" srcOrd="0" destOrd="0" presId="urn:microsoft.com/office/officeart/2005/8/layout/vProcess5"/>
    <dgm:cxn modelId="{C7BC5ABD-FAEE-4961-AF65-FC7DE6458135}" type="presOf" srcId="{B0927169-4EDF-4611-B056-7418C5098563}" destId="{AA0B0153-B858-478D-9B05-0692C322EFCE}" srcOrd="0" destOrd="0" presId="urn:microsoft.com/office/officeart/2005/8/layout/vProcess5"/>
    <dgm:cxn modelId="{EEBD82D5-1536-4E35-AD4A-F038B2BE334A}" type="presOf" srcId="{7FCB3AAF-860F-458B-A87D-FBE1271AB2FF}" destId="{D607D4BE-BC61-4256-A92B-EA6783B85D07}" srcOrd="0" destOrd="0" presId="urn:microsoft.com/office/officeart/2005/8/layout/vProcess5"/>
    <dgm:cxn modelId="{5207CFE7-AC66-49AD-8F95-54A10547177D}" srcId="{0E919EA0-D33E-41CE-9F13-DA5D505D4B77}" destId="{CC736170-BFB3-4174-9CF7-B106EC315B86}" srcOrd="0" destOrd="0" parTransId="{6F20CC02-FF2D-4CE0-A0F3-AF184541F249}" sibTransId="{B0927169-4EDF-4611-B056-7418C5098563}"/>
    <dgm:cxn modelId="{91B4DF58-E564-465B-A870-C35FFA3D1583}" type="presParOf" srcId="{6A482F9F-D362-4473-8420-4204EDA658B6}" destId="{76A1B5FF-97B9-4FA5-ABC5-C2E953D239A9}" srcOrd="0" destOrd="0" presId="urn:microsoft.com/office/officeart/2005/8/layout/vProcess5"/>
    <dgm:cxn modelId="{613341CD-A6B8-463C-A9E1-115D52C8AC27}" type="presParOf" srcId="{6A482F9F-D362-4473-8420-4204EDA658B6}" destId="{BB24C47D-6F9F-42DD-AEAF-D4270F00C939}" srcOrd="1" destOrd="0" presId="urn:microsoft.com/office/officeart/2005/8/layout/vProcess5"/>
    <dgm:cxn modelId="{E8BAEAA3-7DB7-45AE-9DE3-49DD75AD611A}" type="presParOf" srcId="{6A482F9F-D362-4473-8420-4204EDA658B6}" destId="{D607D4BE-BC61-4256-A92B-EA6783B85D07}" srcOrd="2" destOrd="0" presId="urn:microsoft.com/office/officeart/2005/8/layout/vProcess5"/>
    <dgm:cxn modelId="{6D2F7BE8-BBB7-4191-9A8D-E096D4D1CD26}" type="presParOf" srcId="{6A482F9F-D362-4473-8420-4204EDA658B6}" destId="{CA7ABBE6-604B-4E35-A627-5095FE3B96AE}" srcOrd="3" destOrd="0" presId="urn:microsoft.com/office/officeart/2005/8/layout/vProcess5"/>
    <dgm:cxn modelId="{1E6F548B-CBEA-488C-B403-B1F4F099BD5E}" type="presParOf" srcId="{6A482F9F-D362-4473-8420-4204EDA658B6}" destId="{AA0B0153-B858-478D-9B05-0692C322EFCE}" srcOrd="4" destOrd="0" presId="urn:microsoft.com/office/officeart/2005/8/layout/vProcess5"/>
    <dgm:cxn modelId="{096EAC7A-6F0C-4667-A1EC-9130237E6A73}" type="presParOf" srcId="{6A482F9F-D362-4473-8420-4204EDA658B6}" destId="{FF16210E-AC49-4010-833F-65C54EDBA642}" srcOrd="5" destOrd="0" presId="urn:microsoft.com/office/officeart/2005/8/layout/vProcess5"/>
    <dgm:cxn modelId="{EBDFF4E9-B8A3-45A4-AB3D-2D9756030E4F}" type="presParOf" srcId="{6A482F9F-D362-4473-8420-4204EDA658B6}" destId="{6FD2DFD3-93D6-438A-93BB-0C11A328186F}" srcOrd="6" destOrd="0" presId="urn:microsoft.com/office/officeart/2005/8/layout/vProcess5"/>
    <dgm:cxn modelId="{CE8DF5E4-8265-4781-AEBC-356BCD38CA8C}" type="presParOf" srcId="{6A482F9F-D362-4473-8420-4204EDA658B6}" destId="{63BDCF46-B92F-428F-A082-E129A4F3E398}" srcOrd="7" destOrd="0" presId="urn:microsoft.com/office/officeart/2005/8/layout/vProcess5"/>
    <dgm:cxn modelId="{D4917D7F-AF64-4316-BEC7-40474EDDF9B0}" type="presParOf" srcId="{6A482F9F-D362-4473-8420-4204EDA658B6}" destId="{344C1E85-FF9D-4C05-B119-67D7FA4BDE84}"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E9F9F04-6435-481F-9568-8FCCE746AF17}"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6EBB1370-0432-4D18-8202-F37A48E66A95}">
      <dgm:prSet custT="1"/>
      <dgm:spPr/>
      <dgm:t>
        <a:bodyPr/>
        <a:lstStyle/>
        <a:p>
          <a:r>
            <a:rPr lang="en-GB" sz="2400" dirty="0">
              <a:latin typeface="Aptos" panose="020B0004020202020204" pitchFamily="34" charset="0"/>
            </a:rPr>
            <a:t>Penetration, touching or any other activity is sexual if a reasonable person would consider that:</a:t>
          </a:r>
          <a:endParaRPr lang="en-US" sz="2400" dirty="0">
            <a:latin typeface="Aptos" panose="020B0004020202020204" pitchFamily="34" charset="0"/>
          </a:endParaRPr>
        </a:p>
      </dgm:t>
    </dgm:pt>
    <dgm:pt modelId="{E25B66F5-8A21-4996-94D5-1C6044889125}" type="parTrans" cxnId="{47AEB9A5-95FC-4197-8817-CB0E1E36A8EC}">
      <dgm:prSet/>
      <dgm:spPr/>
      <dgm:t>
        <a:bodyPr/>
        <a:lstStyle/>
        <a:p>
          <a:endParaRPr lang="en-US"/>
        </a:p>
      </dgm:t>
    </dgm:pt>
    <dgm:pt modelId="{2634C788-BCE7-4E8E-A2D3-9AA8C3EFD773}" type="sibTrans" cxnId="{47AEB9A5-95FC-4197-8817-CB0E1E36A8EC}">
      <dgm:prSet/>
      <dgm:spPr/>
      <dgm:t>
        <a:bodyPr/>
        <a:lstStyle/>
        <a:p>
          <a:endParaRPr lang="en-US"/>
        </a:p>
      </dgm:t>
    </dgm:pt>
    <dgm:pt modelId="{0B3BC387-33DF-47FF-ABB3-62BC252C8AD1}">
      <dgm:prSet custT="1"/>
      <dgm:spPr/>
      <dgm:t>
        <a:bodyPr/>
        <a:lstStyle/>
        <a:p>
          <a:r>
            <a:rPr lang="en-GB" sz="2400" dirty="0">
              <a:latin typeface="Aptos" panose="020B0004020202020204" pitchFamily="34" charset="0"/>
            </a:rPr>
            <a:t>(a) Whatever its circumstances or any person’s purpose in relation to it, it is because of its nature sexual, or</a:t>
          </a:r>
          <a:endParaRPr lang="en-US" sz="2400" dirty="0">
            <a:latin typeface="Aptos" panose="020B0004020202020204" pitchFamily="34" charset="0"/>
          </a:endParaRPr>
        </a:p>
      </dgm:t>
    </dgm:pt>
    <dgm:pt modelId="{E5D8ABAA-ED67-4358-99D8-7B243B6DB6B7}" type="parTrans" cxnId="{F2607EE5-7495-4C46-9872-D0D24A4929D3}">
      <dgm:prSet/>
      <dgm:spPr/>
      <dgm:t>
        <a:bodyPr/>
        <a:lstStyle/>
        <a:p>
          <a:endParaRPr lang="en-US"/>
        </a:p>
      </dgm:t>
    </dgm:pt>
    <dgm:pt modelId="{5784560D-B232-4045-95CF-19C7B2C3D6BA}" type="sibTrans" cxnId="{F2607EE5-7495-4C46-9872-D0D24A4929D3}">
      <dgm:prSet/>
      <dgm:spPr/>
      <dgm:t>
        <a:bodyPr/>
        <a:lstStyle/>
        <a:p>
          <a:endParaRPr lang="en-US"/>
        </a:p>
      </dgm:t>
    </dgm:pt>
    <dgm:pt modelId="{7F94D7C9-A442-40C7-B83A-9DA82A2842FE}">
      <dgm:prSet custT="1"/>
      <dgm:spPr/>
      <dgm:t>
        <a:bodyPr/>
        <a:lstStyle/>
        <a:p>
          <a:r>
            <a:rPr lang="en-GB" sz="2400" dirty="0">
              <a:latin typeface="Aptos" panose="020B0004020202020204" pitchFamily="34" charset="0"/>
            </a:rPr>
            <a:t>(b) Because of its nature it may be sexual depending on the circumstances or the intention of any person in relation to it (or both) it is sexual </a:t>
          </a:r>
          <a:endParaRPr lang="en-US" sz="2400" dirty="0">
            <a:latin typeface="Aptos" panose="020B0004020202020204" pitchFamily="34" charset="0"/>
          </a:endParaRPr>
        </a:p>
      </dgm:t>
    </dgm:pt>
    <dgm:pt modelId="{235C24DA-965C-44ED-919C-034CCC671FC2}" type="parTrans" cxnId="{708C937E-C02A-4552-9E6C-80E3F52654B8}">
      <dgm:prSet/>
      <dgm:spPr/>
      <dgm:t>
        <a:bodyPr/>
        <a:lstStyle/>
        <a:p>
          <a:endParaRPr lang="en-US"/>
        </a:p>
      </dgm:t>
    </dgm:pt>
    <dgm:pt modelId="{6265D06E-4E3F-4A61-9C4C-8A65A93C29AA}" type="sibTrans" cxnId="{708C937E-C02A-4552-9E6C-80E3F52654B8}">
      <dgm:prSet/>
      <dgm:spPr/>
      <dgm:t>
        <a:bodyPr/>
        <a:lstStyle/>
        <a:p>
          <a:endParaRPr lang="en-US"/>
        </a:p>
      </dgm:t>
    </dgm:pt>
    <dgm:pt modelId="{824C684C-4303-460C-8B55-F71BD7AEBEFB}" type="pres">
      <dgm:prSet presAssocID="{4E9F9F04-6435-481F-9568-8FCCE746AF17}" presName="vert0" presStyleCnt="0">
        <dgm:presLayoutVars>
          <dgm:dir/>
          <dgm:animOne val="branch"/>
          <dgm:animLvl val="lvl"/>
        </dgm:presLayoutVars>
      </dgm:prSet>
      <dgm:spPr/>
    </dgm:pt>
    <dgm:pt modelId="{33FE91FE-5535-4BD5-B549-200B4A22F4F3}" type="pres">
      <dgm:prSet presAssocID="{6EBB1370-0432-4D18-8202-F37A48E66A95}" presName="thickLine" presStyleLbl="alignNode1" presStyleIdx="0" presStyleCnt="3"/>
      <dgm:spPr/>
    </dgm:pt>
    <dgm:pt modelId="{B7713E36-37E8-493F-9943-0C6BA7451F36}" type="pres">
      <dgm:prSet presAssocID="{6EBB1370-0432-4D18-8202-F37A48E66A95}" presName="horz1" presStyleCnt="0"/>
      <dgm:spPr/>
    </dgm:pt>
    <dgm:pt modelId="{69CE10C7-8264-4063-85A0-A217FD891D32}" type="pres">
      <dgm:prSet presAssocID="{6EBB1370-0432-4D18-8202-F37A48E66A95}" presName="tx1" presStyleLbl="revTx" presStyleIdx="0" presStyleCnt="3"/>
      <dgm:spPr/>
    </dgm:pt>
    <dgm:pt modelId="{534FCF0B-8A78-4D75-B477-6D399B8D25BF}" type="pres">
      <dgm:prSet presAssocID="{6EBB1370-0432-4D18-8202-F37A48E66A95}" presName="vert1" presStyleCnt="0"/>
      <dgm:spPr/>
    </dgm:pt>
    <dgm:pt modelId="{011CFB4B-FC30-4337-AAA7-246DEDAC9E32}" type="pres">
      <dgm:prSet presAssocID="{0B3BC387-33DF-47FF-ABB3-62BC252C8AD1}" presName="thickLine" presStyleLbl="alignNode1" presStyleIdx="1" presStyleCnt="3"/>
      <dgm:spPr/>
    </dgm:pt>
    <dgm:pt modelId="{8C9FDB97-31D5-45FC-BCFB-50F0FCF2BDC2}" type="pres">
      <dgm:prSet presAssocID="{0B3BC387-33DF-47FF-ABB3-62BC252C8AD1}" presName="horz1" presStyleCnt="0"/>
      <dgm:spPr/>
    </dgm:pt>
    <dgm:pt modelId="{009BD8AF-D53C-4CB1-AD9A-9DA1D40CFF73}" type="pres">
      <dgm:prSet presAssocID="{0B3BC387-33DF-47FF-ABB3-62BC252C8AD1}" presName="tx1" presStyleLbl="revTx" presStyleIdx="1" presStyleCnt="3"/>
      <dgm:spPr/>
    </dgm:pt>
    <dgm:pt modelId="{551BB669-3233-4B85-846E-E2DB3277B18D}" type="pres">
      <dgm:prSet presAssocID="{0B3BC387-33DF-47FF-ABB3-62BC252C8AD1}" presName="vert1" presStyleCnt="0"/>
      <dgm:spPr/>
    </dgm:pt>
    <dgm:pt modelId="{3928C57B-24D6-4B9C-85C2-04C294F0B6A0}" type="pres">
      <dgm:prSet presAssocID="{7F94D7C9-A442-40C7-B83A-9DA82A2842FE}" presName="thickLine" presStyleLbl="alignNode1" presStyleIdx="2" presStyleCnt="3"/>
      <dgm:spPr/>
    </dgm:pt>
    <dgm:pt modelId="{8D5D8241-080D-48A1-9FC9-191450D8D307}" type="pres">
      <dgm:prSet presAssocID="{7F94D7C9-A442-40C7-B83A-9DA82A2842FE}" presName="horz1" presStyleCnt="0"/>
      <dgm:spPr/>
    </dgm:pt>
    <dgm:pt modelId="{B5F2CA79-FEDE-4BD7-BC44-F24568A90B7B}" type="pres">
      <dgm:prSet presAssocID="{7F94D7C9-A442-40C7-B83A-9DA82A2842FE}" presName="tx1" presStyleLbl="revTx" presStyleIdx="2" presStyleCnt="3"/>
      <dgm:spPr/>
    </dgm:pt>
    <dgm:pt modelId="{8678D152-098E-48A2-81DC-2C9CC1904EFC}" type="pres">
      <dgm:prSet presAssocID="{7F94D7C9-A442-40C7-B83A-9DA82A2842FE}" presName="vert1" presStyleCnt="0"/>
      <dgm:spPr/>
    </dgm:pt>
  </dgm:ptLst>
  <dgm:cxnLst>
    <dgm:cxn modelId="{9ECDAD0E-5C0B-4117-813B-050D5C583645}" type="presOf" srcId="{7F94D7C9-A442-40C7-B83A-9DA82A2842FE}" destId="{B5F2CA79-FEDE-4BD7-BC44-F24568A90B7B}" srcOrd="0" destOrd="0" presId="urn:microsoft.com/office/officeart/2008/layout/LinedList"/>
    <dgm:cxn modelId="{99D4C344-795A-48D8-8174-EFD8EAE3A4A4}" type="presOf" srcId="{4E9F9F04-6435-481F-9568-8FCCE746AF17}" destId="{824C684C-4303-460C-8B55-F71BD7AEBEFB}" srcOrd="0" destOrd="0" presId="urn:microsoft.com/office/officeart/2008/layout/LinedList"/>
    <dgm:cxn modelId="{708C937E-C02A-4552-9E6C-80E3F52654B8}" srcId="{4E9F9F04-6435-481F-9568-8FCCE746AF17}" destId="{7F94D7C9-A442-40C7-B83A-9DA82A2842FE}" srcOrd="2" destOrd="0" parTransId="{235C24DA-965C-44ED-919C-034CCC671FC2}" sibTransId="{6265D06E-4E3F-4A61-9C4C-8A65A93C29AA}"/>
    <dgm:cxn modelId="{47AEB9A5-95FC-4197-8817-CB0E1E36A8EC}" srcId="{4E9F9F04-6435-481F-9568-8FCCE746AF17}" destId="{6EBB1370-0432-4D18-8202-F37A48E66A95}" srcOrd="0" destOrd="0" parTransId="{E25B66F5-8A21-4996-94D5-1C6044889125}" sibTransId="{2634C788-BCE7-4E8E-A2D3-9AA8C3EFD773}"/>
    <dgm:cxn modelId="{31DA0FAE-6BE9-4161-8199-72CA68EC3513}" type="presOf" srcId="{6EBB1370-0432-4D18-8202-F37A48E66A95}" destId="{69CE10C7-8264-4063-85A0-A217FD891D32}" srcOrd="0" destOrd="0" presId="urn:microsoft.com/office/officeart/2008/layout/LinedList"/>
    <dgm:cxn modelId="{91DA04D0-E53B-4073-BECB-1BAEF7D43E16}" type="presOf" srcId="{0B3BC387-33DF-47FF-ABB3-62BC252C8AD1}" destId="{009BD8AF-D53C-4CB1-AD9A-9DA1D40CFF73}" srcOrd="0" destOrd="0" presId="urn:microsoft.com/office/officeart/2008/layout/LinedList"/>
    <dgm:cxn modelId="{F2607EE5-7495-4C46-9872-D0D24A4929D3}" srcId="{4E9F9F04-6435-481F-9568-8FCCE746AF17}" destId="{0B3BC387-33DF-47FF-ABB3-62BC252C8AD1}" srcOrd="1" destOrd="0" parTransId="{E5D8ABAA-ED67-4358-99D8-7B243B6DB6B7}" sibTransId="{5784560D-B232-4045-95CF-19C7B2C3D6BA}"/>
    <dgm:cxn modelId="{22695926-95B0-4AA7-8461-28A7E6B283AC}" type="presParOf" srcId="{824C684C-4303-460C-8B55-F71BD7AEBEFB}" destId="{33FE91FE-5535-4BD5-B549-200B4A22F4F3}" srcOrd="0" destOrd="0" presId="urn:microsoft.com/office/officeart/2008/layout/LinedList"/>
    <dgm:cxn modelId="{C6998FF7-C3E8-4546-B3FD-60BA056B8BB4}" type="presParOf" srcId="{824C684C-4303-460C-8B55-F71BD7AEBEFB}" destId="{B7713E36-37E8-493F-9943-0C6BA7451F36}" srcOrd="1" destOrd="0" presId="urn:microsoft.com/office/officeart/2008/layout/LinedList"/>
    <dgm:cxn modelId="{9BFC82EE-94AC-44D4-AE86-B53E5F3DC2D2}" type="presParOf" srcId="{B7713E36-37E8-493F-9943-0C6BA7451F36}" destId="{69CE10C7-8264-4063-85A0-A217FD891D32}" srcOrd="0" destOrd="0" presId="urn:microsoft.com/office/officeart/2008/layout/LinedList"/>
    <dgm:cxn modelId="{A99AA158-9C62-489F-8261-BF2D14B700B5}" type="presParOf" srcId="{B7713E36-37E8-493F-9943-0C6BA7451F36}" destId="{534FCF0B-8A78-4D75-B477-6D399B8D25BF}" srcOrd="1" destOrd="0" presId="urn:microsoft.com/office/officeart/2008/layout/LinedList"/>
    <dgm:cxn modelId="{A7DD904B-2362-4FFE-9A81-CF4EFDE90D30}" type="presParOf" srcId="{824C684C-4303-460C-8B55-F71BD7AEBEFB}" destId="{011CFB4B-FC30-4337-AAA7-246DEDAC9E32}" srcOrd="2" destOrd="0" presId="urn:microsoft.com/office/officeart/2008/layout/LinedList"/>
    <dgm:cxn modelId="{653DAAD1-8E68-485A-A65C-9CDEEBFF1157}" type="presParOf" srcId="{824C684C-4303-460C-8B55-F71BD7AEBEFB}" destId="{8C9FDB97-31D5-45FC-BCFB-50F0FCF2BDC2}" srcOrd="3" destOrd="0" presId="urn:microsoft.com/office/officeart/2008/layout/LinedList"/>
    <dgm:cxn modelId="{91B40904-6C42-457B-BB77-AD6904137D57}" type="presParOf" srcId="{8C9FDB97-31D5-45FC-BCFB-50F0FCF2BDC2}" destId="{009BD8AF-D53C-4CB1-AD9A-9DA1D40CFF73}" srcOrd="0" destOrd="0" presId="urn:microsoft.com/office/officeart/2008/layout/LinedList"/>
    <dgm:cxn modelId="{0780280B-300E-4D06-9933-1B445BC866F7}" type="presParOf" srcId="{8C9FDB97-31D5-45FC-BCFB-50F0FCF2BDC2}" destId="{551BB669-3233-4B85-846E-E2DB3277B18D}" srcOrd="1" destOrd="0" presId="urn:microsoft.com/office/officeart/2008/layout/LinedList"/>
    <dgm:cxn modelId="{3B78A3D2-A0E8-4E5A-B9CD-23041635E8E8}" type="presParOf" srcId="{824C684C-4303-460C-8B55-F71BD7AEBEFB}" destId="{3928C57B-24D6-4B9C-85C2-04C294F0B6A0}" srcOrd="4" destOrd="0" presId="urn:microsoft.com/office/officeart/2008/layout/LinedList"/>
    <dgm:cxn modelId="{49B4ECBB-78FB-48EF-B5C3-154F82CAA4C3}" type="presParOf" srcId="{824C684C-4303-460C-8B55-F71BD7AEBEFB}" destId="{8D5D8241-080D-48A1-9FC9-191450D8D307}" srcOrd="5" destOrd="0" presId="urn:microsoft.com/office/officeart/2008/layout/LinedList"/>
    <dgm:cxn modelId="{73F16C6A-4E46-42F4-83BC-5802D443DD3E}" type="presParOf" srcId="{8D5D8241-080D-48A1-9FC9-191450D8D307}" destId="{B5F2CA79-FEDE-4BD7-BC44-F24568A90B7B}" srcOrd="0" destOrd="0" presId="urn:microsoft.com/office/officeart/2008/layout/LinedList"/>
    <dgm:cxn modelId="{866357DD-60C8-494F-8266-F5030E13A995}" type="presParOf" srcId="{8D5D8241-080D-48A1-9FC9-191450D8D307}" destId="{8678D152-098E-48A2-81DC-2C9CC1904EF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953D668-DB8F-4D29-8017-896F1F372FF0}"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D891AE9F-3B32-44F9-B4AD-582FFAF23959}">
      <dgm:prSet/>
      <dgm:spPr/>
      <dgm:t>
        <a:bodyPr/>
        <a:lstStyle/>
        <a:p>
          <a:r>
            <a:rPr lang="en-GB"/>
            <a:t>Section 7 PHA 1997 determines the meaning of harassment </a:t>
          </a:r>
          <a:endParaRPr lang="en-US"/>
        </a:p>
      </dgm:t>
    </dgm:pt>
    <dgm:pt modelId="{A5FC15DD-E6DB-4F6F-B808-2F3FE132246B}" type="parTrans" cxnId="{A693827F-C1C1-4921-B205-17F0CF761951}">
      <dgm:prSet/>
      <dgm:spPr/>
      <dgm:t>
        <a:bodyPr/>
        <a:lstStyle/>
        <a:p>
          <a:endParaRPr lang="en-US"/>
        </a:p>
      </dgm:t>
    </dgm:pt>
    <dgm:pt modelId="{D214A265-E3B0-497A-9AF8-C25074F2ECD7}" type="sibTrans" cxnId="{A693827F-C1C1-4921-B205-17F0CF761951}">
      <dgm:prSet/>
      <dgm:spPr/>
      <dgm:t>
        <a:bodyPr/>
        <a:lstStyle/>
        <a:p>
          <a:endParaRPr lang="en-US"/>
        </a:p>
      </dgm:t>
    </dgm:pt>
    <dgm:pt modelId="{D41CCFDA-C70D-4955-94A1-C7198B899085}">
      <dgm:prSet/>
      <dgm:spPr/>
      <dgm:t>
        <a:bodyPr/>
        <a:lstStyle/>
        <a:p>
          <a:r>
            <a:rPr lang="en-GB"/>
            <a:t>‘Harassment’ includes alarm &amp; distress</a:t>
          </a:r>
          <a:endParaRPr lang="en-US"/>
        </a:p>
      </dgm:t>
    </dgm:pt>
    <dgm:pt modelId="{28316213-6153-4CDE-8ECC-FBDB2DBE42D9}" type="parTrans" cxnId="{2DE683CA-11AF-4612-9D84-BBB3B84EA6C7}">
      <dgm:prSet/>
      <dgm:spPr/>
      <dgm:t>
        <a:bodyPr/>
        <a:lstStyle/>
        <a:p>
          <a:endParaRPr lang="en-US"/>
        </a:p>
      </dgm:t>
    </dgm:pt>
    <dgm:pt modelId="{8F7078C1-2C9F-4568-8A24-D545D7675B04}" type="sibTrans" cxnId="{2DE683CA-11AF-4612-9D84-BBB3B84EA6C7}">
      <dgm:prSet/>
      <dgm:spPr/>
      <dgm:t>
        <a:bodyPr/>
        <a:lstStyle/>
        <a:p>
          <a:endParaRPr lang="en-US"/>
        </a:p>
      </dgm:t>
    </dgm:pt>
    <dgm:pt modelId="{06313978-F9ED-47B8-A0F2-BED602A0CD35}">
      <dgm:prSet/>
      <dgm:spPr/>
      <dgm:t>
        <a:bodyPr/>
        <a:lstStyle/>
        <a:p>
          <a:r>
            <a:rPr lang="en-GB"/>
            <a:t>It can be either/or alarm or distress- no need for both together.</a:t>
          </a:r>
          <a:endParaRPr lang="en-US"/>
        </a:p>
      </dgm:t>
    </dgm:pt>
    <dgm:pt modelId="{4649A00B-35EE-4DE8-822A-7CA704992CFD}" type="parTrans" cxnId="{8285DABF-2D96-45A6-B980-D3841E408B0D}">
      <dgm:prSet/>
      <dgm:spPr/>
      <dgm:t>
        <a:bodyPr/>
        <a:lstStyle/>
        <a:p>
          <a:endParaRPr lang="en-US"/>
        </a:p>
      </dgm:t>
    </dgm:pt>
    <dgm:pt modelId="{D3F6568B-5AEA-4E4A-B5B9-FD9F91D21B6A}" type="sibTrans" cxnId="{8285DABF-2D96-45A6-B980-D3841E408B0D}">
      <dgm:prSet/>
      <dgm:spPr/>
      <dgm:t>
        <a:bodyPr/>
        <a:lstStyle/>
        <a:p>
          <a:endParaRPr lang="en-US"/>
        </a:p>
      </dgm:t>
    </dgm:pt>
    <dgm:pt modelId="{C9AD6CBC-8526-4AFF-9C22-79C147A887BF}">
      <dgm:prSet/>
      <dgm:spPr/>
      <dgm:t>
        <a:bodyPr/>
        <a:lstStyle/>
        <a:p>
          <a:r>
            <a:rPr lang="en-GB"/>
            <a:t>The behaviour is repeated and is unwanted by the victim. </a:t>
          </a:r>
          <a:endParaRPr lang="en-US"/>
        </a:p>
      </dgm:t>
    </dgm:pt>
    <dgm:pt modelId="{F36FB196-43C1-4B21-B896-1654638422F7}" type="parTrans" cxnId="{94626D8D-5537-4AAA-AB5D-130C79F580DF}">
      <dgm:prSet/>
      <dgm:spPr/>
      <dgm:t>
        <a:bodyPr/>
        <a:lstStyle/>
        <a:p>
          <a:endParaRPr lang="en-US"/>
        </a:p>
      </dgm:t>
    </dgm:pt>
    <dgm:pt modelId="{84766E93-D3B4-4CFB-AABA-3F9ADF1BD9DF}" type="sibTrans" cxnId="{94626D8D-5537-4AAA-AB5D-130C79F580DF}">
      <dgm:prSet/>
      <dgm:spPr/>
      <dgm:t>
        <a:bodyPr/>
        <a:lstStyle/>
        <a:p>
          <a:endParaRPr lang="en-US"/>
        </a:p>
      </dgm:t>
    </dgm:pt>
    <dgm:pt modelId="{84DA9E1E-B021-4F94-9971-3055BE55C7D0}" type="pres">
      <dgm:prSet presAssocID="{4953D668-DB8F-4D29-8017-896F1F372FF0}" presName="vert0" presStyleCnt="0">
        <dgm:presLayoutVars>
          <dgm:dir/>
          <dgm:animOne val="branch"/>
          <dgm:animLvl val="lvl"/>
        </dgm:presLayoutVars>
      </dgm:prSet>
      <dgm:spPr/>
    </dgm:pt>
    <dgm:pt modelId="{7B021F9D-C3C4-4352-A163-9D93E16BC0E2}" type="pres">
      <dgm:prSet presAssocID="{D891AE9F-3B32-44F9-B4AD-582FFAF23959}" presName="thickLine" presStyleLbl="alignNode1" presStyleIdx="0" presStyleCnt="4"/>
      <dgm:spPr/>
    </dgm:pt>
    <dgm:pt modelId="{A2BB17CB-C7A7-43B4-B2C2-F1FF5CFC9556}" type="pres">
      <dgm:prSet presAssocID="{D891AE9F-3B32-44F9-B4AD-582FFAF23959}" presName="horz1" presStyleCnt="0"/>
      <dgm:spPr/>
    </dgm:pt>
    <dgm:pt modelId="{7B93A3C1-DC91-472B-AD82-2D4949A17E51}" type="pres">
      <dgm:prSet presAssocID="{D891AE9F-3B32-44F9-B4AD-582FFAF23959}" presName="tx1" presStyleLbl="revTx" presStyleIdx="0" presStyleCnt="4"/>
      <dgm:spPr/>
    </dgm:pt>
    <dgm:pt modelId="{ECBE6AFD-000F-42DE-BA26-8289BD78B6AB}" type="pres">
      <dgm:prSet presAssocID="{D891AE9F-3B32-44F9-B4AD-582FFAF23959}" presName="vert1" presStyleCnt="0"/>
      <dgm:spPr/>
    </dgm:pt>
    <dgm:pt modelId="{02CD8A38-5811-426B-A748-1E9FC871978D}" type="pres">
      <dgm:prSet presAssocID="{D41CCFDA-C70D-4955-94A1-C7198B899085}" presName="thickLine" presStyleLbl="alignNode1" presStyleIdx="1" presStyleCnt="4"/>
      <dgm:spPr/>
    </dgm:pt>
    <dgm:pt modelId="{BC8DD7E8-CDF8-4B28-A4E9-A9EA7F7ADC67}" type="pres">
      <dgm:prSet presAssocID="{D41CCFDA-C70D-4955-94A1-C7198B899085}" presName="horz1" presStyleCnt="0"/>
      <dgm:spPr/>
    </dgm:pt>
    <dgm:pt modelId="{A31B9E84-229A-49C8-A4A9-EC9378305543}" type="pres">
      <dgm:prSet presAssocID="{D41CCFDA-C70D-4955-94A1-C7198B899085}" presName="tx1" presStyleLbl="revTx" presStyleIdx="1" presStyleCnt="4"/>
      <dgm:spPr/>
    </dgm:pt>
    <dgm:pt modelId="{A06D3C29-ABAA-45DB-9051-725A7B18FA16}" type="pres">
      <dgm:prSet presAssocID="{D41CCFDA-C70D-4955-94A1-C7198B899085}" presName="vert1" presStyleCnt="0"/>
      <dgm:spPr/>
    </dgm:pt>
    <dgm:pt modelId="{FE1A005D-4088-41B3-8D21-EAAD8867D008}" type="pres">
      <dgm:prSet presAssocID="{06313978-F9ED-47B8-A0F2-BED602A0CD35}" presName="thickLine" presStyleLbl="alignNode1" presStyleIdx="2" presStyleCnt="4"/>
      <dgm:spPr/>
    </dgm:pt>
    <dgm:pt modelId="{BA551303-6D7F-42F3-96CD-6C424E8EC0C8}" type="pres">
      <dgm:prSet presAssocID="{06313978-F9ED-47B8-A0F2-BED602A0CD35}" presName="horz1" presStyleCnt="0"/>
      <dgm:spPr/>
    </dgm:pt>
    <dgm:pt modelId="{FEE7D42F-6AEB-4615-B476-009B890880CE}" type="pres">
      <dgm:prSet presAssocID="{06313978-F9ED-47B8-A0F2-BED602A0CD35}" presName="tx1" presStyleLbl="revTx" presStyleIdx="2" presStyleCnt="4"/>
      <dgm:spPr/>
    </dgm:pt>
    <dgm:pt modelId="{BAD462DB-234C-4CCA-BBFB-754CDCA4BB99}" type="pres">
      <dgm:prSet presAssocID="{06313978-F9ED-47B8-A0F2-BED602A0CD35}" presName="vert1" presStyleCnt="0"/>
      <dgm:spPr/>
    </dgm:pt>
    <dgm:pt modelId="{B6B736A1-F08B-447F-91E6-8A67425E451B}" type="pres">
      <dgm:prSet presAssocID="{C9AD6CBC-8526-4AFF-9C22-79C147A887BF}" presName="thickLine" presStyleLbl="alignNode1" presStyleIdx="3" presStyleCnt="4"/>
      <dgm:spPr/>
    </dgm:pt>
    <dgm:pt modelId="{0243A61C-BAFF-4C6C-9AF2-C726156C0BE3}" type="pres">
      <dgm:prSet presAssocID="{C9AD6CBC-8526-4AFF-9C22-79C147A887BF}" presName="horz1" presStyleCnt="0"/>
      <dgm:spPr/>
    </dgm:pt>
    <dgm:pt modelId="{6E2AC98F-7097-4D40-A587-3B03D19EFF19}" type="pres">
      <dgm:prSet presAssocID="{C9AD6CBC-8526-4AFF-9C22-79C147A887BF}" presName="tx1" presStyleLbl="revTx" presStyleIdx="3" presStyleCnt="4"/>
      <dgm:spPr/>
    </dgm:pt>
    <dgm:pt modelId="{CD8C37D4-5620-48DA-9539-B1C3ECC35159}" type="pres">
      <dgm:prSet presAssocID="{C9AD6CBC-8526-4AFF-9C22-79C147A887BF}" presName="vert1" presStyleCnt="0"/>
      <dgm:spPr/>
    </dgm:pt>
  </dgm:ptLst>
  <dgm:cxnLst>
    <dgm:cxn modelId="{A693827F-C1C1-4921-B205-17F0CF761951}" srcId="{4953D668-DB8F-4D29-8017-896F1F372FF0}" destId="{D891AE9F-3B32-44F9-B4AD-582FFAF23959}" srcOrd="0" destOrd="0" parTransId="{A5FC15DD-E6DB-4F6F-B808-2F3FE132246B}" sibTransId="{D214A265-E3B0-497A-9AF8-C25074F2ECD7}"/>
    <dgm:cxn modelId="{CD18EC81-F8D8-49A2-80EF-36B6D3FC63AB}" type="presOf" srcId="{D891AE9F-3B32-44F9-B4AD-582FFAF23959}" destId="{7B93A3C1-DC91-472B-AD82-2D4949A17E51}" srcOrd="0" destOrd="0" presId="urn:microsoft.com/office/officeart/2008/layout/LinedList"/>
    <dgm:cxn modelId="{C627B685-5FF1-4C1E-8071-C4B303141420}" type="presOf" srcId="{4953D668-DB8F-4D29-8017-896F1F372FF0}" destId="{84DA9E1E-B021-4F94-9971-3055BE55C7D0}" srcOrd="0" destOrd="0" presId="urn:microsoft.com/office/officeart/2008/layout/LinedList"/>
    <dgm:cxn modelId="{94626D8D-5537-4AAA-AB5D-130C79F580DF}" srcId="{4953D668-DB8F-4D29-8017-896F1F372FF0}" destId="{C9AD6CBC-8526-4AFF-9C22-79C147A887BF}" srcOrd="3" destOrd="0" parTransId="{F36FB196-43C1-4B21-B896-1654638422F7}" sibTransId="{84766E93-D3B4-4CFB-AABA-3F9ADF1BD9DF}"/>
    <dgm:cxn modelId="{621C5696-8881-4A34-8D28-2351CEA799DD}" type="presOf" srcId="{06313978-F9ED-47B8-A0F2-BED602A0CD35}" destId="{FEE7D42F-6AEB-4615-B476-009B890880CE}" srcOrd="0" destOrd="0" presId="urn:microsoft.com/office/officeart/2008/layout/LinedList"/>
    <dgm:cxn modelId="{8285DABF-2D96-45A6-B980-D3841E408B0D}" srcId="{4953D668-DB8F-4D29-8017-896F1F372FF0}" destId="{06313978-F9ED-47B8-A0F2-BED602A0CD35}" srcOrd="2" destOrd="0" parTransId="{4649A00B-35EE-4DE8-822A-7CA704992CFD}" sibTransId="{D3F6568B-5AEA-4E4A-B5B9-FD9F91D21B6A}"/>
    <dgm:cxn modelId="{2DE683CA-11AF-4612-9D84-BBB3B84EA6C7}" srcId="{4953D668-DB8F-4D29-8017-896F1F372FF0}" destId="{D41CCFDA-C70D-4955-94A1-C7198B899085}" srcOrd="1" destOrd="0" parTransId="{28316213-6153-4CDE-8ECC-FBDB2DBE42D9}" sibTransId="{8F7078C1-2C9F-4568-8A24-D545D7675B04}"/>
    <dgm:cxn modelId="{4472FBE1-1269-45A0-8BB0-B36E71A6D0DF}" type="presOf" srcId="{D41CCFDA-C70D-4955-94A1-C7198B899085}" destId="{A31B9E84-229A-49C8-A4A9-EC9378305543}" srcOrd="0" destOrd="0" presId="urn:microsoft.com/office/officeart/2008/layout/LinedList"/>
    <dgm:cxn modelId="{766B3CF2-B870-4651-B941-914ED4BF9058}" type="presOf" srcId="{C9AD6CBC-8526-4AFF-9C22-79C147A887BF}" destId="{6E2AC98F-7097-4D40-A587-3B03D19EFF19}" srcOrd="0" destOrd="0" presId="urn:microsoft.com/office/officeart/2008/layout/LinedList"/>
    <dgm:cxn modelId="{AE5B3483-0BF3-4EA5-987D-FCD9DF6D8461}" type="presParOf" srcId="{84DA9E1E-B021-4F94-9971-3055BE55C7D0}" destId="{7B021F9D-C3C4-4352-A163-9D93E16BC0E2}" srcOrd="0" destOrd="0" presId="urn:microsoft.com/office/officeart/2008/layout/LinedList"/>
    <dgm:cxn modelId="{E2D74151-661C-4408-812A-A8699661D6D8}" type="presParOf" srcId="{84DA9E1E-B021-4F94-9971-3055BE55C7D0}" destId="{A2BB17CB-C7A7-43B4-B2C2-F1FF5CFC9556}" srcOrd="1" destOrd="0" presId="urn:microsoft.com/office/officeart/2008/layout/LinedList"/>
    <dgm:cxn modelId="{5DC529E9-EDB6-4BA1-B2B2-24DB0AA8E828}" type="presParOf" srcId="{A2BB17CB-C7A7-43B4-B2C2-F1FF5CFC9556}" destId="{7B93A3C1-DC91-472B-AD82-2D4949A17E51}" srcOrd="0" destOrd="0" presId="urn:microsoft.com/office/officeart/2008/layout/LinedList"/>
    <dgm:cxn modelId="{64536740-90B8-4576-8C88-4E69D87EFA48}" type="presParOf" srcId="{A2BB17CB-C7A7-43B4-B2C2-F1FF5CFC9556}" destId="{ECBE6AFD-000F-42DE-BA26-8289BD78B6AB}" srcOrd="1" destOrd="0" presId="urn:microsoft.com/office/officeart/2008/layout/LinedList"/>
    <dgm:cxn modelId="{3712CE59-40C4-4AA5-8047-0793A9965C89}" type="presParOf" srcId="{84DA9E1E-B021-4F94-9971-3055BE55C7D0}" destId="{02CD8A38-5811-426B-A748-1E9FC871978D}" srcOrd="2" destOrd="0" presId="urn:microsoft.com/office/officeart/2008/layout/LinedList"/>
    <dgm:cxn modelId="{340DFCF2-EA50-42C3-8024-C57B607CB788}" type="presParOf" srcId="{84DA9E1E-B021-4F94-9971-3055BE55C7D0}" destId="{BC8DD7E8-CDF8-4B28-A4E9-A9EA7F7ADC67}" srcOrd="3" destOrd="0" presId="urn:microsoft.com/office/officeart/2008/layout/LinedList"/>
    <dgm:cxn modelId="{D5DB92D6-B7FF-474B-B6CA-8238DD8AA539}" type="presParOf" srcId="{BC8DD7E8-CDF8-4B28-A4E9-A9EA7F7ADC67}" destId="{A31B9E84-229A-49C8-A4A9-EC9378305543}" srcOrd="0" destOrd="0" presId="urn:microsoft.com/office/officeart/2008/layout/LinedList"/>
    <dgm:cxn modelId="{5E5D3D49-4F21-4018-A8F1-467C4D76C9CC}" type="presParOf" srcId="{BC8DD7E8-CDF8-4B28-A4E9-A9EA7F7ADC67}" destId="{A06D3C29-ABAA-45DB-9051-725A7B18FA16}" srcOrd="1" destOrd="0" presId="urn:microsoft.com/office/officeart/2008/layout/LinedList"/>
    <dgm:cxn modelId="{CD2C7A9E-29AD-4442-A950-3502887F58B2}" type="presParOf" srcId="{84DA9E1E-B021-4F94-9971-3055BE55C7D0}" destId="{FE1A005D-4088-41B3-8D21-EAAD8867D008}" srcOrd="4" destOrd="0" presId="urn:microsoft.com/office/officeart/2008/layout/LinedList"/>
    <dgm:cxn modelId="{42F1A04F-C992-4EDA-819B-C0BEBA25ACF0}" type="presParOf" srcId="{84DA9E1E-B021-4F94-9971-3055BE55C7D0}" destId="{BA551303-6D7F-42F3-96CD-6C424E8EC0C8}" srcOrd="5" destOrd="0" presId="urn:microsoft.com/office/officeart/2008/layout/LinedList"/>
    <dgm:cxn modelId="{0F432344-1D23-40D8-9667-ED350C805C7C}" type="presParOf" srcId="{BA551303-6D7F-42F3-96CD-6C424E8EC0C8}" destId="{FEE7D42F-6AEB-4615-B476-009B890880CE}" srcOrd="0" destOrd="0" presId="urn:microsoft.com/office/officeart/2008/layout/LinedList"/>
    <dgm:cxn modelId="{47D75AC4-CA17-4036-85BE-0D8EB5CADE64}" type="presParOf" srcId="{BA551303-6D7F-42F3-96CD-6C424E8EC0C8}" destId="{BAD462DB-234C-4CCA-BBFB-754CDCA4BB99}" srcOrd="1" destOrd="0" presId="urn:microsoft.com/office/officeart/2008/layout/LinedList"/>
    <dgm:cxn modelId="{71BE5FFB-2444-4D72-857D-1D79A27FE00E}" type="presParOf" srcId="{84DA9E1E-B021-4F94-9971-3055BE55C7D0}" destId="{B6B736A1-F08B-447F-91E6-8A67425E451B}" srcOrd="6" destOrd="0" presId="urn:microsoft.com/office/officeart/2008/layout/LinedList"/>
    <dgm:cxn modelId="{4EF03FA7-E049-4ED7-809E-544EED5C04FB}" type="presParOf" srcId="{84DA9E1E-B021-4F94-9971-3055BE55C7D0}" destId="{0243A61C-BAFF-4C6C-9AF2-C726156C0BE3}" srcOrd="7" destOrd="0" presId="urn:microsoft.com/office/officeart/2008/layout/LinedList"/>
    <dgm:cxn modelId="{C0C5B9C5-DBE3-47E3-98D8-C338D06CE209}" type="presParOf" srcId="{0243A61C-BAFF-4C6C-9AF2-C726156C0BE3}" destId="{6E2AC98F-7097-4D40-A587-3B03D19EFF19}" srcOrd="0" destOrd="0" presId="urn:microsoft.com/office/officeart/2008/layout/LinedList"/>
    <dgm:cxn modelId="{98137400-2E89-4B74-9620-CE4509CA37B0}" type="presParOf" srcId="{0243A61C-BAFF-4C6C-9AF2-C726156C0BE3}" destId="{CD8C37D4-5620-48DA-9539-B1C3ECC3515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D300495-35AA-47C8-901B-5D5245B4E61D}"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415AB302-FC99-4E3A-A99A-6DA3DB315BD3}">
      <dgm:prSet/>
      <dgm:spPr/>
      <dgm:t>
        <a:bodyPr/>
        <a:lstStyle/>
        <a:p>
          <a:r>
            <a:rPr lang="en-GB">
              <a:solidFill>
                <a:schemeClr val="tx1"/>
              </a:solidFill>
            </a:rPr>
            <a:t>It is possible for the acts of harassment to be passed on via a 3rd party</a:t>
          </a:r>
          <a:endParaRPr lang="en-US">
            <a:solidFill>
              <a:schemeClr val="tx1"/>
            </a:solidFill>
          </a:endParaRPr>
        </a:p>
      </dgm:t>
    </dgm:pt>
    <dgm:pt modelId="{174EFE0E-3B2C-43E1-9442-C41678248D59}" type="parTrans" cxnId="{908AFB54-32DB-4D38-B0B5-4B7D54AA2B16}">
      <dgm:prSet/>
      <dgm:spPr/>
      <dgm:t>
        <a:bodyPr/>
        <a:lstStyle/>
        <a:p>
          <a:endParaRPr lang="en-US"/>
        </a:p>
      </dgm:t>
    </dgm:pt>
    <dgm:pt modelId="{E28A1EA5-734F-47AD-A6C9-56D9D1DCF6D6}" type="sibTrans" cxnId="{908AFB54-32DB-4D38-B0B5-4B7D54AA2B16}">
      <dgm:prSet/>
      <dgm:spPr/>
      <dgm:t>
        <a:bodyPr/>
        <a:lstStyle/>
        <a:p>
          <a:endParaRPr lang="en-US"/>
        </a:p>
      </dgm:t>
    </dgm:pt>
    <dgm:pt modelId="{7B1204CD-13C8-498A-A9B2-EB878E08D36D}">
      <dgm:prSet custT="1"/>
      <dgm:spPr/>
      <dgm:t>
        <a:bodyPr/>
        <a:lstStyle/>
        <a:p>
          <a:r>
            <a:rPr lang="en-GB" sz="18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a:solidFill>
              <a:schemeClr val="tx1"/>
            </a:solidFill>
          </a:endParaRPr>
        </a:p>
      </dgm:t>
    </dgm:pt>
    <dgm:pt modelId="{03141D6F-AA72-476A-857F-5F929EEABE4E}" type="parTrans" cxnId="{5F6236CE-B970-4417-BEC1-70DE080E7ED9}">
      <dgm:prSet/>
      <dgm:spPr/>
      <dgm:t>
        <a:bodyPr/>
        <a:lstStyle/>
        <a:p>
          <a:endParaRPr lang="en-US"/>
        </a:p>
      </dgm:t>
    </dgm:pt>
    <dgm:pt modelId="{6C0B3C4A-3DF4-4A53-9026-00F202164C0C}" type="sibTrans" cxnId="{5F6236CE-B970-4417-BEC1-70DE080E7ED9}">
      <dgm:prSet/>
      <dgm:spPr/>
      <dgm:t>
        <a:bodyPr/>
        <a:lstStyle/>
        <a:p>
          <a:endParaRPr lang="en-US"/>
        </a:p>
      </dgm:t>
    </dgm:pt>
    <dgm:pt modelId="{8A3D1D4A-407C-449A-B188-A5494FA55BCB}">
      <dgm:prSet custT="1"/>
      <dgm:spPr/>
      <dgm:t>
        <a:bodyPr/>
        <a:lstStyle/>
        <a:p>
          <a:r>
            <a:rPr lang="en-GB" sz="1800">
              <a:solidFill>
                <a:schemeClr val="tx1"/>
              </a:solidFill>
            </a:rPr>
            <a:t>Kellett on each occasion requested that the victim should not be informed of the allegations</a:t>
          </a:r>
          <a:endParaRPr lang="en-US" sz="1800">
            <a:solidFill>
              <a:schemeClr val="tx1"/>
            </a:solidFill>
          </a:endParaRPr>
        </a:p>
      </dgm:t>
    </dgm:pt>
    <dgm:pt modelId="{D6433CB0-B98F-4ADC-BDD7-EE7FA7564D63}" type="parTrans" cxnId="{36B6C39A-EBE0-42A6-AEB8-6A8235566DBD}">
      <dgm:prSet/>
      <dgm:spPr/>
      <dgm:t>
        <a:bodyPr/>
        <a:lstStyle/>
        <a:p>
          <a:endParaRPr lang="en-US"/>
        </a:p>
      </dgm:t>
    </dgm:pt>
    <dgm:pt modelId="{DE809627-AA99-43E2-A8D8-028FD68E7428}" type="sibTrans" cxnId="{36B6C39A-EBE0-42A6-AEB8-6A8235566DBD}">
      <dgm:prSet/>
      <dgm:spPr/>
      <dgm:t>
        <a:bodyPr/>
        <a:lstStyle/>
        <a:p>
          <a:endParaRPr lang="en-US"/>
        </a:p>
      </dgm:t>
    </dgm:pt>
    <dgm:pt modelId="{B96D3EA8-73C4-4647-B868-E58D7B793ED9}">
      <dgm:prSet custT="1"/>
      <dgm:spPr/>
      <dgm:t>
        <a:bodyPr/>
        <a:lstStyle/>
        <a:p>
          <a:r>
            <a:rPr lang="en-GB" sz="1800">
              <a:solidFill>
                <a:schemeClr val="tx1"/>
              </a:solidFill>
            </a:rPr>
            <a:t>However, this was ignored &amp; the victim was informed of the allegations by the 3rd party employer &amp; caused upset</a:t>
          </a:r>
          <a:endParaRPr lang="en-US" sz="1800">
            <a:solidFill>
              <a:schemeClr val="tx1"/>
            </a:solidFill>
          </a:endParaRPr>
        </a:p>
      </dgm:t>
    </dgm:pt>
    <dgm:pt modelId="{91B6420A-5F87-4A53-A4B8-81B3A68DBECB}" type="parTrans" cxnId="{24BF5284-7B92-4C40-975B-EF9084E101F1}">
      <dgm:prSet/>
      <dgm:spPr/>
      <dgm:t>
        <a:bodyPr/>
        <a:lstStyle/>
        <a:p>
          <a:endParaRPr lang="en-US"/>
        </a:p>
      </dgm:t>
    </dgm:pt>
    <dgm:pt modelId="{DEFB2F53-8753-484C-88C1-65AD0162E848}" type="sibTrans" cxnId="{24BF5284-7B92-4C40-975B-EF9084E101F1}">
      <dgm:prSet/>
      <dgm:spPr/>
      <dgm:t>
        <a:bodyPr/>
        <a:lstStyle/>
        <a:p>
          <a:endParaRPr lang="en-US"/>
        </a:p>
      </dgm:t>
    </dgm:pt>
    <dgm:pt modelId="{E419025A-A187-4B00-8458-F84900C882AE}" type="pres">
      <dgm:prSet presAssocID="{4D300495-35AA-47C8-901B-5D5245B4E61D}" presName="Name0" presStyleCnt="0">
        <dgm:presLayoutVars>
          <dgm:dir/>
          <dgm:resizeHandles val="exact"/>
        </dgm:presLayoutVars>
      </dgm:prSet>
      <dgm:spPr/>
    </dgm:pt>
    <dgm:pt modelId="{F2474474-258D-478F-BF03-60C2B0480532}" type="pres">
      <dgm:prSet presAssocID="{415AB302-FC99-4E3A-A99A-6DA3DB315BD3}" presName="node" presStyleLbl="node1" presStyleIdx="0" presStyleCnt="4">
        <dgm:presLayoutVars>
          <dgm:bulletEnabled val="1"/>
        </dgm:presLayoutVars>
      </dgm:prSet>
      <dgm:spPr/>
    </dgm:pt>
    <dgm:pt modelId="{7A421FBF-E712-455E-83F7-FF61E459F548}" type="pres">
      <dgm:prSet presAssocID="{E28A1EA5-734F-47AD-A6C9-56D9D1DCF6D6}" presName="sibTrans" presStyleLbl="sibTrans2D1" presStyleIdx="0" presStyleCnt="3"/>
      <dgm:spPr/>
    </dgm:pt>
    <dgm:pt modelId="{99DC530E-BB9D-472D-813C-C5A5F97C7202}" type="pres">
      <dgm:prSet presAssocID="{E28A1EA5-734F-47AD-A6C9-56D9D1DCF6D6}" presName="connectorText" presStyleLbl="sibTrans2D1" presStyleIdx="0" presStyleCnt="3"/>
      <dgm:spPr/>
    </dgm:pt>
    <dgm:pt modelId="{98FD2715-ABF9-4F17-8D23-81781CFADE80}" type="pres">
      <dgm:prSet presAssocID="{7B1204CD-13C8-498A-A9B2-EB878E08D36D}" presName="node" presStyleLbl="node1" presStyleIdx="1" presStyleCnt="4">
        <dgm:presLayoutVars>
          <dgm:bulletEnabled val="1"/>
        </dgm:presLayoutVars>
      </dgm:prSet>
      <dgm:spPr/>
    </dgm:pt>
    <dgm:pt modelId="{CF15106E-BC12-4B0A-9EAB-5A2BA6C0AAD7}" type="pres">
      <dgm:prSet presAssocID="{6C0B3C4A-3DF4-4A53-9026-00F202164C0C}" presName="sibTrans" presStyleLbl="sibTrans2D1" presStyleIdx="1" presStyleCnt="3"/>
      <dgm:spPr/>
    </dgm:pt>
    <dgm:pt modelId="{52840468-3C31-4A04-9826-2056402ABE7B}" type="pres">
      <dgm:prSet presAssocID="{6C0B3C4A-3DF4-4A53-9026-00F202164C0C}" presName="connectorText" presStyleLbl="sibTrans2D1" presStyleIdx="1" presStyleCnt="3"/>
      <dgm:spPr/>
    </dgm:pt>
    <dgm:pt modelId="{D5572EF4-7165-40A4-8196-1829AB8B10B7}" type="pres">
      <dgm:prSet presAssocID="{8A3D1D4A-407C-449A-B188-A5494FA55BCB}" presName="node" presStyleLbl="node1" presStyleIdx="2" presStyleCnt="4">
        <dgm:presLayoutVars>
          <dgm:bulletEnabled val="1"/>
        </dgm:presLayoutVars>
      </dgm:prSet>
      <dgm:spPr/>
    </dgm:pt>
    <dgm:pt modelId="{E39B0A51-D444-40E9-8B99-CE575A377C7B}" type="pres">
      <dgm:prSet presAssocID="{DE809627-AA99-43E2-A8D8-028FD68E7428}" presName="sibTrans" presStyleLbl="sibTrans2D1" presStyleIdx="2" presStyleCnt="3"/>
      <dgm:spPr/>
    </dgm:pt>
    <dgm:pt modelId="{821E7458-509C-4199-AA7C-28DE336AC583}" type="pres">
      <dgm:prSet presAssocID="{DE809627-AA99-43E2-A8D8-028FD68E7428}" presName="connectorText" presStyleLbl="sibTrans2D1" presStyleIdx="2" presStyleCnt="3"/>
      <dgm:spPr/>
    </dgm:pt>
    <dgm:pt modelId="{BDC842BF-7874-45A0-9995-3CB0543AB035}" type="pres">
      <dgm:prSet presAssocID="{B96D3EA8-73C4-4647-B868-E58D7B793ED9}" presName="node" presStyleLbl="node1" presStyleIdx="3" presStyleCnt="4">
        <dgm:presLayoutVars>
          <dgm:bulletEnabled val="1"/>
        </dgm:presLayoutVars>
      </dgm:prSet>
      <dgm:spPr/>
    </dgm:pt>
  </dgm:ptLst>
  <dgm:cxnLst>
    <dgm:cxn modelId="{C35FE310-2EA3-4ACC-9913-75B7ACDD935F}" type="presOf" srcId="{DE809627-AA99-43E2-A8D8-028FD68E7428}" destId="{821E7458-509C-4199-AA7C-28DE336AC583}" srcOrd="1" destOrd="0" presId="urn:microsoft.com/office/officeart/2005/8/layout/process1"/>
    <dgm:cxn modelId="{FDB66920-5110-4D4B-9EE6-F63298047936}" type="presOf" srcId="{415AB302-FC99-4E3A-A99A-6DA3DB315BD3}" destId="{F2474474-258D-478F-BF03-60C2B0480532}" srcOrd="0" destOrd="0" presId="urn:microsoft.com/office/officeart/2005/8/layout/process1"/>
    <dgm:cxn modelId="{E8E0AC31-78F1-45D3-8947-D4AA591B5FAF}" type="presOf" srcId="{DE809627-AA99-43E2-A8D8-028FD68E7428}" destId="{E39B0A51-D444-40E9-8B99-CE575A377C7B}" srcOrd="0" destOrd="0" presId="urn:microsoft.com/office/officeart/2005/8/layout/process1"/>
    <dgm:cxn modelId="{BBD1013E-072D-4B58-BA1C-C9C688EB93B5}" type="presOf" srcId="{4D300495-35AA-47C8-901B-5D5245B4E61D}" destId="{E419025A-A187-4B00-8458-F84900C882AE}" srcOrd="0" destOrd="0" presId="urn:microsoft.com/office/officeart/2005/8/layout/process1"/>
    <dgm:cxn modelId="{1B978D61-8F55-4B2E-A49D-1E4327D58D15}" type="presOf" srcId="{6C0B3C4A-3DF4-4A53-9026-00F202164C0C}" destId="{52840468-3C31-4A04-9826-2056402ABE7B}" srcOrd="1" destOrd="0" presId="urn:microsoft.com/office/officeart/2005/8/layout/process1"/>
    <dgm:cxn modelId="{F323E765-B383-4547-B05E-F6F27CA23B25}" type="presOf" srcId="{E28A1EA5-734F-47AD-A6C9-56D9D1DCF6D6}" destId="{7A421FBF-E712-455E-83F7-FF61E459F548}" srcOrd="0" destOrd="0" presId="urn:microsoft.com/office/officeart/2005/8/layout/process1"/>
    <dgm:cxn modelId="{D1C4C552-32B8-47DE-95B1-BBECDFAA90E7}" type="presOf" srcId="{E28A1EA5-734F-47AD-A6C9-56D9D1DCF6D6}" destId="{99DC530E-BB9D-472D-813C-C5A5F97C7202}" srcOrd="1" destOrd="0" presId="urn:microsoft.com/office/officeart/2005/8/layout/process1"/>
    <dgm:cxn modelId="{908AFB54-32DB-4D38-B0B5-4B7D54AA2B16}" srcId="{4D300495-35AA-47C8-901B-5D5245B4E61D}" destId="{415AB302-FC99-4E3A-A99A-6DA3DB315BD3}" srcOrd="0" destOrd="0" parTransId="{174EFE0E-3B2C-43E1-9442-C41678248D59}" sibTransId="{E28A1EA5-734F-47AD-A6C9-56D9D1DCF6D6}"/>
    <dgm:cxn modelId="{24BF5284-7B92-4C40-975B-EF9084E101F1}" srcId="{4D300495-35AA-47C8-901B-5D5245B4E61D}" destId="{B96D3EA8-73C4-4647-B868-E58D7B793ED9}" srcOrd="3" destOrd="0" parTransId="{91B6420A-5F87-4A53-A4B8-81B3A68DBECB}" sibTransId="{DEFB2F53-8753-484C-88C1-65AD0162E848}"/>
    <dgm:cxn modelId="{03ACFF94-ABE4-4B30-BBAA-529C5DD53C7D}" type="presOf" srcId="{6C0B3C4A-3DF4-4A53-9026-00F202164C0C}" destId="{CF15106E-BC12-4B0A-9EAB-5A2BA6C0AAD7}" srcOrd="0" destOrd="0" presId="urn:microsoft.com/office/officeart/2005/8/layout/process1"/>
    <dgm:cxn modelId="{36B6C39A-EBE0-42A6-AEB8-6A8235566DBD}" srcId="{4D300495-35AA-47C8-901B-5D5245B4E61D}" destId="{8A3D1D4A-407C-449A-B188-A5494FA55BCB}" srcOrd="2" destOrd="0" parTransId="{D6433CB0-B98F-4ADC-BDD7-EE7FA7564D63}" sibTransId="{DE809627-AA99-43E2-A8D8-028FD68E7428}"/>
    <dgm:cxn modelId="{A25F8BB2-5D1F-4CD4-8398-B1C79319C04B}" type="presOf" srcId="{7B1204CD-13C8-498A-A9B2-EB878E08D36D}" destId="{98FD2715-ABF9-4F17-8D23-81781CFADE80}" srcOrd="0" destOrd="0" presId="urn:microsoft.com/office/officeart/2005/8/layout/process1"/>
    <dgm:cxn modelId="{7E4ABCCD-7CEE-48D0-9AF9-59F38E8C4E10}" type="presOf" srcId="{B96D3EA8-73C4-4647-B868-E58D7B793ED9}" destId="{BDC842BF-7874-45A0-9995-3CB0543AB035}" srcOrd="0" destOrd="0" presId="urn:microsoft.com/office/officeart/2005/8/layout/process1"/>
    <dgm:cxn modelId="{5F6236CE-B970-4417-BEC1-70DE080E7ED9}" srcId="{4D300495-35AA-47C8-901B-5D5245B4E61D}" destId="{7B1204CD-13C8-498A-A9B2-EB878E08D36D}" srcOrd="1" destOrd="0" parTransId="{03141D6F-AA72-476A-857F-5F929EEABE4E}" sibTransId="{6C0B3C4A-3DF4-4A53-9026-00F202164C0C}"/>
    <dgm:cxn modelId="{A0D63CFE-4F42-468D-9400-1F2E267DD0BB}" type="presOf" srcId="{8A3D1D4A-407C-449A-B188-A5494FA55BCB}" destId="{D5572EF4-7165-40A4-8196-1829AB8B10B7}" srcOrd="0" destOrd="0" presId="urn:microsoft.com/office/officeart/2005/8/layout/process1"/>
    <dgm:cxn modelId="{3E39F220-034A-4060-B933-B5A16BB88D61}" type="presParOf" srcId="{E419025A-A187-4B00-8458-F84900C882AE}" destId="{F2474474-258D-478F-BF03-60C2B0480532}" srcOrd="0" destOrd="0" presId="urn:microsoft.com/office/officeart/2005/8/layout/process1"/>
    <dgm:cxn modelId="{AC5C3724-4800-4354-BBA5-002F513C499B}" type="presParOf" srcId="{E419025A-A187-4B00-8458-F84900C882AE}" destId="{7A421FBF-E712-455E-83F7-FF61E459F548}" srcOrd="1" destOrd="0" presId="urn:microsoft.com/office/officeart/2005/8/layout/process1"/>
    <dgm:cxn modelId="{58613A46-BB74-45F8-BE74-E5670CFF76B4}" type="presParOf" srcId="{7A421FBF-E712-455E-83F7-FF61E459F548}" destId="{99DC530E-BB9D-472D-813C-C5A5F97C7202}" srcOrd="0" destOrd="0" presId="urn:microsoft.com/office/officeart/2005/8/layout/process1"/>
    <dgm:cxn modelId="{12834C7E-4905-4D30-8D6F-F66FFD69169F}" type="presParOf" srcId="{E419025A-A187-4B00-8458-F84900C882AE}" destId="{98FD2715-ABF9-4F17-8D23-81781CFADE80}" srcOrd="2" destOrd="0" presId="urn:microsoft.com/office/officeart/2005/8/layout/process1"/>
    <dgm:cxn modelId="{011CC930-BA12-438A-94E7-35866F4E9F30}" type="presParOf" srcId="{E419025A-A187-4B00-8458-F84900C882AE}" destId="{CF15106E-BC12-4B0A-9EAB-5A2BA6C0AAD7}" srcOrd="3" destOrd="0" presId="urn:microsoft.com/office/officeart/2005/8/layout/process1"/>
    <dgm:cxn modelId="{59D5AA0E-7F15-4E81-B22A-A6F7307103C0}" type="presParOf" srcId="{CF15106E-BC12-4B0A-9EAB-5A2BA6C0AAD7}" destId="{52840468-3C31-4A04-9826-2056402ABE7B}" srcOrd="0" destOrd="0" presId="urn:microsoft.com/office/officeart/2005/8/layout/process1"/>
    <dgm:cxn modelId="{6EAC2BF0-EB5D-4387-AC2C-A27A5622CC0D}" type="presParOf" srcId="{E419025A-A187-4B00-8458-F84900C882AE}" destId="{D5572EF4-7165-40A4-8196-1829AB8B10B7}" srcOrd="4" destOrd="0" presId="urn:microsoft.com/office/officeart/2005/8/layout/process1"/>
    <dgm:cxn modelId="{05210651-4F5A-4BB9-A849-8419B5C02605}" type="presParOf" srcId="{E419025A-A187-4B00-8458-F84900C882AE}" destId="{E39B0A51-D444-40E9-8B99-CE575A377C7B}" srcOrd="5" destOrd="0" presId="urn:microsoft.com/office/officeart/2005/8/layout/process1"/>
    <dgm:cxn modelId="{41EB23B6-6ED7-4002-B01E-176624CF0684}" type="presParOf" srcId="{E39B0A51-D444-40E9-8B99-CE575A377C7B}" destId="{821E7458-509C-4199-AA7C-28DE336AC583}" srcOrd="0" destOrd="0" presId="urn:microsoft.com/office/officeart/2005/8/layout/process1"/>
    <dgm:cxn modelId="{C86C1BF2-C0E8-499C-8A00-7967BBB059E7}" type="presParOf" srcId="{E419025A-A187-4B00-8458-F84900C882AE}" destId="{BDC842BF-7874-45A0-9995-3CB0543AB035}"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25D7894-AA9F-4B81-9C6B-C518D193C47E}"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5C046FB3-DEB1-4B9F-9382-2354FBD94CB1}">
      <dgm:prSet/>
      <dgm:spPr/>
      <dgm:t>
        <a:bodyPr/>
        <a:lstStyle/>
        <a:p>
          <a:r>
            <a:rPr lang="en-GB"/>
            <a:t>It is an offence for a person 16 years or over who, having responsibility for a child under 16, wilfully assaults, ill-treats, neglects, abandons, or exposes the child in a manner that is likely to cause unnecessary suffering or injury to health.</a:t>
          </a:r>
          <a:endParaRPr lang="en-US"/>
        </a:p>
      </dgm:t>
    </dgm:pt>
    <dgm:pt modelId="{0070A539-71BF-404F-8A88-C5C890440B69}" type="parTrans" cxnId="{73B1CE61-28AB-4529-8ACF-57B09B15F01E}">
      <dgm:prSet/>
      <dgm:spPr/>
      <dgm:t>
        <a:bodyPr/>
        <a:lstStyle/>
        <a:p>
          <a:endParaRPr lang="en-US"/>
        </a:p>
      </dgm:t>
    </dgm:pt>
    <dgm:pt modelId="{368F5F8C-96C9-4C29-9F59-3AAE90D34794}" type="sibTrans" cxnId="{73B1CE61-28AB-4529-8ACF-57B09B15F01E}">
      <dgm:prSet/>
      <dgm:spPr/>
      <dgm:t>
        <a:bodyPr/>
        <a:lstStyle/>
        <a:p>
          <a:endParaRPr lang="en-US"/>
        </a:p>
      </dgm:t>
    </dgm:pt>
    <dgm:pt modelId="{75D90B3C-2763-4F1A-BB1B-CFCD8C17BD89}">
      <dgm:prSet/>
      <dgm:spPr/>
      <dgm:t>
        <a:bodyPr/>
        <a:lstStyle/>
        <a:p>
          <a:r>
            <a:rPr lang="en-GB"/>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endParaRPr lang="en-US"/>
        </a:p>
      </dgm:t>
    </dgm:pt>
    <dgm:pt modelId="{0DBB4367-5679-4C9F-8973-857649A16C39}" type="parTrans" cxnId="{F8AE154A-EF25-4524-AB80-FBFC527341C5}">
      <dgm:prSet/>
      <dgm:spPr/>
      <dgm:t>
        <a:bodyPr/>
        <a:lstStyle/>
        <a:p>
          <a:endParaRPr lang="en-US"/>
        </a:p>
      </dgm:t>
    </dgm:pt>
    <dgm:pt modelId="{E515F1FD-8AD5-4107-8344-2388CAB3CD55}" type="sibTrans" cxnId="{F8AE154A-EF25-4524-AB80-FBFC527341C5}">
      <dgm:prSet/>
      <dgm:spPr/>
      <dgm:t>
        <a:bodyPr/>
        <a:lstStyle/>
        <a:p>
          <a:endParaRPr lang="en-US"/>
        </a:p>
      </dgm:t>
    </dgm:pt>
    <dgm:pt modelId="{18592B4A-BCBD-4922-88AB-3F30B1292C2F}" type="pres">
      <dgm:prSet presAssocID="{D25D7894-AA9F-4B81-9C6B-C518D193C47E}" presName="Name0" presStyleCnt="0">
        <dgm:presLayoutVars>
          <dgm:dir/>
          <dgm:resizeHandles val="exact"/>
        </dgm:presLayoutVars>
      </dgm:prSet>
      <dgm:spPr/>
    </dgm:pt>
    <dgm:pt modelId="{B792A387-CD60-4610-BF3F-77772527D0DC}" type="pres">
      <dgm:prSet presAssocID="{5C046FB3-DEB1-4B9F-9382-2354FBD94CB1}" presName="node" presStyleLbl="node1" presStyleIdx="0" presStyleCnt="2">
        <dgm:presLayoutVars>
          <dgm:bulletEnabled val="1"/>
        </dgm:presLayoutVars>
      </dgm:prSet>
      <dgm:spPr/>
    </dgm:pt>
    <dgm:pt modelId="{EC85B001-8465-45FB-8141-929836902406}" type="pres">
      <dgm:prSet presAssocID="{368F5F8C-96C9-4C29-9F59-3AAE90D34794}" presName="sibTrans" presStyleLbl="sibTrans2D1" presStyleIdx="0" presStyleCnt="1"/>
      <dgm:spPr/>
    </dgm:pt>
    <dgm:pt modelId="{B397F06F-6E03-4CC4-AC69-8DB3FB39794C}" type="pres">
      <dgm:prSet presAssocID="{368F5F8C-96C9-4C29-9F59-3AAE90D34794}" presName="connectorText" presStyleLbl="sibTrans2D1" presStyleIdx="0" presStyleCnt="1"/>
      <dgm:spPr/>
    </dgm:pt>
    <dgm:pt modelId="{F9770BC8-487A-457D-9E05-4E7D72A3DD4C}" type="pres">
      <dgm:prSet presAssocID="{75D90B3C-2763-4F1A-BB1B-CFCD8C17BD89}" presName="node" presStyleLbl="node1" presStyleIdx="1" presStyleCnt="2">
        <dgm:presLayoutVars>
          <dgm:bulletEnabled val="1"/>
        </dgm:presLayoutVars>
      </dgm:prSet>
      <dgm:spPr/>
    </dgm:pt>
  </dgm:ptLst>
  <dgm:cxnLst>
    <dgm:cxn modelId="{3E9FBA2A-D77A-47F0-A908-45529B02D575}" type="presOf" srcId="{75D90B3C-2763-4F1A-BB1B-CFCD8C17BD89}" destId="{F9770BC8-487A-457D-9E05-4E7D72A3DD4C}" srcOrd="0" destOrd="0" presId="urn:microsoft.com/office/officeart/2005/8/layout/process1"/>
    <dgm:cxn modelId="{73B1CE61-28AB-4529-8ACF-57B09B15F01E}" srcId="{D25D7894-AA9F-4B81-9C6B-C518D193C47E}" destId="{5C046FB3-DEB1-4B9F-9382-2354FBD94CB1}" srcOrd="0" destOrd="0" parTransId="{0070A539-71BF-404F-8A88-C5C890440B69}" sibTransId="{368F5F8C-96C9-4C29-9F59-3AAE90D34794}"/>
    <dgm:cxn modelId="{6DF34964-F5F3-4690-84FA-0C97CDBD2C7C}" type="presOf" srcId="{368F5F8C-96C9-4C29-9F59-3AAE90D34794}" destId="{B397F06F-6E03-4CC4-AC69-8DB3FB39794C}" srcOrd="1" destOrd="0" presId="urn:microsoft.com/office/officeart/2005/8/layout/process1"/>
    <dgm:cxn modelId="{F8AE154A-EF25-4524-AB80-FBFC527341C5}" srcId="{D25D7894-AA9F-4B81-9C6B-C518D193C47E}" destId="{75D90B3C-2763-4F1A-BB1B-CFCD8C17BD89}" srcOrd="1" destOrd="0" parTransId="{0DBB4367-5679-4C9F-8973-857649A16C39}" sibTransId="{E515F1FD-8AD5-4107-8344-2388CAB3CD55}"/>
    <dgm:cxn modelId="{D27CCB70-8429-477F-B4D3-F9FCC9A975F4}" type="presOf" srcId="{368F5F8C-96C9-4C29-9F59-3AAE90D34794}" destId="{EC85B001-8465-45FB-8141-929836902406}" srcOrd="0" destOrd="0" presId="urn:microsoft.com/office/officeart/2005/8/layout/process1"/>
    <dgm:cxn modelId="{56BD4153-7D7D-4F90-9592-C050DDD71962}" type="presOf" srcId="{D25D7894-AA9F-4B81-9C6B-C518D193C47E}" destId="{18592B4A-BCBD-4922-88AB-3F30B1292C2F}" srcOrd="0" destOrd="0" presId="urn:microsoft.com/office/officeart/2005/8/layout/process1"/>
    <dgm:cxn modelId="{E3EC1B93-CAC1-4060-8DA1-6DBD7425B12E}" type="presOf" srcId="{5C046FB3-DEB1-4B9F-9382-2354FBD94CB1}" destId="{B792A387-CD60-4610-BF3F-77772527D0DC}" srcOrd="0" destOrd="0" presId="urn:microsoft.com/office/officeart/2005/8/layout/process1"/>
    <dgm:cxn modelId="{15CA24CC-B070-4C36-B43D-E64837D5D6E4}" type="presParOf" srcId="{18592B4A-BCBD-4922-88AB-3F30B1292C2F}" destId="{B792A387-CD60-4610-BF3F-77772527D0DC}" srcOrd="0" destOrd="0" presId="urn:microsoft.com/office/officeart/2005/8/layout/process1"/>
    <dgm:cxn modelId="{F397C8B9-C337-433E-9515-CB859AEB1194}" type="presParOf" srcId="{18592B4A-BCBD-4922-88AB-3F30B1292C2F}" destId="{EC85B001-8465-45FB-8141-929836902406}" srcOrd="1" destOrd="0" presId="urn:microsoft.com/office/officeart/2005/8/layout/process1"/>
    <dgm:cxn modelId="{E7B88CD9-85FC-471A-94C5-0A540F4F1255}" type="presParOf" srcId="{EC85B001-8465-45FB-8141-929836902406}" destId="{B397F06F-6E03-4CC4-AC69-8DB3FB39794C}" srcOrd="0" destOrd="0" presId="urn:microsoft.com/office/officeart/2005/8/layout/process1"/>
    <dgm:cxn modelId="{3C408FBA-E0A3-4F06-8870-7B8755EDC82E}" type="presParOf" srcId="{18592B4A-BCBD-4922-88AB-3F30B1292C2F}" destId="{F9770BC8-487A-457D-9E05-4E7D72A3DD4C}"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46B2359-9B38-429E-9D2F-A0A730501A29}"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AE5AB515-E16D-445C-B36A-97F7EF75E1B9}">
      <dgm:prSet/>
      <dgm:spPr/>
      <dgm:t>
        <a:bodyPr/>
        <a:lstStyle/>
        <a:p>
          <a:r>
            <a:rPr lang="en-US"/>
            <a:t>Neglect</a:t>
          </a:r>
        </a:p>
      </dgm:t>
    </dgm:pt>
    <dgm:pt modelId="{5DC5530E-3334-491D-81BD-F0FEC62ACD91}" type="parTrans" cxnId="{71500FC6-94E1-4B99-AB51-9AA052E7B174}">
      <dgm:prSet/>
      <dgm:spPr/>
      <dgm:t>
        <a:bodyPr/>
        <a:lstStyle/>
        <a:p>
          <a:endParaRPr lang="en-US"/>
        </a:p>
      </dgm:t>
    </dgm:pt>
    <dgm:pt modelId="{11B63C40-FE83-4C65-91B8-DDC933CD0035}" type="sibTrans" cxnId="{71500FC6-94E1-4B99-AB51-9AA052E7B174}">
      <dgm:prSet/>
      <dgm:spPr/>
      <dgm:t>
        <a:bodyPr/>
        <a:lstStyle/>
        <a:p>
          <a:endParaRPr lang="en-US"/>
        </a:p>
      </dgm:t>
    </dgm:pt>
    <dgm:pt modelId="{7F24B4BB-5EC6-4AC4-ABA0-7A15BAC4523B}">
      <dgm:prSet/>
      <dgm:spPr/>
      <dgm:t>
        <a:bodyPr/>
        <a:lstStyle/>
        <a:p>
          <a:r>
            <a:rPr lang="en-US"/>
            <a:t>Physical Abuse</a:t>
          </a:r>
        </a:p>
      </dgm:t>
    </dgm:pt>
    <dgm:pt modelId="{7DFECBF7-C8FE-4B92-A0A8-5044C6D26BF1}" type="parTrans" cxnId="{FB169BD7-3B7F-43CD-8EA5-E651F81076FA}">
      <dgm:prSet/>
      <dgm:spPr/>
      <dgm:t>
        <a:bodyPr/>
        <a:lstStyle/>
        <a:p>
          <a:endParaRPr lang="en-US"/>
        </a:p>
      </dgm:t>
    </dgm:pt>
    <dgm:pt modelId="{09EB5AD3-75EF-4A08-BCD7-4BA5027F42E5}" type="sibTrans" cxnId="{FB169BD7-3B7F-43CD-8EA5-E651F81076FA}">
      <dgm:prSet/>
      <dgm:spPr/>
      <dgm:t>
        <a:bodyPr/>
        <a:lstStyle/>
        <a:p>
          <a:endParaRPr lang="en-US"/>
        </a:p>
      </dgm:t>
    </dgm:pt>
    <dgm:pt modelId="{3D51B896-F76E-4DB2-8F89-5E92000106B0}">
      <dgm:prSet/>
      <dgm:spPr/>
      <dgm:t>
        <a:bodyPr/>
        <a:lstStyle/>
        <a:p>
          <a:r>
            <a:rPr lang="en-US"/>
            <a:t>Emotional Abuse</a:t>
          </a:r>
        </a:p>
      </dgm:t>
    </dgm:pt>
    <dgm:pt modelId="{D8BD2285-68B9-40CB-81AA-9AF3E18211E5}" type="parTrans" cxnId="{706FB3E6-4E59-493D-B290-77D4533A5F72}">
      <dgm:prSet/>
      <dgm:spPr/>
      <dgm:t>
        <a:bodyPr/>
        <a:lstStyle/>
        <a:p>
          <a:endParaRPr lang="en-US"/>
        </a:p>
      </dgm:t>
    </dgm:pt>
    <dgm:pt modelId="{8DC5AA95-3EC0-4813-B5BE-ECC2C9B1F519}" type="sibTrans" cxnId="{706FB3E6-4E59-493D-B290-77D4533A5F72}">
      <dgm:prSet/>
      <dgm:spPr/>
      <dgm:t>
        <a:bodyPr/>
        <a:lstStyle/>
        <a:p>
          <a:endParaRPr lang="en-US"/>
        </a:p>
      </dgm:t>
    </dgm:pt>
    <dgm:pt modelId="{27561A9E-9C25-41F7-B7A1-F3353A45E288}">
      <dgm:prSet/>
      <dgm:spPr/>
      <dgm:t>
        <a:bodyPr/>
        <a:lstStyle/>
        <a:p>
          <a:r>
            <a:rPr lang="en-US"/>
            <a:t>Sexual Abuse</a:t>
          </a:r>
        </a:p>
      </dgm:t>
    </dgm:pt>
    <dgm:pt modelId="{74788626-672B-4EE5-8E3B-F958B13CDC66}" type="parTrans" cxnId="{C9ECDBD1-1645-4A6A-94D4-FF845FFBCCDB}">
      <dgm:prSet/>
      <dgm:spPr/>
      <dgm:t>
        <a:bodyPr/>
        <a:lstStyle/>
        <a:p>
          <a:endParaRPr lang="en-US"/>
        </a:p>
      </dgm:t>
    </dgm:pt>
    <dgm:pt modelId="{FAB708D1-9312-46F7-88F0-C8EEB12B6088}" type="sibTrans" cxnId="{C9ECDBD1-1645-4A6A-94D4-FF845FFBCCDB}">
      <dgm:prSet/>
      <dgm:spPr/>
      <dgm:t>
        <a:bodyPr/>
        <a:lstStyle/>
        <a:p>
          <a:endParaRPr lang="en-US"/>
        </a:p>
      </dgm:t>
    </dgm:pt>
    <dgm:pt modelId="{67D6C807-E1F3-4BFD-A1EE-5928009CD750}" type="pres">
      <dgm:prSet presAssocID="{646B2359-9B38-429E-9D2F-A0A730501A29}" presName="outerComposite" presStyleCnt="0">
        <dgm:presLayoutVars>
          <dgm:chMax val="5"/>
          <dgm:dir/>
          <dgm:resizeHandles val="exact"/>
        </dgm:presLayoutVars>
      </dgm:prSet>
      <dgm:spPr/>
    </dgm:pt>
    <dgm:pt modelId="{81E22934-39F7-4EE9-85F2-FC16622C4EDE}" type="pres">
      <dgm:prSet presAssocID="{646B2359-9B38-429E-9D2F-A0A730501A29}" presName="dummyMaxCanvas" presStyleCnt="0">
        <dgm:presLayoutVars/>
      </dgm:prSet>
      <dgm:spPr/>
    </dgm:pt>
    <dgm:pt modelId="{0D0A8CC2-E713-4409-B0D7-08F96A20423A}" type="pres">
      <dgm:prSet presAssocID="{646B2359-9B38-429E-9D2F-A0A730501A29}" presName="FourNodes_1" presStyleLbl="node1" presStyleIdx="0" presStyleCnt="4">
        <dgm:presLayoutVars>
          <dgm:bulletEnabled val="1"/>
        </dgm:presLayoutVars>
      </dgm:prSet>
      <dgm:spPr/>
    </dgm:pt>
    <dgm:pt modelId="{51CA47B9-194C-427B-8EF7-F98260B11E95}" type="pres">
      <dgm:prSet presAssocID="{646B2359-9B38-429E-9D2F-A0A730501A29}" presName="FourNodes_2" presStyleLbl="node1" presStyleIdx="1" presStyleCnt="4">
        <dgm:presLayoutVars>
          <dgm:bulletEnabled val="1"/>
        </dgm:presLayoutVars>
      </dgm:prSet>
      <dgm:spPr/>
    </dgm:pt>
    <dgm:pt modelId="{869C808A-9204-42B1-8AAA-58412EB36246}" type="pres">
      <dgm:prSet presAssocID="{646B2359-9B38-429E-9D2F-A0A730501A29}" presName="FourNodes_3" presStyleLbl="node1" presStyleIdx="2" presStyleCnt="4">
        <dgm:presLayoutVars>
          <dgm:bulletEnabled val="1"/>
        </dgm:presLayoutVars>
      </dgm:prSet>
      <dgm:spPr/>
    </dgm:pt>
    <dgm:pt modelId="{93DD1C96-8283-4117-9C44-A23AD3D05A14}" type="pres">
      <dgm:prSet presAssocID="{646B2359-9B38-429E-9D2F-A0A730501A29}" presName="FourNodes_4" presStyleLbl="node1" presStyleIdx="3" presStyleCnt="4">
        <dgm:presLayoutVars>
          <dgm:bulletEnabled val="1"/>
        </dgm:presLayoutVars>
      </dgm:prSet>
      <dgm:spPr/>
    </dgm:pt>
    <dgm:pt modelId="{EF06B326-0B3B-4380-8372-C42C8909FF51}" type="pres">
      <dgm:prSet presAssocID="{646B2359-9B38-429E-9D2F-A0A730501A29}" presName="FourConn_1-2" presStyleLbl="fgAccFollowNode1" presStyleIdx="0" presStyleCnt="3">
        <dgm:presLayoutVars>
          <dgm:bulletEnabled val="1"/>
        </dgm:presLayoutVars>
      </dgm:prSet>
      <dgm:spPr/>
    </dgm:pt>
    <dgm:pt modelId="{1E5FFE67-351B-4175-AE4C-73948DA7E6BD}" type="pres">
      <dgm:prSet presAssocID="{646B2359-9B38-429E-9D2F-A0A730501A29}" presName="FourConn_2-3" presStyleLbl="fgAccFollowNode1" presStyleIdx="1" presStyleCnt="3">
        <dgm:presLayoutVars>
          <dgm:bulletEnabled val="1"/>
        </dgm:presLayoutVars>
      </dgm:prSet>
      <dgm:spPr/>
    </dgm:pt>
    <dgm:pt modelId="{AB6653DC-1C5A-4152-9069-DC875CA028F4}" type="pres">
      <dgm:prSet presAssocID="{646B2359-9B38-429E-9D2F-A0A730501A29}" presName="FourConn_3-4" presStyleLbl="fgAccFollowNode1" presStyleIdx="2" presStyleCnt="3">
        <dgm:presLayoutVars>
          <dgm:bulletEnabled val="1"/>
        </dgm:presLayoutVars>
      </dgm:prSet>
      <dgm:spPr/>
    </dgm:pt>
    <dgm:pt modelId="{F43C1F2F-150B-434F-941E-26365C0C35FD}" type="pres">
      <dgm:prSet presAssocID="{646B2359-9B38-429E-9D2F-A0A730501A29}" presName="FourNodes_1_text" presStyleLbl="node1" presStyleIdx="3" presStyleCnt="4">
        <dgm:presLayoutVars>
          <dgm:bulletEnabled val="1"/>
        </dgm:presLayoutVars>
      </dgm:prSet>
      <dgm:spPr/>
    </dgm:pt>
    <dgm:pt modelId="{1FCA6650-2AA6-490F-8DA7-4C12AE7398A9}" type="pres">
      <dgm:prSet presAssocID="{646B2359-9B38-429E-9D2F-A0A730501A29}" presName="FourNodes_2_text" presStyleLbl="node1" presStyleIdx="3" presStyleCnt="4">
        <dgm:presLayoutVars>
          <dgm:bulletEnabled val="1"/>
        </dgm:presLayoutVars>
      </dgm:prSet>
      <dgm:spPr/>
    </dgm:pt>
    <dgm:pt modelId="{F96C155A-B7C7-44CE-A109-B37FBE1B6E45}" type="pres">
      <dgm:prSet presAssocID="{646B2359-9B38-429E-9D2F-A0A730501A29}" presName="FourNodes_3_text" presStyleLbl="node1" presStyleIdx="3" presStyleCnt="4">
        <dgm:presLayoutVars>
          <dgm:bulletEnabled val="1"/>
        </dgm:presLayoutVars>
      </dgm:prSet>
      <dgm:spPr/>
    </dgm:pt>
    <dgm:pt modelId="{D604A293-2EE0-4628-9EE4-A6FED4A67892}" type="pres">
      <dgm:prSet presAssocID="{646B2359-9B38-429E-9D2F-A0A730501A29}" presName="FourNodes_4_text" presStyleLbl="node1" presStyleIdx="3" presStyleCnt="4">
        <dgm:presLayoutVars>
          <dgm:bulletEnabled val="1"/>
        </dgm:presLayoutVars>
      </dgm:prSet>
      <dgm:spPr/>
    </dgm:pt>
  </dgm:ptLst>
  <dgm:cxnLst>
    <dgm:cxn modelId="{699E6602-1443-4921-8B9A-91E7D633D652}" type="presOf" srcId="{7F24B4BB-5EC6-4AC4-ABA0-7A15BAC4523B}" destId="{1FCA6650-2AA6-490F-8DA7-4C12AE7398A9}" srcOrd="1" destOrd="0" presId="urn:microsoft.com/office/officeart/2005/8/layout/vProcess5"/>
    <dgm:cxn modelId="{4A98CA0C-7754-4F1F-AE76-427077CFC987}" type="presOf" srcId="{27561A9E-9C25-41F7-B7A1-F3353A45E288}" destId="{D604A293-2EE0-4628-9EE4-A6FED4A67892}" srcOrd="1" destOrd="0" presId="urn:microsoft.com/office/officeart/2005/8/layout/vProcess5"/>
    <dgm:cxn modelId="{E4290513-F252-4E61-ACE3-6B6940094856}" type="presOf" srcId="{7F24B4BB-5EC6-4AC4-ABA0-7A15BAC4523B}" destId="{51CA47B9-194C-427B-8EF7-F98260B11E95}" srcOrd="0" destOrd="0" presId="urn:microsoft.com/office/officeart/2005/8/layout/vProcess5"/>
    <dgm:cxn modelId="{040C3C40-7928-46A2-9797-7EBBA7645269}" type="presOf" srcId="{8DC5AA95-3EC0-4813-B5BE-ECC2C9B1F519}" destId="{AB6653DC-1C5A-4152-9069-DC875CA028F4}" srcOrd="0" destOrd="0" presId="urn:microsoft.com/office/officeart/2005/8/layout/vProcess5"/>
    <dgm:cxn modelId="{3AEEDC44-6610-42DD-8DFA-0372BE52421B}" type="presOf" srcId="{09EB5AD3-75EF-4A08-BCD7-4BA5027F42E5}" destId="{1E5FFE67-351B-4175-AE4C-73948DA7E6BD}" srcOrd="0" destOrd="0" presId="urn:microsoft.com/office/officeart/2005/8/layout/vProcess5"/>
    <dgm:cxn modelId="{63AFD246-BF52-47F6-9071-2539D066E564}" type="presOf" srcId="{11B63C40-FE83-4C65-91B8-DDC933CD0035}" destId="{EF06B326-0B3B-4380-8372-C42C8909FF51}" srcOrd="0" destOrd="0" presId="urn:microsoft.com/office/officeart/2005/8/layout/vProcess5"/>
    <dgm:cxn modelId="{02E07549-DD94-42D1-A21E-1A78A8E1DE52}" type="presOf" srcId="{AE5AB515-E16D-445C-B36A-97F7EF75E1B9}" destId="{F43C1F2F-150B-434F-941E-26365C0C35FD}" srcOrd="1" destOrd="0" presId="urn:microsoft.com/office/officeart/2005/8/layout/vProcess5"/>
    <dgm:cxn modelId="{D6172172-B4D1-46DB-9E22-ADB94B75714D}" type="presOf" srcId="{3D51B896-F76E-4DB2-8F89-5E92000106B0}" destId="{869C808A-9204-42B1-8AAA-58412EB36246}" srcOrd="0" destOrd="0" presId="urn:microsoft.com/office/officeart/2005/8/layout/vProcess5"/>
    <dgm:cxn modelId="{EA6831A4-AD23-4290-985F-D8434CFED2F5}" type="presOf" srcId="{3D51B896-F76E-4DB2-8F89-5E92000106B0}" destId="{F96C155A-B7C7-44CE-A109-B37FBE1B6E45}" srcOrd="1" destOrd="0" presId="urn:microsoft.com/office/officeart/2005/8/layout/vProcess5"/>
    <dgm:cxn modelId="{062596B6-0724-4388-BA1E-E1BFC737D4FA}" type="presOf" srcId="{27561A9E-9C25-41F7-B7A1-F3353A45E288}" destId="{93DD1C96-8283-4117-9C44-A23AD3D05A14}" srcOrd="0" destOrd="0" presId="urn:microsoft.com/office/officeart/2005/8/layout/vProcess5"/>
    <dgm:cxn modelId="{71500FC6-94E1-4B99-AB51-9AA052E7B174}" srcId="{646B2359-9B38-429E-9D2F-A0A730501A29}" destId="{AE5AB515-E16D-445C-B36A-97F7EF75E1B9}" srcOrd="0" destOrd="0" parTransId="{5DC5530E-3334-491D-81BD-F0FEC62ACD91}" sibTransId="{11B63C40-FE83-4C65-91B8-DDC933CD0035}"/>
    <dgm:cxn modelId="{C9ECDBD1-1645-4A6A-94D4-FF845FFBCCDB}" srcId="{646B2359-9B38-429E-9D2F-A0A730501A29}" destId="{27561A9E-9C25-41F7-B7A1-F3353A45E288}" srcOrd="3" destOrd="0" parTransId="{74788626-672B-4EE5-8E3B-F958B13CDC66}" sibTransId="{FAB708D1-9312-46F7-88F0-C8EEB12B6088}"/>
    <dgm:cxn modelId="{D185AFD4-59EB-4575-9437-E73EB80ABE03}" type="presOf" srcId="{646B2359-9B38-429E-9D2F-A0A730501A29}" destId="{67D6C807-E1F3-4BFD-A1EE-5928009CD750}" srcOrd="0" destOrd="0" presId="urn:microsoft.com/office/officeart/2005/8/layout/vProcess5"/>
    <dgm:cxn modelId="{FB169BD7-3B7F-43CD-8EA5-E651F81076FA}" srcId="{646B2359-9B38-429E-9D2F-A0A730501A29}" destId="{7F24B4BB-5EC6-4AC4-ABA0-7A15BAC4523B}" srcOrd="1" destOrd="0" parTransId="{7DFECBF7-C8FE-4B92-A0A8-5044C6D26BF1}" sibTransId="{09EB5AD3-75EF-4A08-BCD7-4BA5027F42E5}"/>
    <dgm:cxn modelId="{9301F4E0-84DD-4363-AC12-80A99717CA28}" type="presOf" srcId="{AE5AB515-E16D-445C-B36A-97F7EF75E1B9}" destId="{0D0A8CC2-E713-4409-B0D7-08F96A20423A}" srcOrd="0" destOrd="0" presId="urn:microsoft.com/office/officeart/2005/8/layout/vProcess5"/>
    <dgm:cxn modelId="{706FB3E6-4E59-493D-B290-77D4533A5F72}" srcId="{646B2359-9B38-429E-9D2F-A0A730501A29}" destId="{3D51B896-F76E-4DB2-8F89-5E92000106B0}" srcOrd="2" destOrd="0" parTransId="{D8BD2285-68B9-40CB-81AA-9AF3E18211E5}" sibTransId="{8DC5AA95-3EC0-4813-B5BE-ECC2C9B1F519}"/>
    <dgm:cxn modelId="{B629957D-D950-4BC6-9027-B67BCFBDE034}" type="presParOf" srcId="{67D6C807-E1F3-4BFD-A1EE-5928009CD750}" destId="{81E22934-39F7-4EE9-85F2-FC16622C4EDE}" srcOrd="0" destOrd="0" presId="urn:microsoft.com/office/officeart/2005/8/layout/vProcess5"/>
    <dgm:cxn modelId="{597D23AD-AEC4-44BF-AC92-665F047C5505}" type="presParOf" srcId="{67D6C807-E1F3-4BFD-A1EE-5928009CD750}" destId="{0D0A8CC2-E713-4409-B0D7-08F96A20423A}" srcOrd="1" destOrd="0" presId="urn:microsoft.com/office/officeart/2005/8/layout/vProcess5"/>
    <dgm:cxn modelId="{4A8B9994-87F9-4CC2-8731-D75CEC1DEE83}" type="presParOf" srcId="{67D6C807-E1F3-4BFD-A1EE-5928009CD750}" destId="{51CA47B9-194C-427B-8EF7-F98260B11E95}" srcOrd="2" destOrd="0" presId="urn:microsoft.com/office/officeart/2005/8/layout/vProcess5"/>
    <dgm:cxn modelId="{FBCCD277-557F-4A92-9296-836DB53BD226}" type="presParOf" srcId="{67D6C807-E1F3-4BFD-A1EE-5928009CD750}" destId="{869C808A-9204-42B1-8AAA-58412EB36246}" srcOrd="3" destOrd="0" presId="urn:microsoft.com/office/officeart/2005/8/layout/vProcess5"/>
    <dgm:cxn modelId="{72FA6A2C-0B5A-4DF4-8F9A-C65D308358D8}" type="presParOf" srcId="{67D6C807-E1F3-4BFD-A1EE-5928009CD750}" destId="{93DD1C96-8283-4117-9C44-A23AD3D05A14}" srcOrd="4" destOrd="0" presId="urn:microsoft.com/office/officeart/2005/8/layout/vProcess5"/>
    <dgm:cxn modelId="{C9B07408-652A-4EA2-AF27-1A7AA3F3EEDD}" type="presParOf" srcId="{67D6C807-E1F3-4BFD-A1EE-5928009CD750}" destId="{EF06B326-0B3B-4380-8372-C42C8909FF51}" srcOrd="5" destOrd="0" presId="urn:microsoft.com/office/officeart/2005/8/layout/vProcess5"/>
    <dgm:cxn modelId="{521C424B-25CD-4033-8354-AD0EE4D8414D}" type="presParOf" srcId="{67D6C807-E1F3-4BFD-A1EE-5928009CD750}" destId="{1E5FFE67-351B-4175-AE4C-73948DA7E6BD}" srcOrd="6" destOrd="0" presId="urn:microsoft.com/office/officeart/2005/8/layout/vProcess5"/>
    <dgm:cxn modelId="{14E2C729-7399-43F9-869C-CA839D1454E0}" type="presParOf" srcId="{67D6C807-E1F3-4BFD-A1EE-5928009CD750}" destId="{AB6653DC-1C5A-4152-9069-DC875CA028F4}" srcOrd="7" destOrd="0" presId="urn:microsoft.com/office/officeart/2005/8/layout/vProcess5"/>
    <dgm:cxn modelId="{A4A0A132-BB60-4531-9F13-D472A45DE0EE}" type="presParOf" srcId="{67D6C807-E1F3-4BFD-A1EE-5928009CD750}" destId="{F43C1F2F-150B-434F-941E-26365C0C35FD}" srcOrd="8" destOrd="0" presId="urn:microsoft.com/office/officeart/2005/8/layout/vProcess5"/>
    <dgm:cxn modelId="{B3AB5DE2-0D06-4BFE-9BF6-6DB713B6B1FE}" type="presParOf" srcId="{67D6C807-E1F3-4BFD-A1EE-5928009CD750}" destId="{1FCA6650-2AA6-490F-8DA7-4C12AE7398A9}" srcOrd="9" destOrd="0" presId="urn:microsoft.com/office/officeart/2005/8/layout/vProcess5"/>
    <dgm:cxn modelId="{816FE5BC-DD25-48B9-BE74-F4FDF1168AAA}" type="presParOf" srcId="{67D6C807-E1F3-4BFD-A1EE-5928009CD750}" destId="{F96C155A-B7C7-44CE-A109-B37FBE1B6E45}" srcOrd="10" destOrd="0" presId="urn:microsoft.com/office/officeart/2005/8/layout/vProcess5"/>
    <dgm:cxn modelId="{06CF7F0F-AFE5-4687-9225-BAB01C32C30A}" type="presParOf" srcId="{67D6C807-E1F3-4BFD-A1EE-5928009CD750}" destId="{D604A293-2EE0-4628-9EE4-A6FED4A6789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7E187E-FA04-437E-B269-8AAB4207B3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0F2CE27-7607-4858-B781-F26DF69D14A4}">
      <dgm:prSet/>
      <dgm:spPr/>
      <dgm:t>
        <a:bodyPr/>
        <a:lstStyle/>
        <a:p>
          <a:r>
            <a:rPr lang="en-GB" dirty="0"/>
            <a:t>Persistent failure to meet a child’s basic physical &amp;/or psychological needs,</a:t>
          </a:r>
          <a:endParaRPr lang="en-US" dirty="0"/>
        </a:p>
      </dgm:t>
    </dgm:pt>
    <dgm:pt modelId="{66441A35-A999-48F9-B28D-71016FE61E58}" type="parTrans" cxnId="{8F4C2B06-7BF2-4BF5-A563-8C62D4AADDA7}">
      <dgm:prSet/>
      <dgm:spPr/>
      <dgm:t>
        <a:bodyPr/>
        <a:lstStyle/>
        <a:p>
          <a:endParaRPr lang="en-US"/>
        </a:p>
      </dgm:t>
    </dgm:pt>
    <dgm:pt modelId="{3E2E0C4B-4D8E-4B04-9C3C-46C754B4957F}" type="sibTrans" cxnId="{8F4C2B06-7BF2-4BF5-A563-8C62D4AADDA7}">
      <dgm:prSet/>
      <dgm:spPr/>
      <dgm:t>
        <a:bodyPr/>
        <a:lstStyle/>
        <a:p>
          <a:endParaRPr lang="en-US"/>
        </a:p>
      </dgm:t>
    </dgm:pt>
    <dgm:pt modelId="{5B9F8EF3-7059-4DE9-AB08-D64B13B5E3EB}">
      <dgm:prSet/>
      <dgm:spPr/>
      <dgm:t>
        <a:bodyPr/>
        <a:lstStyle/>
        <a:p>
          <a:r>
            <a:rPr lang="en-GB"/>
            <a:t>likely to result in the serious impairment of the child’s health or development</a:t>
          </a:r>
          <a:endParaRPr lang="en-US"/>
        </a:p>
      </dgm:t>
    </dgm:pt>
    <dgm:pt modelId="{4B432117-F573-45F3-A402-2A4FEFDA1AFC}" type="parTrans" cxnId="{D80EE38B-AFA9-4305-92A5-A64B07CEBB0B}">
      <dgm:prSet/>
      <dgm:spPr/>
      <dgm:t>
        <a:bodyPr/>
        <a:lstStyle/>
        <a:p>
          <a:endParaRPr lang="en-US"/>
        </a:p>
      </dgm:t>
    </dgm:pt>
    <dgm:pt modelId="{26713FB0-42EE-4CC3-B65C-987F0E9582E4}" type="sibTrans" cxnId="{D80EE38B-AFA9-4305-92A5-A64B07CEBB0B}">
      <dgm:prSet/>
      <dgm:spPr/>
      <dgm:t>
        <a:bodyPr/>
        <a:lstStyle/>
        <a:p>
          <a:endParaRPr lang="en-US"/>
        </a:p>
      </dgm:t>
    </dgm:pt>
    <dgm:pt modelId="{2A0425A5-133A-46AB-AAED-8A75110E2AD7}">
      <dgm:prSet/>
      <dgm:spPr/>
      <dgm:t>
        <a:bodyPr/>
        <a:lstStyle/>
        <a:p>
          <a:r>
            <a:rPr lang="en-GB" dirty="0"/>
            <a:t>Neglect may occur during pregnancy as a result of maternal substance abuse  (Dept for Education and Skills, 2006)</a:t>
          </a:r>
          <a:endParaRPr lang="en-US" dirty="0"/>
        </a:p>
      </dgm:t>
    </dgm:pt>
    <dgm:pt modelId="{62D860BF-A6FF-4F67-B749-5862E5271FF8}" type="parTrans" cxnId="{A6AB5D64-0CDC-4265-901B-5A90FFB29531}">
      <dgm:prSet/>
      <dgm:spPr/>
      <dgm:t>
        <a:bodyPr/>
        <a:lstStyle/>
        <a:p>
          <a:endParaRPr lang="en-US"/>
        </a:p>
      </dgm:t>
    </dgm:pt>
    <dgm:pt modelId="{CD61E02E-2F4E-4E68-ACD4-F39F838EB465}" type="sibTrans" cxnId="{A6AB5D64-0CDC-4265-901B-5A90FFB29531}">
      <dgm:prSet/>
      <dgm:spPr/>
      <dgm:t>
        <a:bodyPr/>
        <a:lstStyle/>
        <a:p>
          <a:endParaRPr lang="en-US"/>
        </a:p>
      </dgm:t>
    </dgm:pt>
    <dgm:pt modelId="{A8A04EB1-AFEA-4A00-81B4-2CE5EAF2258B}" type="pres">
      <dgm:prSet presAssocID="{467E187E-FA04-437E-B269-8AAB4207B3FE}" presName="linear" presStyleCnt="0">
        <dgm:presLayoutVars>
          <dgm:animLvl val="lvl"/>
          <dgm:resizeHandles val="exact"/>
        </dgm:presLayoutVars>
      </dgm:prSet>
      <dgm:spPr/>
    </dgm:pt>
    <dgm:pt modelId="{7E00776B-49D5-4E33-9715-D19AF09137C2}" type="pres">
      <dgm:prSet presAssocID="{D0F2CE27-7607-4858-B781-F26DF69D14A4}" presName="parentText" presStyleLbl="node1" presStyleIdx="0" presStyleCnt="3">
        <dgm:presLayoutVars>
          <dgm:chMax val="0"/>
          <dgm:bulletEnabled val="1"/>
        </dgm:presLayoutVars>
      </dgm:prSet>
      <dgm:spPr/>
    </dgm:pt>
    <dgm:pt modelId="{39279EE1-EFD4-4B04-BC7E-87CA07710DDA}" type="pres">
      <dgm:prSet presAssocID="{3E2E0C4B-4D8E-4B04-9C3C-46C754B4957F}" presName="spacer" presStyleCnt="0"/>
      <dgm:spPr/>
    </dgm:pt>
    <dgm:pt modelId="{24FCDED9-2CE6-4E1F-83EA-0B0B8AFBFE53}" type="pres">
      <dgm:prSet presAssocID="{5B9F8EF3-7059-4DE9-AB08-D64B13B5E3EB}" presName="parentText" presStyleLbl="node1" presStyleIdx="1" presStyleCnt="3">
        <dgm:presLayoutVars>
          <dgm:chMax val="0"/>
          <dgm:bulletEnabled val="1"/>
        </dgm:presLayoutVars>
      </dgm:prSet>
      <dgm:spPr/>
    </dgm:pt>
    <dgm:pt modelId="{B244BECB-5374-462C-9A92-A7CBB966871C}" type="pres">
      <dgm:prSet presAssocID="{26713FB0-42EE-4CC3-B65C-987F0E9582E4}" presName="spacer" presStyleCnt="0"/>
      <dgm:spPr/>
    </dgm:pt>
    <dgm:pt modelId="{1B58C131-1272-412C-8080-732396A6A943}" type="pres">
      <dgm:prSet presAssocID="{2A0425A5-133A-46AB-AAED-8A75110E2AD7}" presName="parentText" presStyleLbl="node1" presStyleIdx="2" presStyleCnt="3">
        <dgm:presLayoutVars>
          <dgm:chMax val="0"/>
          <dgm:bulletEnabled val="1"/>
        </dgm:presLayoutVars>
      </dgm:prSet>
      <dgm:spPr/>
    </dgm:pt>
  </dgm:ptLst>
  <dgm:cxnLst>
    <dgm:cxn modelId="{8F4C2B06-7BF2-4BF5-A563-8C62D4AADDA7}" srcId="{467E187E-FA04-437E-B269-8AAB4207B3FE}" destId="{D0F2CE27-7607-4858-B781-F26DF69D14A4}" srcOrd="0" destOrd="0" parTransId="{66441A35-A999-48F9-B28D-71016FE61E58}" sibTransId="{3E2E0C4B-4D8E-4B04-9C3C-46C754B4957F}"/>
    <dgm:cxn modelId="{BB36C52C-D4D3-4844-ACD9-9703C2AB9175}" type="presOf" srcId="{5B9F8EF3-7059-4DE9-AB08-D64B13B5E3EB}" destId="{24FCDED9-2CE6-4E1F-83EA-0B0B8AFBFE53}" srcOrd="0" destOrd="0" presId="urn:microsoft.com/office/officeart/2005/8/layout/vList2"/>
    <dgm:cxn modelId="{4BDBF833-A628-4234-924B-67F60EC7C760}" type="presOf" srcId="{467E187E-FA04-437E-B269-8AAB4207B3FE}" destId="{A8A04EB1-AFEA-4A00-81B4-2CE5EAF2258B}" srcOrd="0" destOrd="0" presId="urn:microsoft.com/office/officeart/2005/8/layout/vList2"/>
    <dgm:cxn modelId="{A6AB5D64-0CDC-4265-901B-5A90FFB29531}" srcId="{467E187E-FA04-437E-B269-8AAB4207B3FE}" destId="{2A0425A5-133A-46AB-AAED-8A75110E2AD7}" srcOrd="2" destOrd="0" parTransId="{62D860BF-A6FF-4F67-B749-5862E5271FF8}" sibTransId="{CD61E02E-2F4E-4E68-ACD4-F39F838EB465}"/>
    <dgm:cxn modelId="{9C50A181-135B-4A55-9C79-15DBBB3CFFD0}" type="presOf" srcId="{D0F2CE27-7607-4858-B781-F26DF69D14A4}" destId="{7E00776B-49D5-4E33-9715-D19AF09137C2}" srcOrd="0" destOrd="0" presId="urn:microsoft.com/office/officeart/2005/8/layout/vList2"/>
    <dgm:cxn modelId="{D80EE38B-AFA9-4305-92A5-A64B07CEBB0B}" srcId="{467E187E-FA04-437E-B269-8AAB4207B3FE}" destId="{5B9F8EF3-7059-4DE9-AB08-D64B13B5E3EB}" srcOrd="1" destOrd="0" parTransId="{4B432117-F573-45F3-A402-2A4FEFDA1AFC}" sibTransId="{26713FB0-42EE-4CC3-B65C-987F0E9582E4}"/>
    <dgm:cxn modelId="{FF8A2C9A-DF2F-4539-9D21-5AB76D2F7ED4}" type="presOf" srcId="{2A0425A5-133A-46AB-AAED-8A75110E2AD7}" destId="{1B58C131-1272-412C-8080-732396A6A943}" srcOrd="0" destOrd="0" presId="urn:microsoft.com/office/officeart/2005/8/layout/vList2"/>
    <dgm:cxn modelId="{FAC24818-8891-40DF-BFDD-D8E4756D74C3}" type="presParOf" srcId="{A8A04EB1-AFEA-4A00-81B4-2CE5EAF2258B}" destId="{7E00776B-49D5-4E33-9715-D19AF09137C2}" srcOrd="0" destOrd="0" presId="urn:microsoft.com/office/officeart/2005/8/layout/vList2"/>
    <dgm:cxn modelId="{D4BC72D4-B406-42BB-92F3-11B3C012540F}" type="presParOf" srcId="{A8A04EB1-AFEA-4A00-81B4-2CE5EAF2258B}" destId="{39279EE1-EFD4-4B04-BC7E-87CA07710DDA}" srcOrd="1" destOrd="0" presId="urn:microsoft.com/office/officeart/2005/8/layout/vList2"/>
    <dgm:cxn modelId="{4A940927-B718-4EFC-A30F-4F5C46E80D09}" type="presParOf" srcId="{A8A04EB1-AFEA-4A00-81B4-2CE5EAF2258B}" destId="{24FCDED9-2CE6-4E1F-83EA-0B0B8AFBFE53}" srcOrd="2" destOrd="0" presId="urn:microsoft.com/office/officeart/2005/8/layout/vList2"/>
    <dgm:cxn modelId="{A6C3C35C-9295-4DAA-ABA6-D2B34DD2D0C9}" type="presParOf" srcId="{A8A04EB1-AFEA-4A00-81B4-2CE5EAF2258B}" destId="{B244BECB-5374-462C-9A92-A7CBB966871C}" srcOrd="3" destOrd="0" presId="urn:microsoft.com/office/officeart/2005/8/layout/vList2"/>
    <dgm:cxn modelId="{BD594475-1A6E-40A7-9536-7EA70278CCB3}" type="presParOf" srcId="{A8A04EB1-AFEA-4A00-81B4-2CE5EAF2258B}" destId="{1B58C131-1272-412C-8080-732396A6A94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3C739AB-2F1F-4A08-8382-6A6C9F6501BD}"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AA2D2678-6287-4CA2-A406-222C0F508487}">
      <dgm:prSet/>
      <dgm:spPr/>
      <dgm:t>
        <a:bodyPr/>
        <a:lstStyle/>
        <a:p>
          <a:r>
            <a:rPr lang="en-GB" b="1" i="0"/>
            <a:t>Physical abuse is when someone hurts a child or young person on purpose.</a:t>
          </a:r>
          <a:endParaRPr lang="en-US"/>
        </a:p>
      </dgm:t>
    </dgm:pt>
    <dgm:pt modelId="{B486BBD8-35BC-4D7F-AEA9-29CFB981E14F}" type="parTrans" cxnId="{F2248B11-05D9-479E-BDBA-8B510FC41C00}">
      <dgm:prSet/>
      <dgm:spPr/>
      <dgm:t>
        <a:bodyPr/>
        <a:lstStyle/>
        <a:p>
          <a:endParaRPr lang="en-US"/>
        </a:p>
      </dgm:t>
    </dgm:pt>
    <dgm:pt modelId="{A9D206CB-5AD1-487E-96B7-FCE407572540}" type="sibTrans" cxnId="{F2248B11-05D9-479E-BDBA-8B510FC41C00}">
      <dgm:prSet/>
      <dgm:spPr/>
      <dgm:t>
        <a:bodyPr/>
        <a:lstStyle/>
        <a:p>
          <a:endParaRPr lang="en-US"/>
        </a:p>
      </dgm:t>
    </dgm:pt>
    <dgm:pt modelId="{23D05277-6282-45C7-8D69-0D25F525A297}">
      <dgm:prSet/>
      <dgm:spPr/>
      <dgm:t>
        <a:bodyPr/>
        <a:lstStyle/>
        <a:p>
          <a:r>
            <a:rPr lang="en-GB" b="0" i="0"/>
            <a:t>Examples of physical abuse are:</a:t>
          </a:r>
          <a:endParaRPr lang="en-US"/>
        </a:p>
      </dgm:t>
    </dgm:pt>
    <dgm:pt modelId="{85E61525-0CB9-4CDF-A0E9-A149AD4DFFD2}" type="parTrans" cxnId="{0419490B-BD08-45D5-862F-BEE46B448F17}">
      <dgm:prSet/>
      <dgm:spPr/>
      <dgm:t>
        <a:bodyPr/>
        <a:lstStyle/>
        <a:p>
          <a:endParaRPr lang="en-US"/>
        </a:p>
      </dgm:t>
    </dgm:pt>
    <dgm:pt modelId="{6E272609-567D-4FF9-8621-EFC71614B3D3}" type="sibTrans" cxnId="{0419490B-BD08-45D5-862F-BEE46B448F17}">
      <dgm:prSet/>
      <dgm:spPr/>
      <dgm:t>
        <a:bodyPr/>
        <a:lstStyle/>
        <a:p>
          <a:endParaRPr lang="en-US"/>
        </a:p>
      </dgm:t>
    </dgm:pt>
    <dgm:pt modelId="{3B264839-F65E-4411-B664-A4EEE56967AD}">
      <dgm:prSet/>
      <dgm:spPr/>
      <dgm:t>
        <a:bodyPr/>
        <a:lstStyle/>
        <a:p>
          <a:r>
            <a:rPr lang="en-GB" b="0" i="0"/>
            <a:t>hitting, slapping, shaking or throwing</a:t>
          </a:r>
          <a:endParaRPr lang="en-US"/>
        </a:p>
      </dgm:t>
    </dgm:pt>
    <dgm:pt modelId="{60E39CA0-2A92-40C5-926F-CF1D860966AC}" type="parTrans" cxnId="{089795C2-611B-48A7-B61F-D3D3C1B19B0F}">
      <dgm:prSet/>
      <dgm:spPr/>
      <dgm:t>
        <a:bodyPr/>
        <a:lstStyle/>
        <a:p>
          <a:endParaRPr lang="en-US"/>
        </a:p>
      </dgm:t>
    </dgm:pt>
    <dgm:pt modelId="{CC3CC6D9-AB5B-45D5-91BF-A5446217E9F6}" type="sibTrans" cxnId="{089795C2-611B-48A7-B61F-D3D3C1B19B0F}">
      <dgm:prSet/>
      <dgm:spPr/>
      <dgm:t>
        <a:bodyPr/>
        <a:lstStyle/>
        <a:p>
          <a:endParaRPr lang="en-US"/>
        </a:p>
      </dgm:t>
    </dgm:pt>
    <dgm:pt modelId="{C0C82A43-AF13-4186-B703-53E868C9CD79}">
      <dgm:prSet/>
      <dgm:spPr/>
      <dgm:t>
        <a:bodyPr/>
        <a:lstStyle/>
        <a:p>
          <a:r>
            <a:rPr lang="en-GB" b="0" i="0"/>
            <a:t>burning or scalding</a:t>
          </a:r>
          <a:endParaRPr lang="en-US"/>
        </a:p>
      </dgm:t>
    </dgm:pt>
    <dgm:pt modelId="{908BD179-99BC-418D-B3B5-679577B1E027}" type="parTrans" cxnId="{5198A7AB-EA95-41E2-A807-D5DA5BE342C2}">
      <dgm:prSet/>
      <dgm:spPr/>
      <dgm:t>
        <a:bodyPr/>
        <a:lstStyle/>
        <a:p>
          <a:endParaRPr lang="en-US"/>
        </a:p>
      </dgm:t>
    </dgm:pt>
    <dgm:pt modelId="{E18D490C-17FD-4E40-A09D-FFD9C1A2239B}" type="sibTrans" cxnId="{5198A7AB-EA95-41E2-A807-D5DA5BE342C2}">
      <dgm:prSet/>
      <dgm:spPr/>
      <dgm:t>
        <a:bodyPr/>
        <a:lstStyle/>
        <a:p>
          <a:endParaRPr lang="en-US"/>
        </a:p>
      </dgm:t>
    </dgm:pt>
    <dgm:pt modelId="{08BAE72E-7901-4285-89FC-C18BC03E56E7}">
      <dgm:prSet/>
      <dgm:spPr/>
      <dgm:t>
        <a:bodyPr/>
        <a:lstStyle/>
        <a:p>
          <a:r>
            <a:rPr lang="en-GB" b="0" i="0"/>
            <a:t>drowning, suffocating or choking</a:t>
          </a:r>
          <a:endParaRPr lang="en-US"/>
        </a:p>
      </dgm:t>
    </dgm:pt>
    <dgm:pt modelId="{5DC628C6-DD27-42E9-953F-3935CC009DB1}" type="parTrans" cxnId="{72A42491-AABD-4630-BBFA-3AFAFFF475F0}">
      <dgm:prSet/>
      <dgm:spPr/>
      <dgm:t>
        <a:bodyPr/>
        <a:lstStyle/>
        <a:p>
          <a:endParaRPr lang="en-US"/>
        </a:p>
      </dgm:t>
    </dgm:pt>
    <dgm:pt modelId="{78138808-E741-454C-8218-70606ECDA35C}" type="sibTrans" cxnId="{72A42491-AABD-4630-BBFA-3AFAFFF475F0}">
      <dgm:prSet/>
      <dgm:spPr/>
      <dgm:t>
        <a:bodyPr/>
        <a:lstStyle/>
        <a:p>
          <a:endParaRPr lang="en-US"/>
        </a:p>
      </dgm:t>
    </dgm:pt>
    <dgm:pt modelId="{471F1EC8-A19E-4473-8C43-3372A2BA2219}">
      <dgm:prSet/>
      <dgm:spPr/>
      <dgm:t>
        <a:bodyPr/>
        <a:lstStyle/>
        <a:p>
          <a:r>
            <a:rPr lang="en-GB" b="0" i="0"/>
            <a:t>pushing or kicking</a:t>
          </a:r>
          <a:endParaRPr lang="en-US"/>
        </a:p>
      </dgm:t>
    </dgm:pt>
    <dgm:pt modelId="{8CC0DFF8-AF80-414B-BF4C-C031004EF75D}" type="parTrans" cxnId="{CAF4FA62-B8AD-4099-A3D6-8B451DA908E7}">
      <dgm:prSet/>
      <dgm:spPr/>
      <dgm:t>
        <a:bodyPr/>
        <a:lstStyle/>
        <a:p>
          <a:endParaRPr lang="en-US"/>
        </a:p>
      </dgm:t>
    </dgm:pt>
    <dgm:pt modelId="{A3664B93-D48F-43A9-927D-A6A1303C9620}" type="sibTrans" cxnId="{CAF4FA62-B8AD-4099-A3D6-8B451DA908E7}">
      <dgm:prSet/>
      <dgm:spPr/>
      <dgm:t>
        <a:bodyPr/>
        <a:lstStyle/>
        <a:p>
          <a:endParaRPr lang="en-US"/>
        </a:p>
      </dgm:t>
    </dgm:pt>
    <dgm:pt modelId="{46DA2CD0-7AE4-4F30-9124-8D1C2901B156}">
      <dgm:prSet/>
      <dgm:spPr/>
      <dgm:t>
        <a:bodyPr/>
        <a:lstStyle/>
        <a:p>
          <a:r>
            <a:rPr lang="en-GB" b="0" i="0"/>
            <a:t>inappropriate restraint or false imprisonment</a:t>
          </a:r>
          <a:endParaRPr lang="en-US"/>
        </a:p>
      </dgm:t>
    </dgm:pt>
    <dgm:pt modelId="{05357F8D-0703-4BAD-B842-852B797DFD05}" type="parTrans" cxnId="{24738171-4868-440A-B9E3-013361810DBD}">
      <dgm:prSet/>
      <dgm:spPr/>
      <dgm:t>
        <a:bodyPr/>
        <a:lstStyle/>
        <a:p>
          <a:endParaRPr lang="en-US"/>
        </a:p>
      </dgm:t>
    </dgm:pt>
    <dgm:pt modelId="{7333C03A-EEB1-44D5-9B7C-16B905E0CC52}" type="sibTrans" cxnId="{24738171-4868-440A-B9E3-013361810DBD}">
      <dgm:prSet/>
      <dgm:spPr/>
      <dgm:t>
        <a:bodyPr/>
        <a:lstStyle/>
        <a:p>
          <a:endParaRPr lang="en-US"/>
        </a:p>
      </dgm:t>
    </dgm:pt>
    <dgm:pt modelId="{9A15AE9A-6C22-4CD2-85FF-E4D505162332}">
      <dgm:prSet/>
      <dgm:spPr/>
      <dgm:t>
        <a:bodyPr/>
        <a:lstStyle/>
        <a:p>
          <a:r>
            <a:rPr lang="en-GB" b="0" i="0"/>
            <a:t>using physical force to discipline</a:t>
          </a:r>
          <a:endParaRPr lang="en-US"/>
        </a:p>
      </dgm:t>
    </dgm:pt>
    <dgm:pt modelId="{11F4C4F3-4C9B-49EF-B661-DEA1F45374D2}" type="parTrans" cxnId="{1C947436-23A5-481D-AF18-3F6432DFDA5E}">
      <dgm:prSet/>
      <dgm:spPr/>
      <dgm:t>
        <a:bodyPr/>
        <a:lstStyle/>
        <a:p>
          <a:endParaRPr lang="en-US"/>
        </a:p>
      </dgm:t>
    </dgm:pt>
    <dgm:pt modelId="{A112B62C-1FE1-4E75-9EFB-745A99C66B8C}" type="sibTrans" cxnId="{1C947436-23A5-481D-AF18-3F6432DFDA5E}">
      <dgm:prSet/>
      <dgm:spPr/>
      <dgm:t>
        <a:bodyPr/>
        <a:lstStyle/>
        <a:p>
          <a:endParaRPr lang="en-US"/>
        </a:p>
      </dgm:t>
    </dgm:pt>
    <dgm:pt modelId="{2E4A2635-BD96-4FE8-BCFD-57D9175D4814}">
      <dgm:prSet/>
      <dgm:spPr/>
      <dgm:t>
        <a:bodyPr/>
        <a:lstStyle/>
        <a:p>
          <a:r>
            <a:rPr lang="en-GB" b="0" i="0"/>
            <a:t>misusing medication</a:t>
          </a:r>
          <a:endParaRPr lang="en-US"/>
        </a:p>
      </dgm:t>
    </dgm:pt>
    <dgm:pt modelId="{D2406B95-6447-419C-95E5-CE2E0A785B4E}" type="parTrans" cxnId="{2487FDB5-A86D-42EA-B890-B5D41338F24A}">
      <dgm:prSet/>
      <dgm:spPr/>
      <dgm:t>
        <a:bodyPr/>
        <a:lstStyle/>
        <a:p>
          <a:endParaRPr lang="en-US"/>
        </a:p>
      </dgm:t>
    </dgm:pt>
    <dgm:pt modelId="{BF49E458-23EE-4AC2-80CF-729AD9DB50EE}" type="sibTrans" cxnId="{2487FDB5-A86D-42EA-B890-B5D41338F24A}">
      <dgm:prSet/>
      <dgm:spPr/>
      <dgm:t>
        <a:bodyPr/>
        <a:lstStyle/>
        <a:p>
          <a:endParaRPr lang="en-US"/>
        </a:p>
      </dgm:t>
    </dgm:pt>
    <dgm:pt modelId="{106E9327-1AC4-4B60-90D5-BB84FC5F7E66}">
      <dgm:prSet/>
      <dgm:spPr/>
      <dgm:t>
        <a:bodyPr/>
        <a:lstStyle/>
        <a:p>
          <a:r>
            <a:rPr lang="en-GB" b="0" i="0"/>
            <a:t>fabricating or inducing an illness or ill health (Metropolitan Police, 2024)</a:t>
          </a:r>
          <a:endParaRPr lang="en-US"/>
        </a:p>
      </dgm:t>
    </dgm:pt>
    <dgm:pt modelId="{6E4865A2-C391-4CB7-9E27-57FF6A996163}" type="parTrans" cxnId="{37684862-801D-4B47-A468-1F63FBD8E65C}">
      <dgm:prSet/>
      <dgm:spPr/>
      <dgm:t>
        <a:bodyPr/>
        <a:lstStyle/>
        <a:p>
          <a:endParaRPr lang="en-US"/>
        </a:p>
      </dgm:t>
    </dgm:pt>
    <dgm:pt modelId="{CD0ED3F4-3566-4D9B-AE7F-9691C41B1015}" type="sibTrans" cxnId="{37684862-801D-4B47-A468-1F63FBD8E65C}">
      <dgm:prSet/>
      <dgm:spPr/>
      <dgm:t>
        <a:bodyPr/>
        <a:lstStyle/>
        <a:p>
          <a:endParaRPr lang="en-US"/>
        </a:p>
      </dgm:t>
    </dgm:pt>
    <dgm:pt modelId="{015E386F-D880-463E-87FE-8603DD9EA926}" type="pres">
      <dgm:prSet presAssocID="{03C739AB-2F1F-4A08-8382-6A6C9F6501BD}" presName="Name0" presStyleCnt="0">
        <dgm:presLayoutVars>
          <dgm:dir/>
          <dgm:resizeHandles val="exact"/>
        </dgm:presLayoutVars>
      </dgm:prSet>
      <dgm:spPr/>
    </dgm:pt>
    <dgm:pt modelId="{6594B87F-8D40-4C73-B0CB-B799FE610814}" type="pres">
      <dgm:prSet presAssocID="{AA2D2678-6287-4CA2-A406-222C0F508487}" presName="node" presStyleLbl="node1" presStyleIdx="0" presStyleCnt="10">
        <dgm:presLayoutVars>
          <dgm:bulletEnabled val="1"/>
        </dgm:presLayoutVars>
      </dgm:prSet>
      <dgm:spPr/>
    </dgm:pt>
    <dgm:pt modelId="{E1956AA7-88A5-4E6C-B760-E598E28544BC}" type="pres">
      <dgm:prSet presAssocID="{A9D206CB-5AD1-487E-96B7-FCE407572540}" presName="sibTrans" presStyleLbl="sibTrans1D1" presStyleIdx="0" presStyleCnt="9"/>
      <dgm:spPr/>
    </dgm:pt>
    <dgm:pt modelId="{2C06A54C-96D8-4ADF-B7E4-D48D61C8D528}" type="pres">
      <dgm:prSet presAssocID="{A9D206CB-5AD1-487E-96B7-FCE407572540}" presName="connectorText" presStyleLbl="sibTrans1D1" presStyleIdx="0" presStyleCnt="9"/>
      <dgm:spPr/>
    </dgm:pt>
    <dgm:pt modelId="{54F5086C-F61F-484C-A07F-CAC9D918CC44}" type="pres">
      <dgm:prSet presAssocID="{23D05277-6282-45C7-8D69-0D25F525A297}" presName="node" presStyleLbl="node1" presStyleIdx="1" presStyleCnt="10">
        <dgm:presLayoutVars>
          <dgm:bulletEnabled val="1"/>
        </dgm:presLayoutVars>
      </dgm:prSet>
      <dgm:spPr/>
    </dgm:pt>
    <dgm:pt modelId="{E9A6CF19-EA53-4167-8ADD-1DB988E685E1}" type="pres">
      <dgm:prSet presAssocID="{6E272609-567D-4FF9-8621-EFC71614B3D3}" presName="sibTrans" presStyleLbl="sibTrans1D1" presStyleIdx="1" presStyleCnt="9"/>
      <dgm:spPr/>
    </dgm:pt>
    <dgm:pt modelId="{6303A96C-CF56-4A4B-9320-10B7C98C9367}" type="pres">
      <dgm:prSet presAssocID="{6E272609-567D-4FF9-8621-EFC71614B3D3}" presName="connectorText" presStyleLbl="sibTrans1D1" presStyleIdx="1" presStyleCnt="9"/>
      <dgm:spPr/>
    </dgm:pt>
    <dgm:pt modelId="{58C15046-E8E7-4D0B-92D9-0232E0342490}" type="pres">
      <dgm:prSet presAssocID="{3B264839-F65E-4411-B664-A4EEE56967AD}" presName="node" presStyleLbl="node1" presStyleIdx="2" presStyleCnt="10">
        <dgm:presLayoutVars>
          <dgm:bulletEnabled val="1"/>
        </dgm:presLayoutVars>
      </dgm:prSet>
      <dgm:spPr/>
    </dgm:pt>
    <dgm:pt modelId="{A7BB6F9C-DADC-4BCC-B4F6-757403B55DCD}" type="pres">
      <dgm:prSet presAssocID="{CC3CC6D9-AB5B-45D5-91BF-A5446217E9F6}" presName="sibTrans" presStyleLbl="sibTrans1D1" presStyleIdx="2" presStyleCnt="9"/>
      <dgm:spPr/>
    </dgm:pt>
    <dgm:pt modelId="{E3322374-A0A7-42F5-A3A1-C3C49754CB9C}" type="pres">
      <dgm:prSet presAssocID="{CC3CC6D9-AB5B-45D5-91BF-A5446217E9F6}" presName="connectorText" presStyleLbl="sibTrans1D1" presStyleIdx="2" presStyleCnt="9"/>
      <dgm:spPr/>
    </dgm:pt>
    <dgm:pt modelId="{ED3719B2-D2F0-4773-8B1B-36C2F998F93E}" type="pres">
      <dgm:prSet presAssocID="{C0C82A43-AF13-4186-B703-53E868C9CD79}" presName="node" presStyleLbl="node1" presStyleIdx="3" presStyleCnt="10">
        <dgm:presLayoutVars>
          <dgm:bulletEnabled val="1"/>
        </dgm:presLayoutVars>
      </dgm:prSet>
      <dgm:spPr/>
    </dgm:pt>
    <dgm:pt modelId="{C6105492-FFA9-439C-B906-77BA3CF84FFF}" type="pres">
      <dgm:prSet presAssocID="{E18D490C-17FD-4E40-A09D-FFD9C1A2239B}" presName="sibTrans" presStyleLbl="sibTrans1D1" presStyleIdx="3" presStyleCnt="9"/>
      <dgm:spPr/>
    </dgm:pt>
    <dgm:pt modelId="{7EEEADED-BEFC-4BA9-8706-22188A43DF83}" type="pres">
      <dgm:prSet presAssocID="{E18D490C-17FD-4E40-A09D-FFD9C1A2239B}" presName="connectorText" presStyleLbl="sibTrans1D1" presStyleIdx="3" presStyleCnt="9"/>
      <dgm:spPr/>
    </dgm:pt>
    <dgm:pt modelId="{8A82B0A9-CE5A-4348-AC0D-05A1E6D6BF1D}" type="pres">
      <dgm:prSet presAssocID="{08BAE72E-7901-4285-89FC-C18BC03E56E7}" presName="node" presStyleLbl="node1" presStyleIdx="4" presStyleCnt="10">
        <dgm:presLayoutVars>
          <dgm:bulletEnabled val="1"/>
        </dgm:presLayoutVars>
      </dgm:prSet>
      <dgm:spPr/>
    </dgm:pt>
    <dgm:pt modelId="{CB446EFF-84C0-465A-B36B-EBD1D81B2EEA}" type="pres">
      <dgm:prSet presAssocID="{78138808-E741-454C-8218-70606ECDA35C}" presName="sibTrans" presStyleLbl="sibTrans1D1" presStyleIdx="4" presStyleCnt="9"/>
      <dgm:spPr/>
    </dgm:pt>
    <dgm:pt modelId="{7B7EE0AC-8ED9-4C34-A30D-AA173271CB48}" type="pres">
      <dgm:prSet presAssocID="{78138808-E741-454C-8218-70606ECDA35C}" presName="connectorText" presStyleLbl="sibTrans1D1" presStyleIdx="4" presStyleCnt="9"/>
      <dgm:spPr/>
    </dgm:pt>
    <dgm:pt modelId="{C3374512-1142-429F-80D4-4CF335DDC6E1}" type="pres">
      <dgm:prSet presAssocID="{471F1EC8-A19E-4473-8C43-3372A2BA2219}" presName="node" presStyleLbl="node1" presStyleIdx="5" presStyleCnt="10">
        <dgm:presLayoutVars>
          <dgm:bulletEnabled val="1"/>
        </dgm:presLayoutVars>
      </dgm:prSet>
      <dgm:spPr/>
    </dgm:pt>
    <dgm:pt modelId="{280282C4-566A-4229-8D6D-3D95E4264A12}" type="pres">
      <dgm:prSet presAssocID="{A3664B93-D48F-43A9-927D-A6A1303C9620}" presName="sibTrans" presStyleLbl="sibTrans1D1" presStyleIdx="5" presStyleCnt="9"/>
      <dgm:spPr/>
    </dgm:pt>
    <dgm:pt modelId="{9E24C4F6-C370-4547-A46E-69714CB0E6A1}" type="pres">
      <dgm:prSet presAssocID="{A3664B93-D48F-43A9-927D-A6A1303C9620}" presName="connectorText" presStyleLbl="sibTrans1D1" presStyleIdx="5" presStyleCnt="9"/>
      <dgm:spPr/>
    </dgm:pt>
    <dgm:pt modelId="{635D82E3-D9C2-45B5-B2C3-AAF44D919C61}" type="pres">
      <dgm:prSet presAssocID="{46DA2CD0-7AE4-4F30-9124-8D1C2901B156}" presName="node" presStyleLbl="node1" presStyleIdx="6" presStyleCnt="10">
        <dgm:presLayoutVars>
          <dgm:bulletEnabled val="1"/>
        </dgm:presLayoutVars>
      </dgm:prSet>
      <dgm:spPr/>
    </dgm:pt>
    <dgm:pt modelId="{C12EDCF1-837C-44D7-A922-6B46805A05FE}" type="pres">
      <dgm:prSet presAssocID="{7333C03A-EEB1-44D5-9B7C-16B905E0CC52}" presName="sibTrans" presStyleLbl="sibTrans1D1" presStyleIdx="6" presStyleCnt="9"/>
      <dgm:spPr/>
    </dgm:pt>
    <dgm:pt modelId="{C48268D7-C1D8-4F45-BE53-82CBA9D51FE7}" type="pres">
      <dgm:prSet presAssocID="{7333C03A-EEB1-44D5-9B7C-16B905E0CC52}" presName="connectorText" presStyleLbl="sibTrans1D1" presStyleIdx="6" presStyleCnt="9"/>
      <dgm:spPr/>
    </dgm:pt>
    <dgm:pt modelId="{038345A0-5DFF-40D3-896D-4CBC420E3C16}" type="pres">
      <dgm:prSet presAssocID="{9A15AE9A-6C22-4CD2-85FF-E4D505162332}" presName="node" presStyleLbl="node1" presStyleIdx="7" presStyleCnt="10">
        <dgm:presLayoutVars>
          <dgm:bulletEnabled val="1"/>
        </dgm:presLayoutVars>
      </dgm:prSet>
      <dgm:spPr/>
    </dgm:pt>
    <dgm:pt modelId="{932B1EC9-038B-4D94-B66D-61219D180326}" type="pres">
      <dgm:prSet presAssocID="{A112B62C-1FE1-4E75-9EFB-745A99C66B8C}" presName="sibTrans" presStyleLbl="sibTrans1D1" presStyleIdx="7" presStyleCnt="9"/>
      <dgm:spPr/>
    </dgm:pt>
    <dgm:pt modelId="{44B1AE4E-CE98-4B6F-BCED-2E2D27FA488A}" type="pres">
      <dgm:prSet presAssocID="{A112B62C-1FE1-4E75-9EFB-745A99C66B8C}" presName="connectorText" presStyleLbl="sibTrans1D1" presStyleIdx="7" presStyleCnt="9"/>
      <dgm:spPr/>
    </dgm:pt>
    <dgm:pt modelId="{78085180-4F7F-4E65-8EA4-168DF5DE03AB}" type="pres">
      <dgm:prSet presAssocID="{2E4A2635-BD96-4FE8-BCFD-57D9175D4814}" presName="node" presStyleLbl="node1" presStyleIdx="8" presStyleCnt="10">
        <dgm:presLayoutVars>
          <dgm:bulletEnabled val="1"/>
        </dgm:presLayoutVars>
      </dgm:prSet>
      <dgm:spPr/>
    </dgm:pt>
    <dgm:pt modelId="{C7400B63-8DE7-490F-B195-4F9F38F6A15A}" type="pres">
      <dgm:prSet presAssocID="{BF49E458-23EE-4AC2-80CF-729AD9DB50EE}" presName="sibTrans" presStyleLbl="sibTrans1D1" presStyleIdx="8" presStyleCnt="9"/>
      <dgm:spPr/>
    </dgm:pt>
    <dgm:pt modelId="{A716FFB2-DA1C-43AF-9D61-AFAB5D2C57D8}" type="pres">
      <dgm:prSet presAssocID="{BF49E458-23EE-4AC2-80CF-729AD9DB50EE}" presName="connectorText" presStyleLbl="sibTrans1D1" presStyleIdx="8" presStyleCnt="9"/>
      <dgm:spPr/>
    </dgm:pt>
    <dgm:pt modelId="{931E21FD-D872-4149-898A-DC0746CC1D35}" type="pres">
      <dgm:prSet presAssocID="{106E9327-1AC4-4B60-90D5-BB84FC5F7E66}" presName="node" presStyleLbl="node1" presStyleIdx="9" presStyleCnt="10">
        <dgm:presLayoutVars>
          <dgm:bulletEnabled val="1"/>
        </dgm:presLayoutVars>
      </dgm:prSet>
      <dgm:spPr/>
    </dgm:pt>
  </dgm:ptLst>
  <dgm:cxnLst>
    <dgm:cxn modelId="{04D69F01-F7E1-4436-A897-6B36365491D5}" type="presOf" srcId="{A9D206CB-5AD1-487E-96B7-FCE407572540}" destId="{2C06A54C-96D8-4ADF-B7E4-D48D61C8D528}" srcOrd="1" destOrd="0" presId="urn:microsoft.com/office/officeart/2016/7/layout/RepeatingBendingProcessNew"/>
    <dgm:cxn modelId="{E0C1C503-2E46-48D2-8554-6D28988DABAA}" type="presOf" srcId="{AA2D2678-6287-4CA2-A406-222C0F508487}" destId="{6594B87F-8D40-4C73-B0CB-B799FE610814}" srcOrd="0" destOrd="0" presId="urn:microsoft.com/office/officeart/2016/7/layout/RepeatingBendingProcessNew"/>
    <dgm:cxn modelId="{4F5E9B04-B5FD-4DC4-9FAC-CD7E92A9BB2D}" type="presOf" srcId="{6E272609-567D-4FF9-8621-EFC71614B3D3}" destId="{E9A6CF19-EA53-4167-8ADD-1DB988E685E1}" srcOrd="0" destOrd="0" presId="urn:microsoft.com/office/officeart/2016/7/layout/RepeatingBendingProcessNew"/>
    <dgm:cxn modelId="{DFF6C805-2A7C-4134-958B-BA052B3E0ECE}" type="presOf" srcId="{A112B62C-1FE1-4E75-9EFB-745A99C66B8C}" destId="{44B1AE4E-CE98-4B6F-BCED-2E2D27FA488A}" srcOrd="1" destOrd="0" presId="urn:microsoft.com/office/officeart/2016/7/layout/RepeatingBendingProcessNew"/>
    <dgm:cxn modelId="{D07DAA0A-2837-4804-B640-E8E473B4EAFA}" type="presOf" srcId="{CC3CC6D9-AB5B-45D5-91BF-A5446217E9F6}" destId="{E3322374-A0A7-42F5-A3A1-C3C49754CB9C}" srcOrd="1" destOrd="0" presId="urn:microsoft.com/office/officeart/2016/7/layout/RepeatingBendingProcessNew"/>
    <dgm:cxn modelId="{0419490B-BD08-45D5-862F-BEE46B448F17}" srcId="{03C739AB-2F1F-4A08-8382-6A6C9F6501BD}" destId="{23D05277-6282-45C7-8D69-0D25F525A297}" srcOrd="1" destOrd="0" parTransId="{85E61525-0CB9-4CDF-A0E9-A149AD4DFFD2}" sibTransId="{6E272609-567D-4FF9-8621-EFC71614B3D3}"/>
    <dgm:cxn modelId="{F2248B11-05D9-479E-BDBA-8B510FC41C00}" srcId="{03C739AB-2F1F-4A08-8382-6A6C9F6501BD}" destId="{AA2D2678-6287-4CA2-A406-222C0F508487}" srcOrd="0" destOrd="0" parTransId="{B486BBD8-35BC-4D7F-AEA9-29CFB981E14F}" sibTransId="{A9D206CB-5AD1-487E-96B7-FCE407572540}"/>
    <dgm:cxn modelId="{84B36A16-2022-4D88-8D96-F497A5D8AED5}" type="presOf" srcId="{E18D490C-17FD-4E40-A09D-FFD9C1A2239B}" destId="{C6105492-FFA9-439C-B906-77BA3CF84FFF}" srcOrd="0" destOrd="0" presId="urn:microsoft.com/office/officeart/2016/7/layout/RepeatingBendingProcessNew"/>
    <dgm:cxn modelId="{1C947436-23A5-481D-AF18-3F6432DFDA5E}" srcId="{03C739AB-2F1F-4A08-8382-6A6C9F6501BD}" destId="{9A15AE9A-6C22-4CD2-85FF-E4D505162332}" srcOrd="7" destOrd="0" parTransId="{11F4C4F3-4C9B-49EF-B661-DEA1F45374D2}" sibTransId="{A112B62C-1FE1-4E75-9EFB-745A99C66B8C}"/>
    <dgm:cxn modelId="{915E243B-79BE-4939-BB9A-35AE6E7EFC57}" type="presOf" srcId="{E18D490C-17FD-4E40-A09D-FFD9C1A2239B}" destId="{7EEEADED-BEFC-4BA9-8706-22188A43DF83}" srcOrd="1" destOrd="0" presId="urn:microsoft.com/office/officeart/2016/7/layout/RepeatingBendingProcessNew"/>
    <dgm:cxn modelId="{B0D92F5D-9176-4B9E-9173-6743A3E51BBC}" type="presOf" srcId="{106E9327-1AC4-4B60-90D5-BB84FC5F7E66}" destId="{931E21FD-D872-4149-898A-DC0746CC1D35}" srcOrd="0" destOrd="0" presId="urn:microsoft.com/office/officeart/2016/7/layout/RepeatingBendingProcessNew"/>
    <dgm:cxn modelId="{37684862-801D-4B47-A468-1F63FBD8E65C}" srcId="{03C739AB-2F1F-4A08-8382-6A6C9F6501BD}" destId="{106E9327-1AC4-4B60-90D5-BB84FC5F7E66}" srcOrd="9" destOrd="0" parTransId="{6E4865A2-C391-4CB7-9E27-57FF6A996163}" sibTransId="{CD0ED3F4-3566-4D9B-AE7F-9691C41B1015}"/>
    <dgm:cxn modelId="{90D64942-EDF9-4734-8AE4-0148CBAAD37C}" type="presOf" srcId="{08BAE72E-7901-4285-89FC-C18BC03E56E7}" destId="{8A82B0A9-CE5A-4348-AC0D-05A1E6D6BF1D}" srcOrd="0" destOrd="0" presId="urn:microsoft.com/office/officeart/2016/7/layout/RepeatingBendingProcessNew"/>
    <dgm:cxn modelId="{CAF4FA62-B8AD-4099-A3D6-8B451DA908E7}" srcId="{03C739AB-2F1F-4A08-8382-6A6C9F6501BD}" destId="{471F1EC8-A19E-4473-8C43-3372A2BA2219}" srcOrd="5" destOrd="0" parTransId="{8CC0DFF8-AF80-414B-BF4C-C031004EF75D}" sibTransId="{A3664B93-D48F-43A9-927D-A6A1303C9620}"/>
    <dgm:cxn modelId="{670B3043-F617-4A6D-AB58-2E2B6D8DD89E}" type="presOf" srcId="{6E272609-567D-4FF9-8621-EFC71614B3D3}" destId="{6303A96C-CF56-4A4B-9320-10B7C98C9367}" srcOrd="1" destOrd="0" presId="urn:microsoft.com/office/officeart/2016/7/layout/RepeatingBendingProcessNew"/>
    <dgm:cxn modelId="{F16DD844-E153-48F4-A182-9CF2A0ADA454}" type="presOf" srcId="{A112B62C-1FE1-4E75-9EFB-745A99C66B8C}" destId="{932B1EC9-038B-4D94-B66D-61219D180326}" srcOrd="0" destOrd="0" presId="urn:microsoft.com/office/officeart/2016/7/layout/RepeatingBendingProcessNew"/>
    <dgm:cxn modelId="{2FF26645-EF53-40C3-B361-1D6E111B825D}" type="presOf" srcId="{03C739AB-2F1F-4A08-8382-6A6C9F6501BD}" destId="{015E386F-D880-463E-87FE-8603DD9EA926}" srcOrd="0" destOrd="0" presId="urn:microsoft.com/office/officeart/2016/7/layout/RepeatingBendingProcessNew"/>
    <dgm:cxn modelId="{24738171-4868-440A-B9E3-013361810DBD}" srcId="{03C739AB-2F1F-4A08-8382-6A6C9F6501BD}" destId="{46DA2CD0-7AE4-4F30-9124-8D1C2901B156}" srcOrd="6" destOrd="0" parTransId="{05357F8D-0703-4BAD-B842-852B797DFD05}" sibTransId="{7333C03A-EEB1-44D5-9B7C-16B905E0CC52}"/>
    <dgm:cxn modelId="{60CF1E75-FBA0-4710-85F1-0508A3F90DC0}" type="presOf" srcId="{BF49E458-23EE-4AC2-80CF-729AD9DB50EE}" destId="{A716FFB2-DA1C-43AF-9D61-AFAB5D2C57D8}" srcOrd="1" destOrd="0" presId="urn:microsoft.com/office/officeart/2016/7/layout/RepeatingBendingProcessNew"/>
    <dgm:cxn modelId="{EABAE682-957C-4B9A-93BE-3F0DD137EDC7}" type="presOf" srcId="{2E4A2635-BD96-4FE8-BCFD-57D9175D4814}" destId="{78085180-4F7F-4E65-8EA4-168DF5DE03AB}" srcOrd="0" destOrd="0" presId="urn:microsoft.com/office/officeart/2016/7/layout/RepeatingBendingProcessNew"/>
    <dgm:cxn modelId="{7EAFC58E-9D5F-4431-A130-501FDCB62BDF}" type="presOf" srcId="{46DA2CD0-7AE4-4F30-9124-8D1C2901B156}" destId="{635D82E3-D9C2-45B5-B2C3-AAF44D919C61}" srcOrd="0" destOrd="0" presId="urn:microsoft.com/office/officeart/2016/7/layout/RepeatingBendingProcessNew"/>
    <dgm:cxn modelId="{72A42491-AABD-4630-BBFA-3AFAFFF475F0}" srcId="{03C739AB-2F1F-4A08-8382-6A6C9F6501BD}" destId="{08BAE72E-7901-4285-89FC-C18BC03E56E7}" srcOrd="4" destOrd="0" parTransId="{5DC628C6-DD27-42E9-953F-3935CC009DB1}" sibTransId="{78138808-E741-454C-8218-70606ECDA35C}"/>
    <dgm:cxn modelId="{1245AC97-1382-4A1F-A60D-A45D5BFF3E6B}" type="presOf" srcId="{3B264839-F65E-4411-B664-A4EEE56967AD}" destId="{58C15046-E8E7-4D0B-92D9-0232E0342490}" srcOrd="0" destOrd="0" presId="urn:microsoft.com/office/officeart/2016/7/layout/RepeatingBendingProcessNew"/>
    <dgm:cxn modelId="{0E1978A0-D870-44B7-A7D9-45AC1E571B9F}" type="presOf" srcId="{A3664B93-D48F-43A9-927D-A6A1303C9620}" destId="{280282C4-566A-4229-8D6D-3D95E4264A12}" srcOrd="0" destOrd="0" presId="urn:microsoft.com/office/officeart/2016/7/layout/RepeatingBendingProcessNew"/>
    <dgm:cxn modelId="{46D450A1-E362-446C-8C4C-415755D4408E}" type="presOf" srcId="{78138808-E741-454C-8218-70606ECDA35C}" destId="{7B7EE0AC-8ED9-4C34-A30D-AA173271CB48}" srcOrd="1" destOrd="0" presId="urn:microsoft.com/office/officeart/2016/7/layout/RepeatingBendingProcessNew"/>
    <dgm:cxn modelId="{D9BFC7A6-B610-4E43-97AC-93D09102A12A}" type="presOf" srcId="{78138808-E741-454C-8218-70606ECDA35C}" destId="{CB446EFF-84C0-465A-B36B-EBD1D81B2EEA}" srcOrd="0" destOrd="0" presId="urn:microsoft.com/office/officeart/2016/7/layout/RepeatingBendingProcessNew"/>
    <dgm:cxn modelId="{5198A7AB-EA95-41E2-A807-D5DA5BE342C2}" srcId="{03C739AB-2F1F-4A08-8382-6A6C9F6501BD}" destId="{C0C82A43-AF13-4186-B703-53E868C9CD79}" srcOrd="3" destOrd="0" parTransId="{908BD179-99BC-418D-B3B5-679577B1E027}" sibTransId="{E18D490C-17FD-4E40-A09D-FFD9C1A2239B}"/>
    <dgm:cxn modelId="{0A1892AE-A6CD-474A-963C-9370433F5B74}" type="presOf" srcId="{23D05277-6282-45C7-8D69-0D25F525A297}" destId="{54F5086C-F61F-484C-A07F-CAC9D918CC44}" srcOrd="0" destOrd="0" presId="urn:microsoft.com/office/officeart/2016/7/layout/RepeatingBendingProcessNew"/>
    <dgm:cxn modelId="{934188B4-3252-4803-9AE8-DACC27ED0EF6}" type="presOf" srcId="{7333C03A-EEB1-44D5-9B7C-16B905E0CC52}" destId="{C48268D7-C1D8-4F45-BE53-82CBA9D51FE7}" srcOrd="1" destOrd="0" presId="urn:microsoft.com/office/officeart/2016/7/layout/RepeatingBendingProcessNew"/>
    <dgm:cxn modelId="{2487FDB5-A86D-42EA-B890-B5D41338F24A}" srcId="{03C739AB-2F1F-4A08-8382-6A6C9F6501BD}" destId="{2E4A2635-BD96-4FE8-BCFD-57D9175D4814}" srcOrd="8" destOrd="0" parTransId="{D2406B95-6447-419C-95E5-CE2E0A785B4E}" sibTransId="{BF49E458-23EE-4AC2-80CF-729AD9DB50EE}"/>
    <dgm:cxn modelId="{952ACCB6-DADF-47CB-8144-09E280279E24}" type="presOf" srcId="{CC3CC6D9-AB5B-45D5-91BF-A5446217E9F6}" destId="{A7BB6F9C-DADC-4BCC-B4F6-757403B55DCD}" srcOrd="0" destOrd="0" presId="urn:microsoft.com/office/officeart/2016/7/layout/RepeatingBendingProcessNew"/>
    <dgm:cxn modelId="{A94DF4C0-505A-4A8C-9549-546E73081414}" type="presOf" srcId="{C0C82A43-AF13-4186-B703-53E868C9CD79}" destId="{ED3719B2-D2F0-4773-8B1B-36C2F998F93E}" srcOrd="0" destOrd="0" presId="urn:microsoft.com/office/officeart/2016/7/layout/RepeatingBendingProcessNew"/>
    <dgm:cxn modelId="{089795C2-611B-48A7-B61F-D3D3C1B19B0F}" srcId="{03C739AB-2F1F-4A08-8382-6A6C9F6501BD}" destId="{3B264839-F65E-4411-B664-A4EEE56967AD}" srcOrd="2" destOrd="0" parTransId="{60E39CA0-2A92-40C5-926F-CF1D860966AC}" sibTransId="{CC3CC6D9-AB5B-45D5-91BF-A5446217E9F6}"/>
    <dgm:cxn modelId="{BE065AD4-B19D-461C-9FC2-CC8EF28399A3}" type="presOf" srcId="{7333C03A-EEB1-44D5-9B7C-16B905E0CC52}" destId="{C12EDCF1-837C-44D7-A922-6B46805A05FE}" srcOrd="0" destOrd="0" presId="urn:microsoft.com/office/officeart/2016/7/layout/RepeatingBendingProcessNew"/>
    <dgm:cxn modelId="{87BB19D6-C2EC-4494-A97B-455357D9E663}" type="presOf" srcId="{9A15AE9A-6C22-4CD2-85FF-E4D505162332}" destId="{038345A0-5DFF-40D3-896D-4CBC420E3C16}" srcOrd="0" destOrd="0" presId="urn:microsoft.com/office/officeart/2016/7/layout/RepeatingBendingProcessNew"/>
    <dgm:cxn modelId="{F5BF0AD8-68F9-4BD3-8370-5C51E0014C94}" type="presOf" srcId="{BF49E458-23EE-4AC2-80CF-729AD9DB50EE}" destId="{C7400B63-8DE7-490F-B195-4F9F38F6A15A}" srcOrd="0" destOrd="0" presId="urn:microsoft.com/office/officeart/2016/7/layout/RepeatingBendingProcessNew"/>
    <dgm:cxn modelId="{0DAB44DC-8793-470D-AB34-F39073045EE0}" type="presOf" srcId="{471F1EC8-A19E-4473-8C43-3372A2BA2219}" destId="{C3374512-1142-429F-80D4-4CF335DDC6E1}" srcOrd="0" destOrd="0" presId="urn:microsoft.com/office/officeart/2016/7/layout/RepeatingBendingProcessNew"/>
    <dgm:cxn modelId="{19494EE1-68F6-481E-A163-47EA650E3AC6}" type="presOf" srcId="{A3664B93-D48F-43A9-927D-A6A1303C9620}" destId="{9E24C4F6-C370-4547-A46E-69714CB0E6A1}" srcOrd="1" destOrd="0" presId="urn:microsoft.com/office/officeart/2016/7/layout/RepeatingBendingProcessNew"/>
    <dgm:cxn modelId="{36BBBDFC-1B9F-42B6-A59A-0A37D9E8E3A5}" type="presOf" srcId="{A9D206CB-5AD1-487E-96B7-FCE407572540}" destId="{E1956AA7-88A5-4E6C-B760-E598E28544BC}" srcOrd="0" destOrd="0" presId="urn:microsoft.com/office/officeart/2016/7/layout/RepeatingBendingProcessNew"/>
    <dgm:cxn modelId="{7DB37790-FB62-49D9-8211-480A45E28C80}" type="presParOf" srcId="{015E386F-D880-463E-87FE-8603DD9EA926}" destId="{6594B87F-8D40-4C73-B0CB-B799FE610814}" srcOrd="0" destOrd="0" presId="urn:microsoft.com/office/officeart/2016/7/layout/RepeatingBendingProcessNew"/>
    <dgm:cxn modelId="{640A869D-03AE-44A4-8955-34AE9C8CAD26}" type="presParOf" srcId="{015E386F-D880-463E-87FE-8603DD9EA926}" destId="{E1956AA7-88A5-4E6C-B760-E598E28544BC}" srcOrd="1" destOrd="0" presId="urn:microsoft.com/office/officeart/2016/7/layout/RepeatingBendingProcessNew"/>
    <dgm:cxn modelId="{7715CE08-CA15-4A75-BC8F-2B5716DF1F62}" type="presParOf" srcId="{E1956AA7-88A5-4E6C-B760-E598E28544BC}" destId="{2C06A54C-96D8-4ADF-B7E4-D48D61C8D528}" srcOrd="0" destOrd="0" presId="urn:microsoft.com/office/officeart/2016/7/layout/RepeatingBendingProcessNew"/>
    <dgm:cxn modelId="{0323FE9D-B6B7-479A-B238-3B243ACEBA2C}" type="presParOf" srcId="{015E386F-D880-463E-87FE-8603DD9EA926}" destId="{54F5086C-F61F-484C-A07F-CAC9D918CC44}" srcOrd="2" destOrd="0" presId="urn:microsoft.com/office/officeart/2016/7/layout/RepeatingBendingProcessNew"/>
    <dgm:cxn modelId="{2FBE6E9E-9595-4AA7-86BE-5A94C5E70451}" type="presParOf" srcId="{015E386F-D880-463E-87FE-8603DD9EA926}" destId="{E9A6CF19-EA53-4167-8ADD-1DB988E685E1}" srcOrd="3" destOrd="0" presId="urn:microsoft.com/office/officeart/2016/7/layout/RepeatingBendingProcessNew"/>
    <dgm:cxn modelId="{1AAEA2E2-6AD1-4556-BAC9-605B3EFE686D}" type="presParOf" srcId="{E9A6CF19-EA53-4167-8ADD-1DB988E685E1}" destId="{6303A96C-CF56-4A4B-9320-10B7C98C9367}" srcOrd="0" destOrd="0" presId="urn:microsoft.com/office/officeart/2016/7/layout/RepeatingBendingProcessNew"/>
    <dgm:cxn modelId="{15805D23-AF70-4632-B25C-BB051FEF8D2A}" type="presParOf" srcId="{015E386F-D880-463E-87FE-8603DD9EA926}" destId="{58C15046-E8E7-4D0B-92D9-0232E0342490}" srcOrd="4" destOrd="0" presId="urn:microsoft.com/office/officeart/2016/7/layout/RepeatingBendingProcessNew"/>
    <dgm:cxn modelId="{D0CBF300-80B0-4ECE-9D10-AD9679BBFC2A}" type="presParOf" srcId="{015E386F-D880-463E-87FE-8603DD9EA926}" destId="{A7BB6F9C-DADC-4BCC-B4F6-757403B55DCD}" srcOrd="5" destOrd="0" presId="urn:microsoft.com/office/officeart/2016/7/layout/RepeatingBendingProcessNew"/>
    <dgm:cxn modelId="{DD79BE84-0E70-439A-BC94-F931CB90FB85}" type="presParOf" srcId="{A7BB6F9C-DADC-4BCC-B4F6-757403B55DCD}" destId="{E3322374-A0A7-42F5-A3A1-C3C49754CB9C}" srcOrd="0" destOrd="0" presId="urn:microsoft.com/office/officeart/2016/7/layout/RepeatingBendingProcessNew"/>
    <dgm:cxn modelId="{03CEB8A9-3685-4F11-BC3C-0AC5FB22A7B9}" type="presParOf" srcId="{015E386F-D880-463E-87FE-8603DD9EA926}" destId="{ED3719B2-D2F0-4773-8B1B-36C2F998F93E}" srcOrd="6" destOrd="0" presId="urn:microsoft.com/office/officeart/2016/7/layout/RepeatingBendingProcessNew"/>
    <dgm:cxn modelId="{6E03ED1B-AB01-4FE4-B987-E50A9AB34ABD}" type="presParOf" srcId="{015E386F-D880-463E-87FE-8603DD9EA926}" destId="{C6105492-FFA9-439C-B906-77BA3CF84FFF}" srcOrd="7" destOrd="0" presId="urn:microsoft.com/office/officeart/2016/7/layout/RepeatingBendingProcessNew"/>
    <dgm:cxn modelId="{F9EFA912-4D20-4EE0-BC3D-C48CFBF7BCA0}" type="presParOf" srcId="{C6105492-FFA9-439C-B906-77BA3CF84FFF}" destId="{7EEEADED-BEFC-4BA9-8706-22188A43DF83}" srcOrd="0" destOrd="0" presId="urn:microsoft.com/office/officeart/2016/7/layout/RepeatingBendingProcessNew"/>
    <dgm:cxn modelId="{F1DE143B-8BD1-400C-9B38-BB45BE53D5B6}" type="presParOf" srcId="{015E386F-D880-463E-87FE-8603DD9EA926}" destId="{8A82B0A9-CE5A-4348-AC0D-05A1E6D6BF1D}" srcOrd="8" destOrd="0" presId="urn:microsoft.com/office/officeart/2016/7/layout/RepeatingBendingProcessNew"/>
    <dgm:cxn modelId="{AE24CAD0-984A-4F38-AEFC-01C00996DC12}" type="presParOf" srcId="{015E386F-D880-463E-87FE-8603DD9EA926}" destId="{CB446EFF-84C0-465A-B36B-EBD1D81B2EEA}" srcOrd="9" destOrd="0" presId="urn:microsoft.com/office/officeart/2016/7/layout/RepeatingBendingProcessNew"/>
    <dgm:cxn modelId="{02C55222-D93D-4FEB-B47A-ACE34F76ECC1}" type="presParOf" srcId="{CB446EFF-84C0-465A-B36B-EBD1D81B2EEA}" destId="{7B7EE0AC-8ED9-4C34-A30D-AA173271CB48}" srcOrd="0" destOrd="0" presId="urn:microsoft.com/office/officeart/2016/7/layout/RepeatingBendingProcessNew"/>
    <dgm:cxn modelId="{7F6E16C3-F371-4EC3-A22C-4DF94F63503D}" type="presParOf" srcId="{015E386F-D880-463E-87FE-8603DD9EA926}" destId="{C3374512-1142-429F-80D4-4CF335DDC6E1}" srcOrd="10" destOrd="0" presId="urn:microsoft.com/office/officeart/2016/7/layout/RepeatingBendingProcessNew"/>
    <dgm:cxn modelId="{D133CD15-FAE5-4619-B22A-355F80124826}" type="presParOf" srcId="{015E386F-D880-463E-87FE-8603DD9EA926}" destId="{280282C4-566A-4229-8D6D-3D95E4264A12}" srcOrd="11" destOrd="0" presId="urn:microsoft.com/office/officeart/2016/7/layout/RepeatingBendingProcessNew"/>
    <dgm:cxn modelId="{CBB4676B-1216-447B-89CE-2CBEFF860D0E}" type="presParOf" srcId="{280282C4-566A-4229-8D6D-3D95E4264A12}" destId="{9E24C4F6-C370-4547-A46E-69714CB0E6A1}" srcOrd="0" destOrd="0" presId="urn:microsoft.com/office/officeart/2016/7/layout/RepeatingBendingProcessNew"/>
    <dgm:cxn modelId="{1D76B67C-7E45-4F37-9A2F-46FEE8897CE7}" type="presParOf" srcId="{015E386F-D880-463E-87FE-8603DD9EA926}" destId="{635D82E3-D9C2-45B5-B2C3-AAF44D919C61}" srcOrd="12" destOrd="0" presId="urn:microsoft.com/office/officeart/2016/7/layout/RepeatingBendingProcessNew"/>
    <dgm:cxn modelId="{804E76B3-EDF9-45F0-9A2F-30E3C817307F}" type="presParOf" srcId="{015E386F-D880-463E-87FE-8603DD9EA926}" destId="{C12EDCF1-837C-44D7-A922-6B46805A05FE}" srcOrd="13" destOrd="0" presId="urn:microsoft.com/office/officeart/2016/7/layout/RepeatingBendingProcessNew"/>
    <dgm:cxn modelId="{D5F99D93-5F6B-4410-8083-50AF133AB445}" type="presParOf" srcId="{C12EDCF1-837C-44D7-A922-6B46805A05FE}" destId="{C48268D7-C1D8-4F45-BE53-82CBA9D51FE7}" srcOrd="0" destOrd="0" presId="urn:microsoft.com/office/officeart/2016/7/layout/RepeatingBendingProcessNew"/>
    <dgm:cxn modelId="{DB6593D5-6FB1-4F61-AE39-FF273C8AF42F}" type="presParOf" srcId="{015E386F-D880-463E-87FE-8603DD9EA926}" destId="{038345A0-5DFF-40D3-896D-4CBC420E3C16}" srcOrd="14" destOrd="0" presId="urn:microsoft.com/office/officeart/2016/7/layout/RepeatingBendingProcessNew"/>
    <dgm:cxn modelId="{41DB0A80-92B2-42BD-9C14-57B7B8B12DA7}" type="presParOf" srcId="{015E386F-D880-463E-87FE-8603DD9EA926}" destId="{932B1EC9-038B-4D94-B66D-61219D180326}" srcOrd="15" destOrd="0" presId="urn:microsoft.com/office/officeart/2016/7/layout/RepeatingBendingProcessNew"/>
    <dgm:cxn modelId="{45880A2E-9808-47AF-A2E1-0A1778E31F3E}" type="presParOf" srcId="{932B1EC9-038B-4D94-B66D-61219D180326}" destId="{44B1AE4E-CE98-4B6F-BCED-2E2D27FA488A}" srcOrd="0" destOrd="0" presId="urn:microsoft.com/office/officeart/2016/7/layout/RepeatingBendingProcessNew"/>
    <dgm:cxn modelId="{0F454575-FD06-449A-AA2D-D8D79B80B7F0}" type="presParOf" srcId="{015E386F-D880-463E-87FE-8603DD9EA926}" destId="{78085180-4F7F-4E65-8EA4-168DF5DE03AB}" srcOrd="16" destOrd="0" presId="urn:microsoft.com/office/officeart/2016/7/layout/RepeatingBendingProcessNew"/>
    <dgm:cxn modelId="{43A4D14E-7948-44D6-92A2-29A0FEBD11D0}" type="presParOf" srcId="{015E386F-D880-463E-87FE-8603DD9EA926}" destId="{C7400B63-8DE7-490F-B195-4F9F38F6A15A}" srcOrd="17" destOrd="0" presId="urn:microsoft.com/office/officeart/2016/7/layout/RepeatingBendingProcessNew"/>
    <dgm:cxn modelId="{AF716EE9-CFCC-4FE9-BBD0-C247FF146FC0}" type="presParOf" srcId="{C7400B63-8DE7-490F-B195-4F9F38F6A15A}" destId="{A716FFB2-DA1C-43AF-9D61-AFAB5D2C57D8}" srcOrd="0" destOrd="0" presId="urn:microsoft.com/office/officeart/2016/7/layout/RepeatingBendingProcessNew"/>
    <dgm:cxn modelId="{9AA6BCCA-5F4A-4118-A0E5-0B065747679D}" type="presParOf" srcId="{015E386F-D880-463E-87FE-8603DD9EA926}" destId="{931E21FD-D872-4149-898A-DC0746CC1D35}"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0C57C17-DFDE-4EA2-B942-58270A83B059}"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5659E144-59FA-4E7E-9597-103B81B379A6}">
      <dgm:prSet/>
      <dgm:spPr/>
      <dgm:t>
        <a:bodyPr/>
        <a:lstStyle/>
        <a:p>
          <a:r>
            <a:rPr lang="en-GB"/>
            <a:t>Persistent or severe emotional ill treatment or rejection of a child which causes an actual or adverse effect on the child’s emotional &amp; behavioural development.</a:t>
          </a:r>
          <a:endParaRPr lang="en-US"/>
        </a:p>
      </dgm:t>
    </dgm:pt>
    <dgm:pt modelId="{59583B66-B848-4203-BA62-71AF71417E1E}" type="parTrans" cxnId="{6458B813-9C6A-46EF-A715-7C13041BAC64}">
      <dgm:prSet/>
      <dgm:spPr/>
      <dgm:t>
        <a:bodyPr/>
        <a:lstStyle/>
        <a:p>
          <a:endParaRPr lang="en-US"/>
        </a:p>
      </dgm:t>
    </dgm:pt>
    <dgm:pt modelId="{442E5F92-F002-4F4E-A1DB-006D5230CA6B}" type="sibTrans" cxnId="{6458B813-9C6A-46EF-A715-7C13041BAC64}">
      <dgm:prSet/>
      <dgm:spPr/>
      <dgm:t>
        <a:bodyPr/>
        <a:lstStyle/>
        <a:p>
          <a:endParaRPr lang="en-US"/>
        </a:p>
      </dgm:t>
    </dgm:pt>
    <dgm:pt modelId="{05351669-B7DF-4923-BF08-CA6D6AE91E71}">
      <dgm:prSet/>
      <dgm:spPr/>
      <dgm:t>
        <a:bodyPr/>
        <a:lstStyle/>
        <a:p>
          <a:r>
            <a:rPr lang="en-GB"/>
            <a:t>All abuse carries a level of emotional abuse</a:t>
          </a:r>
          <a:endParaRPr lang="en-US"/>
        </a:p>
      </dgm:t>
    </dgm:pt>
    <dgm:pt modelId="{EFB653DB-5414-42BD-83BA-65D378BD2110}" type="parTrans" cxnId="{982037C6-24D0-4A49-97C6-7A36962E7156}">
      <dgm:prSet/>
      <dgm:spPr/>
      <dgm:t>
        <a:bodyPr/>
        <a:lstStyle/>
        <a:p>
          <a:endParaRPr lang="en-US"/>
        </a:p>
      </dgm:t>
    </dgm:pt>
    <dgm:pt modelId="{C85689F7-DB90-45FE-AC4F-99A9A29FA519}" type="sibTrans" cxnId="{982037C6-24D0-4A49-97C6-7A36962E7156}">
      <dgm:prSet/>
      <dgm:spPr/>
      <dgm:t>
        <a:bodyPr/>
        <a:lstStyle/>
        <a:p>
          <a:endParaRPr lang="en-US"/>
        </a:p>
      </dgm:t>
    </dgm:pt>
    <dgm:pt modelId="{A8C545D1-09E9-4C31-8B80-337E76A56AD4}">
      <dgm:prSet/>
      <dgm:spPr/>
      <dgm:t>
        <a:bodyPr/>
        <a:lstStyle/>
        <a:p>
          <a:r>
            <a:rPr lang="en-GB" b="0" i="0"/>
            <a:t>Emotional abuse was the most common category of abuse for the child protection register (CPR) in Wales (1,295 children on 31 March 2019) and the second most common for child protection plans (CPPs) in England (18,460 children) </a:t>
          </a:r>
          <a:endParaRPr lang="en-US"/>
        </a:p>
      </dgm:t>
    </dgm:pt>
    <dgm:pt modelId="{6DF7C3D8-B92C-4444-8C9F-AD45EC3C6D2A}" type="parTrans" cxnId="{08CFA17A-C60E-481D-AF3E-A67D5E2BDC1E}">
      <dgm:prSet/>
      <dgm:spPr/>
      <dgm:t>
        <a:bodyPr/>
        <a:lstStyle/>
        <a:p>
          <a:endParaRPr lang="en-US"/>
        </a:p>
      </dgm:t>
    </dgm:pt>
    <dgm:pt modelId="{A948C0F6-B5E4-4EA5-A86F-D695EE10FA88}" type="sibTrans" cxnId="{08CFA17A-C60E-481D-AF3E-A67D5E2BDC1E}">
      <dgm:prSet/>
      <dgm:spPr/>
      <dgm:t>
        <a:bodyPr/>
        <a:lstStyle/>
        <a:p>
          <a:endParaRPr lang="en-US"/>
        </a:p>
      </dgm:t>
    </dgm:pt>
    <dgm:pt modelId="{39356299-B0FB-48BE-B0F6-63ACD5F543E6}">
      <dgm:prSet/>
      <dgm:spPr/>
      <dgm:t>
        <a:bodyPr/>
        <a:lstStyle/>
        <a:p>
          <a:r>
            <a:rPr lang="en-GB" b="0" i="0"/>
            <a:t>(Office for National Statistics, 2019)</a:t>
          </a:r>
          <a:endParaRPr lang="en-US"/>
        </a:p>
      </dgm:t>
    </dgm:pt>
    <dgm:pt modelId="{F73B1E37-2917-4C19-A26D-954404C4EE95}" type="parTrans" cxnId="{9D0B1DB9-9D07-43BE-83F5-D1E1BE92E425}">
      <dgm:prSet/>
      <dgm:spPr/>
      <dgm:t>
        <a:bodyPr/>
        <a:lstStyle/>
        <a:p>
          <a:endParaRPr lang="en-US"/>
        </a:p>
      </dgm:t>
    </dgm:pt>
    <dgm:pt modelId="{358EDE21-23FF-457A-8DC8-8C766DCA8BB4}" type="sibTrans" cxnId="{9D0B1DB9-9D07-43BE-83F5-D1E1BE92E425}">
      <dgm:prSet/>
      <dgm:spPr/>
      <dgm:t>
        <a:bodyPr/>
        <a:lstStyle/>
        <a:p>
          <a:endParaRPr lang="en-US"/>
        </a:p>
      </dgm:t>
    </dgm:pt>
    <dgm:pt modelId="{87AC4B48-F9F3-47B1-AD78-B9F25CD59DDF}" type="pres">
      <dgm:prSet presAssocID="{00C57C17-DFDE-4EA2-B942-58270A83B059}" presName="linear" presStyleCnt="0">
        <dgm:presLayoutVars>
          <dgm:animLvl val="lvl"/>
          <dgm:resizeHandles val="exact"/>
        </dgm:presLayoutVars>
      </dgm:prSet>
      <dgm:spPr/>
    </dgm:pt>
    <dgm:pt modelId="{13CFA95C-5447-44CA-9280-6D4D0EF40DFA}" type="pres">
      <dgm:prSet presAssocID="{5659E144-59FA-4E7E-9597-103B81B379A6}" presName="parentText" presStyleLbl="node1" presStyleIdx="0" presStyleCnt="4">
        <dgm:presLayoutVars>
          <dgm:chMax val="0"/>
          <dgm:bulletEnabled val="1"/>
        </dgm:presLayoutVars>
      </dgm:prSet>
      <dgm:spPr/>
    </dgm:pt>
    <dgm:pt modelId="{F75E7461-7CCA-456E-B868-6A85FAA444CB}" type="pres">
      <dgm:prSet presAssocID="{442E5F92-F002-4F4E-A1DB-006D5230CA6B}" presName="spacer" presStyleCnt="0"/>
      <dgm:spPr/>
    </dgm:pt>
    <dgm:pt modelId="{31DF8FF5-6E59-4322-B442-E292B43AC1D4}" type="pres">
      <dgm:prSet presAssocID="{05351669-B7DF-4923-BF08-CA6D6AE91E71}" presName="parentText" presStyleLbl="node1" presStyleIdx="1" presStyleCnt="4">
        <dgm:presLayoutVars>
          <dgm:chMax val="0"/>
          <dgm:bulletEnabled val="1"/>
        </dgm:presLayoutVars>
      </dgm:prSet>
      <dgm:spPr/>
    </dgm:pt>
    <dgm:pt modelId="{0C3D5B84-D484-4AFF-A013-8082B5DD5A74}" type="pres">
      <dgm:prSet presAssocID="{C85689F7-DB90-45FE-AC4F-99A9A29FA519}" presName="spacer" presStyleCnt="0"/>
      <dgm:spPr/>
    </dgm:pt>
    <dgm:pt modelId="{F51FD37C-E17D-4135-91CB-A096FAB3A35C}" type="pres">
      <dgm:prSet presAssocID="{A8C545D1-09E9-4C31-8B80-337E76A56AD4}" presName="parentText" presStyleLbl="node1" presStyleIdx="2" presStyleCnt="4">
        <dgm:presLayoutVars>
          <dgm:chMax val="0"/>
          <dgm:bulletEnabled val="1"/>
        </dgm:presLayoutVars>
      </dgm:prSet>
      <dgm:spPr/>
    </dgm:pt>
    <dgm:pt modelId="{DBC45A5D-712E-4D22-B90B-F90A73334D8C}" type="pres">
      <dgm:prSet presAssocID="{A948C0F6-B5E4-4EA5-A86F-D695EE10FA88}" presName="spacer" presStyleCnt="0"/>
      <dgm:spPr/>
    </dgm:pt>
    <dgm:pt modelId="{26DBD154-9391-45B0-9CA4-FD0FC7C76D91}" type="pres">
      <dgm:prSet presAssocID="{39356299-B0FB-48BE-B0F6-63ACD5F543E6}" presName="parentText" presStyleLbl="node1" presStyleIdx="3" presStyleCnt="4">
        <dgm:presLayoutVars>
          <dgm:chMax val="0"/>
          <dgm:bulletEnabled val="1"/>
        </dgm:presLayoutVars>
      </dgm:prSet>
      <dgm:spPr/>
    </dgm:pt>
  </dgm:ptLst>
  <dgm:cxnLst>
    <dgm:cxn modelId="{6458B813-9C6A-46EF-A715-7C13041BAC64}" srcId="{00C57C17-DFDE-4EA2-B942-58270A83B059}" destId="{5659E144-59FA-4E7E-9597-103B81B379A6}" srcOrd="0" destOrd="0" parTransId="{59583B66-B848-4203-BA62-71AF71417E1E}" sibTransId="{442E5F92-F002-4F4E-A1DB-006D5230CA6B}"/>
    <dgm:cxn modelId="{05AFED47-9C65-4B26-9B1D-549121546734}" type="presOf" srcId="{00C57C17-DFDE-4EA2-B942-58270A83B059}" destId="{87AC4B48-F9F3-47B1-AD78-B9F25CD59DDF}" srcOrd="0" destOrd="0" presId="urn:microsoft.com/office/officeart/2005/8/layout/vList2"/>
    <dgm:cxn modelId="{07264272-6C63-45F1-87CE-8C58547632C8}" type="presOf" srcId="{A8C545D1-09E9-4C31-8B80-337E76A56AD4}" destId="{F51FD37C-E17D-4135-91CB-A096FAB3A35C}" srcOrd="0" destOrd="0" presId="urn:microsoft.com/office/officeart/2005/8/layout/vList2"/>
    <dgm:cxn modelId="{08CFA17A-C60E-481D-AF3E-A67D5E2BDC1E}" srcId="{00C57C17-DFDE-4EA2-B942-58270A83B059}" destId="{A8C545D1-09E9-4C31-8B80-337E76A56AD4}" srcOrd="2" destOrd="0" parTransId="{6DF7C3D8-B92C-4444-8C9F-AD45EC3C6D2A}" sibTransId="{A948C0F6-B5E4-4EA5-A86F-D695EE10FA88}"/>
    <dgm:cxn modelId="{9D165084-4A40-4BC0-8F89-10CFECCEE538}" type="presOf" srcId="{39356299-B0FB-48BE-B0F6-63ACD5F543E6}" destId="{26DBD154-9391-45B0-9CA4-FD0FC7C76D91}" srcOrd="0" destOrd="0" presId="urn:microsoft.com/office/officeart/2005/8/layout/vList2"/>
    <dgm:cxn modelId="{76125189-5533-44F3-86AB-1F2D2E167FF6}" type="presOf" srcId="{05351669-B7DF-4923-BF08-CA6D6AE91E71}" destId="{31DF8FF5-6E59-4322-B442-E292B43AC1D4}" srcOrd="0" destOrd="0" presId="urn:microsoft.com/office/officeart/2005/8/layout/vList2"/>
    <dgm:cxn modelId="{C5E78DA3-06D8-4508-8437-66C07C5D5D23}" type="presOf" srcId="{5659E144-59FA-4E7E-9597-103B81B379A6}" destId="{13CFA95C-5447-44CA-9280-6D4D0EF40DFA}" srcOrd="0" destOrd="0" presId="urn:microsoft.com/office/officeart/2005/8/layout/vList2"/>
    <dgm:cxn modelId="{9D0B1DB9-9D07-43BE-83F5-D1E1BE92E425}" srcId="{00C57C17-DFDE-4EA2-B942-58270A83B059}" destId="{39356299-B0FB-48BE-B0F6-63ACD5F543E6}" srcOrd="3" destOrd="0" parTransId="{F73B1E37-2917-4C19-A26D-954404C4EE95}" sibTransId="{358EDE21-23FF-457A-8DC8-8C766DCA8BB4}"/>
    <dgm:cxn modelId="{982037C6-24D0-4A49-97C6-7A36962E7156}" srcId="{00C57C17-DFDE-4EA2-B942-58270A83B059}" destId="{05351669-B7DF-4923-BF08-CA6D6AE91E71}" srcOrd="1" destOrd="0" parTransId="{EFB653DB-5414-42BD-83BA-65D378BD2110}" sibTransId="{C85689F7-DB90-45FE-AC4F-99A9A29FA519}"/>
    <dgm:cxn modelId="{D3F0EAC2-C95C-452E-9918-CDC5B48FD359}" type="presParOf" srcId="{87AC4B48-F9F3-47B1-AD78-B9F25CD59DDF}" destId="{13CFA95C-5447-44CA-9280-6D4D0EF40DFA}" srcOrd="0" destOrd="0" presId="urn:microsoft.com/office/officeart/2005/8/layout/vList2"/>
    <dgm:cxn modelId="{125857E5-426E-4323-BE24-900F1C43B477}" type="presParOf" srcId="{87AC4B48-F9F3-47B1-AD78-B9F25CD59DDF}" destId="{F75E7461-7CCA-456E-B868-6A85FAA444CB}" srcOrd="1" destOrd="0" presId="urn:microsoft.com/office/officeart/2005/8/layout/vList2"/>
    <dgm:cxn modelId="{33491970-B987-4FAD-94B0-EAE32F6FE309}" type="presParOf" srcId="{87AC4B48-F9F3-47B1-AD78-B9F25CD59DDF}" destId="{31DF8FF5-6E59-4322-B442-E292B43AC1D4}" srcOrd="2" destOrd="0" presId="urn:microsoft.com/office/officeart/2005/8/layout/vList2"/>
    <dgm:cxn modelId="{AAB3550A-EB7D-4462-83D4-55806D029FA3}" type="presParOf" srcId="{87AC4B48-F9F3-47B1-AD78-B9F25CD59DDF}" destId="{0C3D5B84-D484-4AFF-A013-8082B5DD5A74}" srcOrd="3" destOrd="0" presId="urn:microsoft.com/office/officeart/2005/8/layout/vList2"/>
    <dgm:cxn modelId="{84D559E3-9F60-4854-8468-EA4CD52B1143}" type="presParOf" srcId="{87AC4B48-F9F3-47B1-AD78-B9F25CD59DDF}" destId="{F51FD37C-E17D-4135-91CB-A096FAB3A35C}" srcOrd="4" destOrd="0" presId="urn:microsoft.com/office/officeart/2005/8/layout/vList2"/>
    <dgm:cxn modelId="{876F9C59-2059-4A18-84AC-039660A5F35B}" type="presParOf" srcId="{87AC4B48-F9F3-47B1-AD78-B9F25CD59DDF}" destId="{DBC45A5D-712E-4D22-B90B-F90A73334D8C}" srcOrd="5" destOrd="0" presId="urn:microsoft.com/office/officeart/2005/8/layout/vList2"/>
    <dgm:cxn modelId="{A5971EE5-D0D9-4C38-A592-92D2C3506392}" type="presParOf" srcId="{87AC4B48-F9F3-47B1-AD78-B9F25CD59DDF}" destId="{26DBD154-9391-45B0-9CA4-FD0FC7C76D9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7953EEC-BDEC-498A-A3FF-5ED45B8750F3}"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200C81E5-2A22-4BDE-AD8B-89F857719CCE}">
      <dgm:prSet/>
      <dgm:spPr/>
      <dgm:t>
        <a:bodyPr/>
        <a:lstStyle/>
        <a:p>
          <a:r>
            <a:rPr lang="en-GB"/>
            <a:t>The involvement of children in sexual activity of any kind</a:t>
          </a:r>
          <a:endParaRPr lang="en-US"/>
        </a:p>
      </dgm:t>
    </dgm:pt>
    <dgm:pt modelId="{84AC18E9-41D2-4093-AC6E-58A09ABDBE58}" type="parTrans" cxnId="{E43A4B2B-EFBE-443E-81AE-DF218FCCE210}">
      <dgm:prSet/>
      <dgm:spPr/>
      <dgm:t>
        <a:bodyPr/>
        <a:lstStyle/>
        <a:p>
          <a:endParaRPr lang="en-US"/>
        </a:p>
      </dgm:t>
    </dgm:pt>
    <dgm:pt modelId="{72652BF4-0975-4783-AE5D-D78CCCF1B033}" type="sibTrans" cxnId="{E43A4B2B-EFBE-443E-81AE-DF218FCCE210}">
      <dgm:prSet/>
      <dgm:spPr/>
      <dgm:t>
        <a:bodyPr/>
        <a:lstStyle/>
        <a:p>
          <a:endParaRPr lang="en-US"/>
        </a:p>
      </dgm:t>
    </dgm:pt>
    <dgm:pt modelId="{D7CA7AAD-1F38-423D-99AF-8906D8E661FD}">
      <dgm:prSet/>
      <dgm:spPr/>
      <dgm:t>
        <a:bodyPr/>
        <a:lstStyle/>
        <a:p>
          <a:r>
            <a:rPr lang="en-GB"/>
            <a:t>It may involve physical contact such as penetrative or non-penetrative acts or non-contact activities such as showing them pornographic images etc</a:t>
          </a:r>
          <a:endParaRPr lang="en-US"/>
        </a:p>
      </dgm:t>
    </dgm:pt>
    <dgm:pt modelId="{C7439A41-6FA5-48A9-BCA8-2FD7C7850CD1}" type="parTrans" cxnId="{977929CD-82B7-414E-81DB-BDFE049CBA76}">
      <dgm:prSet/>
      <dgm:spPr/>
      <dgm:t>
        <a:bodyPr/>
        <a:lstStyle/>
        <a:p>
          <a:endParaRPr lang="en-US"/>
        </a:p>
      </dgm:t>
    </dgm:pt>
    <dgm:pt modelId="{E35D2DEB-4D03-497D-A829-8D9337E8024A}" type="sibTrans" cxnId="{977929CD-82B7-414E-81DB-BDFE049CBA76}">
      <dgm:prSet/>
      <dgm:spPr/>
      <dgm:t>
        <a:bodyPr/>
        <a:lstStyle/>
        <a:p>
          <a:endParaRPr lang="en-US"/>
        </a:p>
      </dgm:t>
    </dgm:pt>
    <dgm:pt modelId="{C6444196-1610-42B6-8A59-059208C689CE}" type="pres">
      <dgm:prSet presAssocID="{F7953EEC-BDEC-498A-A3FF-5ED45B8750F3}" presName="hierChild1" presStyleCnt="0">
        <dgm:presLayoutVars>
          <dgm:chPref val="1"/>
          <dgm:dir/>
          <dgm:animOne val="branch"/>
          <dgm:animLvl val="lvl"/>
          <dgm:resizeHandles/>
        </dgm:presLayoutVars>
      </dgm:prSet>
      <dgm:spPr/>
    </dgm:pt>
    <dgm:pt modelId="{44BE3883-9150-468E-81A2-EBCCC78101B8}" type="pres">
      <dgm:prSet presAssocID="{200C81E5-2A22-4BDE-AD8B-89F857719CCE}" presName="hierRoot1" presStyleCnt="0"/>
      <dgm:spPr/>
    </dgm:pt>
    <dgm:pt modelId="{860C9DCA-318F-4E59-AC89-053AEF9E72DA}" type="pres">
      <dgm:prSet presAssocID="{200C81E5-2A22-4BDE-AD8B-89F857719CCE}" presName="composite" presStyleCnt="0"/>
      <dgm:spPr/>
    </dgm:pt>
    <dgm:pt modelId="{10C3D2D9-3FCA-4B53-AFB7-4CE4FB7823E0}" type="pres">
      <dgm:prSet presAssocID="{200C81E5-2A22-4BDE-AD8B-89F857719CCE}" presName="background" presStyleLbl="node0" presStyleIdx="0" presStyleCnt="2"/>
      <dgm:spPr/>
    </dgm:pt>
    <dgm:pt modelId="{6D721ECD-A201-4EAA-8FF7-3585AD8B4CA9}" type="pres">
      <dgm:prSet presAssocID="{200C81E5-2A22-4BDE-AD8B-89F857719CCE}" presName="text" presStyleLbl="fgAcc0" presStyleIdx="0" presStyleCnt="2">
        <dgm:presLayoutVars>
          <dgm:chPref val="3"/>
        </dgm:presLayoutVars>
      </dgm:prSet>
      <dgm:spPr/>
    </dgm:pt>
    <dgm:pt modelId="{ED5B3FA7-AE71-46D5-B338-83F3E14C5403}" type="pres">
      <dgm:prSet presAssocID="{200C81E5-2A22-4BDE-AD8B-89F857719CCE}" presName="hierChild2" presStyleCnt="0"/>
      <dgm:spPr/>
    </dgm:pt>
    <dgm:pt modelId="{8781AC57-14BB-4C8F-BC86-353CF041565F}" type="pres">
      <dgm:prSet presAssocID="{D7CA7AAD-1F38-423D-99AF-8906D8E661FD}" presName="hierRoot1" presStyleCnt="0"/>
      <dgm:spPr/>
    </dgm:pt>
    <dgm:pt modelId="{741B05E1-FD4A-4281-9EA4-D218F88C3DE7}" type="pres">
      <dgm:prSet presAssocID="{D7CA7AAD-1F38-423D-99AF-8906D8E661FD}" presName="composite" presStyleCnt="0"/>
      <dgm:spPr/>
    </dgm:pt>
    <dgm:pt modelId="{975AD9B2-448B-42B6-B34D-093F9BD9FF86}" type="pres">
      <dgm:prSet presAssocID="{D7CA7AAD-1F38-423D-99AF-8906D8E661FD}" presName="background" presStyleLbl="node0" presStyleIdx="1" presStyleCnt="2"/>
      <dgm:spPr/>
    </dgm:pt>
    <dgm:pt modelId="{26CA12AF-6C4C-4A1E-BF27-3750D99265ED}" type="pres">
      <dgm:prSet presAssocID="{D7CA7AAD-1F38-423D-99AF-8906D8E661FD}" presName="text" presStyleLbl="fgAcc0" presStyleIdx="1" presStyleCnt="2">
        <dgm:presLayoutVars>
          <dgm:chPref val="3"/>
        </dgm:presLayoutVars>
      </dgm:prSet>
      <dgm:spPr/>
    </dgm:pt>
    <dgm:pt modelId="{217D615E-E9EB-4FF8-B2AB-F5FE04F24CA8}" type="pres">
      <dgm:prSet presAssocID="{D7CA7AAD-1F38-423D-99AF-8906D8E661FD}" presName="hierChild2" presStyleCnt="0"/>
      <dgm:spPr/>
    </dgm:pt>
  </dgm:ptLst>
  <dgm:cxnLst>
    <dgm:cxn modelId="{E43A4B2B-EFBE-443E-81AE-DF218FCCE210}" srcId="{F7953EEC-BDEC-498A-A3FF-5ED45B8750F3}" destId="{200C81E5-2A22-4BDE-AD8B-89F857719CCE}" srcOrd="0" destOrd="0" parTransId="{84AC18E9-41D2-4093-AC6E-58A09ABDBE58}" sibTransId="{72652BF4-0975-4783-AE5D-D78CCCF1B033}"/>
    <dgm:cxn modelId="{147BA270-B368-4A3A-8D13-2DF32CBD66BF}" type="presOf" srcId="{F7953EEC-BDEC-498A-A3FF-5ED45B8750F3}" destId="{C6444196-1610-42B6-8A59-059208C689CE}" srcOrd="0" destOrd="0" presId="urn:microsoft.com/office/officeart/2005/8/layout/hierarchy1"/>
    <dgm:cxn modelId="{041E1183-E62B-4E64-9163-2A6A35ECC8E4}" type="presOf" srcId="{200C81E5-2A22-4BDE-AD8B-89F857719CCE}" destId="{6D721ECD-A201-4EAA-8FF7-3585AD8B4CA9}" srcOrd="0" destOrd="0" presId="urn:microsoft.com/office/officeart/2005/8/layout/hierarchy1"/>
    <dgm:cxn modelId="{7078A3C3-6395-4BDF-BA0E-2BCB0C113711}" type="presOf" srcId="{D7CA7AAD-1F38-423D-99AF-8906D8E661FD}" destId="{26CA12AF-6C4C-4A1E-BF27-3750D99265ED}" srcOrd="0" destOrd="0" presId="urn:microsoft.com/office/officeart/2005/8/layout/hierarchy1"/>
    <dgm:cxn modelId="{977929CD-82B7-414E-81DB-BDFE049CBA76}" srcId="{F7953EEC-BDEC-498A-A3FF-5ED45B8750F3}" destId="{D7CA7AAD-1F38-423D-99AF-8906D8E661FD}" srcOrd="1" destOrd="0" parTransId="{C7439A41-6FA5-48A9-BCA8-2FD7C7850CD1}" sibTransId="{E35D2DEB-4D03-497D-A829-8D9337E8024A}"/>
    <dgm:cxn modelId="{B6EA3898-1024-46B7-9605-75BDB94CEC61}" type="presParOf" srcId="{C6444196-1610-42B6-8A59-059208C689CE}" destId="{44BE3883-9150-468E-81A2-EBCCC78101B8}" srcOrd="0" destOrd="0" presId="urn:microsoft.com/office/officeart/2005/8/layout/hierarchy1"/>
    <dgm:cxn modelId="{EF7AB82D-1BAE-44AB-9576-4ED95664ADAB}" type="presParOf" srcId="{44BE3883-9150-468E-81A2-EBCCC78101B8}" destId="{860C9DCA-318F-4E59-AC89-053AEF9E72DA}" srcOrd="0" destOrd="0" presId="urn:microsoft.com/office/officeart/2005/8/layout/hierarchy1"/>
    <dgm:cxn modelId="{7C7D821C-A4A7-4CD7-8E88-42849101C72D}" type="presParOf" srcId="{860C9DCA-318F-4E59-AC89-053AEF9E72DA}" destId="{10C3D2D9-3FCA-4B53-AFB7-4CE4FB7823E0}" srcOrd="0" destOrd="0" presId="urn:microsoft.com/office/officeart/2005/8/layout/hierarchy1"/>
    <dgm:cxn modelId="{E3A1711B-C49B-4430-953E-120AC2B010D1}" type="presParOf" srcId="{860C9DCA-318F-4E59-AC89-053AEF9E72DA}" destId="{6D721ECD-A201-4EAA-8FF7-3585AD8B4CA9}" srcOrd="1" destOrd="0" presId="urn:microsoft.com/office/officeart/2005/8/layout/hierarchy1"/>
    <dgm:cxn modelId="{1B610AAE-E21F-4C3C-B3D6-BC9FBD23A74E}" type="presParOf" srcId="{44BE3883-9150-468E-81A2-EBCCC78101B8}" destId="{ED5B3FA7-AE71-46D5-B338-83F3E14C5403}" srcOrd="1" destOrd="0" presId="urn:microsoft.com/office/officeart/2005/8/layout/hierarchy1"/>
    <dgm:cxn modelId="{FF6233D3-C4BF-402F-B692-0A385B4596D8}" type="presParOf" srcId="{C6444196-1610-42B6-8A59-059208C689CE}" destId="{8781AC57-14BB-4C8F-BC86-353CF041565F}" srcOrd="1" destOrd="0" presId="urn:microsoft.com/office/officeart/2005/8/layout/hierarchy1"/>
    <dgm:cxn modelId="{2694EB9F-9C89-424A-AB5A-106B2F24F9FA}" type="presParOf" srcId="{8781AC57-14BB-4C8F-BC86-353CF041565F}" destId="{741B05E1-FD4A-4281-9EA4-D218F88C3DE7}" srcOrd="0" destOrd="0" presId="urn:microsoft.com/office/officeart/2005/8/layout/hierarchy1"/>
    <dgm:cxn modelId="{64912867-D50A-4FEA-BCF7-913FDF6C52BF}" type="presParOf" srcId="{741B05E1-FD4A-4281-9EA4-D218F88C3DE7}" destId="{975AD9B2-448B-42B6-B34D-093F9BD9FF86}" srcOrd="0" destOrd="0" presId="urn:microsoft.com/office/officeart/2005/8/layout/hierarchy1"/>
    <dgm:cxn modelId="{4D5EAE71-5836-4494-AC8F-54C28CFA6F5B}" type="presParOf" srcId="{741B05E1-FD4A-4281-9EA4-D218F88C3DE7}" destId="{26CA12AF-6C4C-4A1E-BF27-3750D99265ED}" srcOrd="1" destOrd="0" presId="urn:microsoft.com/office/officeart/2005/8/layout/hierarchy1"/>
    <dgm:cxn modelId="{FFB373B9-09B3-4515-AD8A-F676A523F5CD}" type="presParOf" srcId="{8781AC57-14BB-4C8F-BC86-353CF041565F}" destId="{217D615E-E9EB-4FF8-B2AB-F5FE04F24CA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D72E9D8-B431-4326-AD3A-066DC7AE329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A2F7E47-90F2-4710-9B75-8C06DA2103DB}">
      <dgm:prSet/>
      <dgm:spPr/>
      <dgm:t>
        <a:bodyPr/>
        <a:lstStyle/>
        <a:p>
          <a:r>
            <a:rPr lang="en-GB"/>
            <a:t>Where a constable has reasonable cause to believe that a child would otherwise be likely to suffer significant harm they may:</a:t>
          </a:r>
          <a:endParaRPr lang="en-US"/>
        </a:p>
      </dgm:t>
    </dgm:pt>
    <dgm:pt modelId="{9495C274-C023-4830-A97D-52A4D73AB6CB}" type="parTrans" cxnId="{95C73852-E679-4DD2-A0AB-CDC76FD681CD}">
      <dgm:prSet/>
      <dgm:spPr/>
      <dgm:t>
        <a:bodyPr/>
        <a:lstStyle/>
        <a:p>
          <a:endParaRPr lang="en-US"/>
        </a:p>
      </dgm:t>
    </dgm:pt>
    <dgm:pt modelId="{AD965AC5-58A6-4F98-B645-00973A2DCC1F}" type="sibTrans" cxnId="{95C73852-E679-4DD2-A0AB-CDC76FD681CD}">
      <dgm:prSet/>
      <dgm:spPr/>
      <dgm:t>
        <a:bodyPr/>
        <a:lstStyle/>
        <a:p>
          <a:endParaRPr lang="en-US"/>
        </a:p>
      </dgm:t>
    </dgm:pt>
    <dgm:pt modelId="{22181585-A60E-429D-9C4D-C293AA6F4982}">
      <dgm:prSet/>
      <dgm:spPr/>
      <dgm:t>
        <a:bodyPr/>
        <a:lstStyle/>
        <a:p>
          <a:r>
            <a:rPr lang="en-GB"/>
            <a:t>Remove the child to suitable accommodation &amp; keep them there OR</a:t>
          </a:r>
          <a:endParaRPr lang="en-US"/>
        </a:p>
      </dgm:t>
    </dgm:pt>
    <dgm:pt modelId="{837FE341-816F-4579-89CF-86A439BC2472}" type="parTrans" cxnId="{BDA75328-F100-4854-A8FE-21B3C24DD2DC}">
      <dgm:prSet/>
      <dgm:spPr/>
      <dgm:t>
        <a:bodyPr/>
        <a:lstStyle/>
        <a:p>
          <a:endParaRPr lang="en-US"/>
        </a:p>
      </dgm:t>
    </dgm:pt>
    <dgm:pt modelId="{B61E8A4E-7DBD-44B4-800C-0655CA8F61B4}" type="sibTrans" cxnId="{BDA75328-F100-4854-A8FE-21B3C24DD2DC}">
      <dgm:prSet/>
      <dgm:spPr/>
      <dgm:t>
        <a:bodyPr/>
        <a:lstStyle/>
        <a:p>
          <a:endParaRPr lang="en-US"/>
        </a:p>
      </dgm:t>
    </dgm:pt>
    <dgm:pt modelId="{65BF198F-478B-4150-A6F7-7A2C6A086B3F}">
      <dgm:prSet/>
      <dgm:spPr/>
      <dgm:t>
        <a:bodyPr/>
        <a:lstStyle/>
        <a:p>
          <a:r>
            <a:rPr lang="en-GB"/>
            <a:t>Take such steps as are reasonable to ensure that the child’s removal from any hospital or any other place, in which they are then being accommodated, is prevented. </a:t>
          </a:r>
          <a:endParaRPr lang="en-US"/>
        </a:p>
      </dgm:t>
    </dgm:pt>
    <dgm:pt modelId="{CBF96B37-EAC4-4DB5-9CE4-F2AEFB4B3312}" type="parTrans" cxnId="{BBF031FF-C4FA-48DC-B16A-EC32294EF5AC}">
      <dgm:prSet/>
      <dgm:spPr/>
      <dgm:t>
        <a:bodyPr/>
        <a:lstStyle/>
        <a:p>
          <a:endParaRPr lang="en-US"/>
        </a:p>
      </dgm:t>
    </dgm:pt>
    <dgm:pt modelId="{0FDE7DA6-E3A1-46EB-BA4F-BDDB9C332826}" type="sibTrans" cxnId="{BBF031FF-C4FA-48DC-B16A-EC32294EF5AC}">
      <dgm:prSet/>
      <dgm:spPr/>
      <dgm:t>
        <a:bodyPr/>
        <a:lstStyle/>
        <a:p>
          <a:endParaRPr lang="en-US"/>
        </a:p>
      </dgm:t>
    </dgm:pt>
    <dgm:pt modelId="{1E7F0D59-FCB1-4E96-B8E2-944765A61D99}" type="pres">
      <dgm:prSet presAssocID="{9D72E9D8-B431-4326-AD3A-066DC7AE329E}" presName="vert0" presStyleCnt="0">
        <dgm:presLayoutVars>
          <dgm:dir/>
          <dgm:animOne val="branch"/>
          <dgm:animLvl val="lvl"/>
        </dgm:presLayoutVars>
      </dgm:prSet>
      <dgm:spPr/>
    </dgm:pt>
    <dgm:pt modelId="{13333FEF-FEC6-49A0-BE9B-7E179E6A355C}" type="pres">
      <dgm:prSet presAssocID="{7A2F7E47-90F2-4710-9B75-8C06DA2103DB}" presName="thickLine" presStyleLbl="alignNode1" presStyleIdx="0" presStyleCnt="3"/>
      <dgm:spPr/>
    </dgm:pt>
    <dgm:pt modelId="{B87E7F8A-F1C0-4794-808F-672B152D3475}" type="pres">
      <dgm:prSet presAssocID="{7A2F7E47-90F2-4710-9B75-8C06DA2103DB}" presName="horz1" presStyleCnt="0"/>
      <dgm:spPr/>
    </dgm:pt>
    <dgm:pt modelId="{4858DCE4-8144-4707-9807-D4AE46FA0343}" type="pres">
      <dgm:prSet presAssocID="{7A2F7E47-90F2-4710-9B75-8C06DA2103DB}" presName="tx1" presStyleLbl="revTx" presStyleIdx="0" presStyleCnt="3"/>
      <dgm:spPr/>
    </dgm:pt>
    <dgm:pt modelId="{898E753C-8652-43BD-87D6-9D000B1ABAF2}" type="pres">
      <dgm:prSet presAssocID="{7A2F7E47-90F2-4710-9B75-8C06DA2103DB}" presName="vert1" presStyleCnt="0"/>
      <dgm:spPr/>
    </dgm:pt>
    <dgm:pt modelId="{B46095D8-3728-498F-BD39-B087DE7E5D30}" type="pres">
      <dgm:prSet presAssocID="{22181585-A60E-429D-9C4D-C293AA6F4982}" presName="thickLine" presStyleLbl="alignNode1" presStyleIdx="1" presStyleCnt="3"/>
      <dgm:spPr/>
    </dgm:pt>
    <dgm:pt modelId="{BD12A752-A3E0-4675-9F4E-0E7972B2551F}" type="pres">
      <dgm:prSet presAssocID="{22181585-A60E-429D-9C4D-C293AA6F4982}" presName="horz1" presStyleCnt="0"/>
      <dgm:spPr/>
    </dgm:pt>
    <dgm:pt modelId="{3E699B35-9438-4FA4-8162-4DD99A50E8F5}" type="pres">
      <dgm:prSet presAssocID="{22181585-A60E-429D-9C4D-C293AA6F4982}" presName="tx1" presStyleLbl="revTx" presStyleIdx="1" presStyleCnt="3"/>
      <dgm:spPr/>
    </dgm:pt>
    <dgm:pt modelId="{7C8A2C54-5C7E-45C2-967D-238040CC5390}" type="pres">
      <dgm:prSet presAssocID="{22181585-A60E-429D-9C4D-C293AA6F4982}" presName="vert1" presStyleCnt="0"/>
      <dgm:spPr/>
    </dgm:pt>
    <dgm:pt modelId="{FB8ACC60-3416-4B6C-A5E0-D6C7A4DAED64}" type="pres">
      <dgm:prSet presAssocID="{65BF198F-478B-4150-A6F7-7A2C6A086B3F}" presName="thickLine" presStyleLbl="alignNode1" presStyleIdx="2" presStyleCnt="3"/>
      <dgm:spPr/>
    </dgm:pt>
    <dgm:pt modelId="{D66229F1-16DF-43BE-8D3B-A7790A9D7755}" type="pres">
      <dgm:prSet presAssocID="{65BF198F-478B-4150-A6F7-7A2C6A086B3F}" presName="horz1" presStyleCnt="0"/>
      <dgm:spPr/>
    </dgm:pt>
    <dgm:pt modelId="{68D4D87B-FCA9-40A7-B3D9-86AAA1A697A7}" type="pres">
      <dgm:prSet presAssocID="{65BF198F-478B-4150-A6F7-7A2C6A086B3F}" presName="tx1" presStyleLbl="revTx" presStyleIdx="2" presStyleCnt="3"/>
      <dgm:spPr/>
    </dgm:pt>
    <dgm:pt modelId="{32842C68-A2AF-4C9C-AF34-0E6E07593617}" type="pres">
      <dgm:prSet presAssocID="{65BF198F-478B-4150-A6F7-7A2C6A086B3F}" presName="vert1" presStyleCnt="0"/>
      <dgm:spPr/>
    </dgm:pt>
  </dgm:ptLst>
  <dgm:cxnLst>
    <dgm:cxn modelId="{BDA75328-F100-4854-A8FE-21B3C24DD2DC}" srcId="{9D72E9D8-B431-4326-AD3A-066DC7AE329E}" destId="{22181585-A60E-429D-9C4D-C293AA6F4982}" srcOrd="1" destOrd="0" parTransId="{837FE341-816F-4579-89CF-86A439BC2472}" sibTransId="{B61E8A4E-7DBD-44B4-800C-0655CA8F61B4}"/>
    <dgm:cxn modelId="{B81B1A35-AD7D-4560-B422-10B6638E6EC3}" type="presOf" srcId="{9D72E9D8-B431-4326-AD3A-066DC7AE329E}" destId="{1E7F0D59-FCB1-4E96-B8E2-944765A61D99}" srcOrd="0" destOrd="0" presId="urn:microsoft.com/office/officeart/2008/layout/LinedList"/>
    <dgm:cxn modelId="{21EB413F-9AC5-428C-9142-771D7E824612}" type="presOf" srcId="{65BF198F-478B-4150-A6F7-7A2C6A086B3F}" destId="{68D4D87B-FCA9-40A7-B3D9-86AAA1A697A7}" srcOrd="0" destOrd="0" presId="urn:microsoft.com/office/officeart/2008/layout/LinedList"/>
    <dgm:cxn modelId="{C064086B-A87D-48A2-8325-0BC5ABC7D790}" type="presOf" srcId="{22181585-A60E-429D-9C4D-C293AA6F4982}" destId="{3E699B35-9438-4FA4-8162-4DD99A50E8F5}" srcOrd="0" destOrd="0" presId="urn:microsoft.com/office/officeart/2008/layout/LinedList"/>
    <dgm:cxn modelId="{95C73852-E679-4DD2-A0AB-CDC76FD681CD}" srcId="{9D72E9D8-B431-4326-AD3A-066DC7AE329E}" destId="{7A2F7E47-90F2-4710-9B75-8C06DA2103DB}" srcOrd="0" destOrd="0" parTransId="{9495C274-C023-4830-A97D-52A4D73AB6CB}" sibTransId="{AD965AC5-58A6-4F98-B645-00973A2DCC1F}"/>
    <dgm:cxn modelId="{578EAACC-9B80-4220-9E19-B7DED4A1CC49}" type="presOf" srcId="{7A2F7E47-90F2-4710-9B75-8C06DA2103DB}" destId="{4858DCE4-8144-4707-9807-D4AE46FA0343}" srcOrd="0" destOrd="0" presId="urn:microsoft.com/office/officeart/2008/layout/LinedList"/>
    <dgm:cxn modelId="{BBF031FF-C4FA-48DC-B16A-EC32294EF5AC}" srcId="{9D72E9D8-B431-4326-AD3A-066DC7AE329E}" destId="{65BF198F-478B-4150-A6F7-7A2C6A086B3F}" srcOrd="2" destOrd="0" parTransId="{CBF96B37-EAC4-4DB5-9CE4-F2AEFB4B3312}" sibTransId="{0FDE7DA6-E3A1-46EB-BA4F-BDDB9C332826}"/>
    <dgm:cxn modelId="{873F58C1-2885-47D0-9958-1A7FE83E07F7}" type="presParOf" srcId="{1E7F0D59-FCB1-4E96-B8E2-944765A61D99}" destId="{13333FEF-FEC6-49A0-BE9B-7E179E6A355C}" srcOrd="0" destOrd="0" presId="urn:microsoft.com/office/officeart/2008/layout/LinedList"/>
    <dgm:cxn modelId="{090E2E86-FE1F-448B-83D3-C1BAB4E816FC}" type="presParOf" srcId="{1E7F0D59-FCB1-4E96-B8E2-944765A61D99}" destId="{B87E7F8A-F1C0-4794-808F-672B152D3475}" srcOrd="1" destOrd="0" presId="urn:microsoft.com/office/officeart/2008/layout/LinedList"/>
    <dgm:cxn modelId="{ACF99CB7-6DDE-45C5-802D-27111D2878EF}" type="presParOf" srcId="{B87E7F8A-F1C0-4794-808F-672B152D3475}" destId="{4858DCE4-8144-4707-9807-D4AE46FA0343}" srcOrd="0" destOrd="0" presId="urn:microsoft.com/office/officeart/2008/layout/LinedList"/>
    <dgm:cxn modelId="{11AB242B-F306-4083-BFA1-8745BF31F709}" type="presParOf" srcId="{B87E7F8A-F1C0-4794-808F-672B152D3475}" destId="{898E753C-8652-43BD-87D6-9D000B1ABAF2}" srcOrd="1" destOrd="0" presId="urn:microsoft.com/office/officeart/2008/layout/LinedList"/>
    <dgm:cxn modelId="{49328097-11E4-4757-BC1E-BA4BA94F4084}" type="presParOf" srcId="{1E7F0D59-FCB1-4E96-B8E2-944765A61D99}" destId="{B46095D8-3728-498F-BD39-B087DE7E5D30}" srcOrd="2" destOrd="0" presId="urn:microsoft.com/office/officeart/2008/layout/LinedList"/>
    <dgm:cxn modelId="{CB4A83D3-96A1-43E2-9F43-4E540E8D68BA}" type="presParOf" srcId="{1E7F0D59-FCB1-4E96-B8E2-944765A61D99}" destId="{BD12A752-A3E0-4675-9F4E-0E7972B2551F}" srcOrd="3" destOrd="0" presId="urn:microsoft.com/office/officeart/2008/layout/LinedList"/>
    <dgm:cxn modelId="{63316D07-65D4-46AB-AF2F-C2165DA7F2B7}" type="presParOf" srcId="{BD12A752-A3E0-4675-9F4E-0E7972B2551F}" destId="{3E699B35-9438-4FA4-8162-4DD99A50E8F5}" srcOrd="0" destOrd="0" presId="urn:microsoft.com/office/officeart/2008/layout/LinedList"/>
    <dgm:cxn modelId="{E2B8027D-ABA6-4E83-AEE9-CFB99B2AE969}" type="presParOf" srcId="{BD12A752-A3E0-4675-9F4E-0E7972B2551F}" destId="{7C8A2C54-5C7E-45C2-967D-238040CC5390}" srcOrd="1" destOrd="0" presId="urn:microsoft.com/office/officeart/2008/layout/LinedList"/>
    <dgm:cxn modelId="{2E550499-4938-439A-A663-BF8E3CEECA38}" type="presParOf" srcId="{1E7F0D59-FCB1-4E96-B8E2-944765A61D99}" destId="{FB8ACC60-3416-4B6C-A5E0-D6C7A4DAED64}" srcOrd="4" destOrd="0" presId="urn:microsoft.com/office/officeart/2008/layout/LinedList"/>
    <dgm:cxn modelId="{40343477-7303-4706-BD6B-A56B9C75D63A}" type="presParOf" srcId="{1E7F0D59-FCB1-4E96-B8E2-944765A61D99}" destId="{D66229F1-16DF-43BE-8D3B-A7790A9D7755}" srcOrd="5" destOrd="0" presId="urn:microsoft.com/office/officeart/2008/layout/LinedList"/>
    <dgm:cxn modelId="{66ED454D-1846-4934-A1F1-88FEA90D28E4}" type="presParOf" srcId="{D66229F1-16DF-43BE-8D3B-A7790A9D7755}" destId="{68D4D87B-FCA9-40A7-B3D9-86AAA1A697A7}" srcOrd="0" destOrd="0" presId="urn:microsoft.com/office/officeart/2008/layout/LinedList"/>
    <dgm:cxn modelId="{612E59CA-EC22-4617-8FE0-C95E09925D1F}" type="presParOf" srcId="{D66229F1-16DF-43BE-8D3B-A7790A9D7755}" destId="{32842C68-A2AF-4C9C-AF34-0E6E0759361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23AC59E-7D40-4B31-BA4E-DCD777E1024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B452FA2-1564-4938-B495-2400957973DD}">
      <dgm:prSet/>
      <dgm:spPr/>
      <dgm:t>
        <a:bodyPr/>
        <a:lstStyle/>
        <a:p>
          <a:r>
            <a:rPr lang="en-GB"/>
            <a:t>Section 46 provides the power to take children into police protection Child is a person under 18yrs i.e. 17 and under. </a:t>
          </a:r>
          <a:endParaRPr lang="en-US"/>
        </a:p>
      </dgm:t>
    </dgm:pt>
    <dgm:pt modelId="{50803CA5-976E-404B-99F8-4063732DD5F1}" type="parTrans" cxnId="{A49869BA-8DD0-474F-84BD-2AEE8C07FE3C}">
      <dgm:prSet/>
      <dgm:spPr/>
      <dgm:t>
        <a:bodyPr/>
        <a:lstStyle/>
        <a:p>
          <a:endParaRPr lang="en-US"/>
        </a:p>
      </dgm:t>
    </dgm:pt>
    <dgm:pt modelId="{6FCED352-8DAD-40A5-AF22-1FCB65225A8C}" type="sibTrans" cxnId="{A49869BA-8DD0-474F-84BD-2AEE8C07FE3C}">
      <dgm:prSet/>
      <dgm:spPr/>
      <dgm:t>
        <a:bodyPr/>
        <a:lstStyle/>
        <a:p>
          <a:endParaRPr lang="en-US"/>
        </a:p>
      </dgm:t>
    </dgm:pt>
    <dgm:pt modelId="{00CF65BE-D5C0-45A5-862C-613325107747}">
      <dgm:prSet/>
      <dgm:spPr/>
      <dgm:t>
        <a:bodyPr/>
        <a:lstStyle/>
        <a:p>
          <a:r>
            <a:rPr lang="en-GB"/>
            <a:t>Suitable Accommodation usually means local authority accommodation, registered children's home or foster care but not a police station.</a:t>
          </a:r>
          <a:endParaRPr lang="en-US"/>
        </a:p>
      </dgm:t>
    </dgm:pt>
    <dgm:pt modelId="{F3D9464B-9D95-460E-A123-277CC0587D8A}" type="parTrans" cxnId="{4E83D493-BB52-45DB-BE80-3A8DBF5ACE19}">
      <dgm:prSet/>
      <dgm:spPr/>
      <dgm:t>
        <a:bodyPr/>
        <a:lstStyle/>
        <a:p>
          <a:endParaRPr lang="en-US"/>
        </a:p>
      </dgm:t>
    </dgm:pt>
    <dgm:pt modelId="{5F07CF74-7383-4583-9432-24F47DF5D39B}" type="sibTrans" cxnId="{4E83D493-BB52-45DB-BE80-3A8DBF5ACE19}">
      <dgm:prSet/>
      <dgm:spPr/>
      <dgm:t>
        <a:bodyPr/>
        <a:lstStyle/>
        <a:p>
          <a:endParaRPr lang="en-US"/>
        </a:p>
      </dgm:t>
    </dgm:pt>
    <dgm:pt modelId="{21CEF77B-4B0E-4538-990F-7E1A5B8ED9E2}">
      <dgm:prSet/>
      <dgm:spPr/>
      <dgm:t>
        <a:bodyPr/>
        <a:lstStyle/>
        <a:p>
          <a:r>
            <a:rPr lang="en-GB"/>
            <a:t>Only use police station in exceptional circumstances (such as lack of immediately avail local auth accommodation) and only for a short time</a:t>
          </a:r>
          <a:endParaRPr lang="en-US"/>
        </a:p>
      </dgm:t>
    </dgm:pt>
    <dgm:pt modelId="{E4CF32FC-7D00-4E2F-8685-79950D0BD8CB}" type="parTrans" cxnId="{8C982115-76A1-492D-AF21-1F9217CA1F9D}">
      <dgm:prSet/>
      <dgm:spPr/>
      <dgm:t>
        <a:bodyPr/>
        <a:lstStyle/>
        <a:p>
          <a:endParaRPr lang="en-US"/>
        </a:p>
      </dgm:t>
    </dgm:pt>
    <dgm:pt modelId="{61573858-1C9C-490B-B1FB-307E2FCC8F19}" type="sibTrans" cxnId="{8C982115-76A1-492D-AF21-1F9217CA1F9D}">
      <dgm:prSet/>
      <dgm:spPr/>
      <dgm:t>
        <a:bodyPr/>
        <a:lstStyle/>
        <a:p>
          <a:endParaRPr lang="en-US"/>
        </a:p>
      </dgm:t>
    </dgm:pt>
    <dgm:pt modelId="{1C0E9E17-0FA6-4226-AB70-8390BA8008B3}" type="pres">
      <dgm:prSet presAssocID="{723AC59E-7D40-4B31-BA4E-DCD777E10246}" presName="hierChild1" presStyleCnt="0">
        <dgm:presLayoutVars>
          <dgm:chPref val="1"/>
          <dgm:dir/>
          <dgm:animOne val="branch"/>
          <dgm:animLvl val="lvl"/>
          <dgm:resizeHandles/>
        </dgm:presLayoutVars>
      </dgm:prSet>
      <dgm:spPr/>
    </dgm:pt>
    <dgm:pt modelId="{3E636A30-37C6-4486-8538-C6DA309A8B4C}" type="pres">
      <dgm:prSet presAssocID="{7B452FA2-1564-4938-B495-2400957973DD}" presName="hierRoot1" presStyleCnt="0"/>
      <dgm:spPr/>
    </dgm:pt>
    <dgm:pt modelId="{0986F5A8-AB8E-446C-ADA8-53C74F8B827B}" type="pres">
      <dgm:prSet presAssocID="{7B452FA2-1564-4938-B495-2400957973DD}" presName="composite" presStyleCnt="0"/>
      <dgm:spPr/>
    </dgm:pt>
    <dgm:pt modelId="{48CB97FF-A755-46D9-A207-8A1DB5FF0374}" type="pres">
      <dgm:prSet presAssocID="{7B452FA2-1564-4938-B495-2400957973DD}" presName="background" presStyleLbl="node0" presStyleIdx="0" presStyleCnt="3"/>
      <dgm:spPr/>
    </dgm:pt>
    <dgm:pt modelId="{DF728312-9631-4EAB-8E73-4A7564822C9C}" type="pres">
      <dgm:prSet presAssocID="{7B452FA2-1564-4938-B495-2400957973DD}" presName="text" presStyleLbl="fgAcc0" presStyleIdx="0" presStyleCnt="3">
        <dgm:presLayoutVars>
          <dgm:chPref val="3"/>
        </dgm:presLayoutVars>
      </dgm:prSet>
      <dgm:spPr/>
    </dgm:pt>
    <dgm:pt modelId="{EEE4BEEF-6C55-4AC2-B071-B11DFB15AAD2}" type="pres">
      <dgm:prSet presAssocID="{7B452FA2-1564-4938-B495-2400957973DD}" presName="hierChild2" presStyleCnt="0"/>
      <dgm:spPr/>
    </dgm:pt>
    <dgm:pt modelId="{07C56239-E67D-4501-BB9E-F61AC73341AF}" type="pres">
      <dgm:prSet presAssocID="{00CF65BE-D5C0-45A5-862C-613325107747}" presName="hierRoot1" presStyleCnt="0"/>
      <dgm:spPr/>
    </dgm:pt>
    <dgm:pt modelId="{72F19591-39FD-4455-A38D-564F4D218F8E}" type="pres">
      <dgm:prSet presAssocID="{00CF65BE-D5C0-45A5-862C-613325107747}" presName="composite" presStyleCnt="0"/>
      <dgm:spPr/>
    </dgm:pt>
    <dgm:pt modelId="{C1D2D19B-A3E7-42AE-8887-C17A38D09105}" type="pres">
      <dgm:prSet presAssocID="{00CF65BE-D5C0-45A5-862C-613325107747}" presName="background" presStyleLbl="node0" presStyleIdx="1" presStyleCnt="3"/>
      <dgm:spPr/>
    </dgm:pt>
    <dgm:pt modelId="{F637374D-A190-485F-9DF5-F403BBD24D0F}" type="pres">
      <dgm:prSet presAssocID="{00CF65BE-D5C0-45A5-862C-613325107747}" presName="text" presStyleLbl="fgAcc0" presStyleIdx="1" presStyleCnt="3">
        <dgm:presLayoutVars>
          <dgm:chPref val="3"/>
        </dgm:presLayoutVars>
      </dgm:prSet>
      <dgm:spPr/>
    </dgm:pt>
    <dgm:pt modelId="{A11F3043-8AA3-4E5B-AD25-B7E00B00D852}" type="pres">
      <dgm:prSet presAssocID="{00CF65BE-D5C0-45A5-862C-613325107747}" presName="hierChild2" presStyleCnt="0"/>
      <dgm:spPr/>
    </dgm:pt>
    <dgm:pt modelId="{8998FA95-F079-422F-9E2E-8D0786F63073}" type="pres">
      <dgm:prSet presAssocID="{21CEF77B-4B0E-4538-990F-7E1A5B8ED9E2}" presName="hierRoot1" presStyleCnt="0"/>
      <dgm:spPr/>
    </dgm:pt>
    <dgm:pt modelId="{7D7EF8ED-3B2F-430F-A1E3-53265E494CE5}" type="pres">
      <dgm:prSet presAssocID="{21CEF77B-4B0E-4538-990F-7E1A5B8ED9E2}" presName="composite" presStyleCnt="0"/>
      <dgm:spPr/>
    </dgm:pt>
    <dgm:pt modelId="{A2E12D69-ACD0-415B-9CE3-B77117B2B32E}" type="pres">
      <dgm:prSet presAssocID="{21CEF77B-4B0E-4538-990F-7E1A5B8ED9E2}" presName="background" presStyleLbl="node0" presStyleIdx="2" presStyleCnt="3"/>
      <dgm:spPr/>
    </dgm:pt>
    <dgm:pt modelId="{F0088A30-D09E-4F5E-8324-13617DE78C46}" type="pres">
      <dgm:prSet presAssocID="{21CEF77B-4B0E-4538-990F-7E1A5B8ED9E2}" presName="text" presStyleLbl="fgAcc0" presStyleIdx="2" presStyleCnt="3">
        <dgm:presLayoutVars>
          <dgm:chPref val="3"/>
        </dgm:presLayoutVars>
      </dgm:prSet>
      <dgm:spPr/>
    </dgm:pt>
    <dgm:pt modelId="{116CD954-1516-4018-8DAB-6342FE2AEA2F}" type="pres">
      <dgm:prSet presAssocID="{21CEF77B-4B0E-4538-990F-7E1A5B8ED9E2}" presName="hierChild2" presStyleCnt="0"/>
      <dgm:spPr/>
    </dgm:pt>
  </dgm:ptLst>
  <dgm:cxnLst>
    <dgm:cxn modelId="{8C982115-76A1-492D-AF21-1F9217CA1F9D}" srcId="{723AC59E-7D40-4B31-BA4E-DCD777E10246}" destId="{21CEF77B-4B0E-4538-990F-7E1A5B8ED9E2}" srcOrd="2" destOrd="0" parTransId="{E4CF32FC-7D00-4E2F-8685-79950D0BD8CB}" sibTransId="{61573858-1C9C-490B-B1FB-307E2FCC8F19}"/>
    <dgm:cxn modelId="{0EEA298C-66A2-46AC-98A4-0F428A8242A0}" type="presOf" srcId="{00CF65BE-D5C0-45A5-862C-613325107747}" destId="{F637374D-A190-485F-9DF5-F403BBD24D0F}" srcOrd="0" destOrd="0" presId="urn:microsoft.com/office/officeart/2005/8/layout/hierarchy1"/>
    <dgm:cxn modelId="{4E83D493-BB52-45DB-BE80-3A8DBF5ACE19}" srcId="{723AC59E-7D40-4B31-BA4E-DCD777E10246}" destId="{00CF65BE-D5C0-45A5-862C-613325107747}" srcOrd="1" destOrd="0" parTransId="{F3D9464B-9D95-460E-A123-277CC0587D8A}" sibTransId="{5F07CF74-7383-4583-9432-24F47DF5D39B}"/>
    <dgm:cxn modelId="{305DDBA5-B845-473F-A569-40969D11C17F}" type="presOf" srcId="{21CEF77B-4B0E-4538-990F-7E1A5B8ED9E2}" destId="{F0088A30-D09E-4F5E-8324-13617DE78C46}" srcOrd="0" destOrd="0" presId="urn:microsoft.com/office/officeart/2005/8/layout/hierarchy1"/>
    <dgm:cxn modelId="{A49869BA-8DD0-474F-84BD-2AEE8C07FE3C}" srcId="{723AC59E-7D40-4B31-BA4E-DCD777E10246}" destId="{7B452FA2-1564-4938-B495-2400957973DD}" srcOrd="0" destOrd="0" parTransId="{50803CA5-976E-404B-99F8-4063732DD5F1}" sibTransId="{6FCED352-8DAD-40A5-AF22-1FCB65225A8C}"/>
    <dgm:cxn modelId="{D018FDF0-CB8A-476C-8345-E69D1F2A4317}" type="presOf" srcId="{723AC59E-7D40-4B31-BA4E-DCD777E10246}" destId="{1C0E9E17-0FA6-4226-AB70-8390BA8008B3}" srcOrd="0" destOrd="0" presId="urn:microsoft.com/office/officeart/2005/8/layout/hierarchy1"/>
    <dgm:cxn modelId="{EEB1ABF6-F332-4241-B82E-69CC0DBDF34F}" type="presOf" srcId="{7B452FA2-1564-4938-B495-2400957973DD}" destId="{DF728312-9631-4EAB-8E73-4A7564822C9C}" srcOrd="0" destOrd="0" presId="urn:microsoft.com/office/officeart/2005/8/layout/hierarchy1"/>
    <dgm:cxn modelId="{D5FD0444-42EF-43EE-AC49-8BF402796710}" type="presParOf" srcId="{1C0E9E17-0FA6-4226-AB70-8390BA8008B3}" destId="{3E636A30-37C6-4486-8538-C6DA309A8B4C}" srcOrd="0" destOrd="0" presId="urn:microsoft.com/office/officeart/2005/8/layout/hierarchy1"/>
    <dgm:cxn modelId="{F23908AB-BC84-42A2-B6A0-992A68C31342}" type="presParOf" srcId="{3E636A30-37C6-4486-8538-C6DA309A8B4C}" destId="{0986F5A8-AB8E-446C-ADA8-53C74F8B827B}" srcOrd="0" destOrd="0" presId="urn:microsoft.com/office/officeart/2005/8/layout/hierarchy1"/>
    <dgm:cxn modelId="{8F64FC56-8957-4CAB-A22A-BD45894EAEFA}" type="presParOf" srcId="{0986F5A8-AB8E-446C-ADA8-53C74F8B827B}" destId="{48CB97FF-A755-46D9-A207-8A1DB5FF0374}" srcOrd="0" destOrd="0" presId="urn:microsoft.com/office/officeart/2005/8/layout/hierarchy1"/>
    <dgm:cxn modelId="{8EBD4401-3CB2-438B-9EFE-D783CD47743E}" type="presParOf" srcId="{0986F5A8-AB8E-446C-ADA8-53C74F8B827B}" destId="{DF728312-9631-4EAB-8E73-4A7564822C9C}" srcOrd="1" destOrd="0" presId="urn:microsoft.com/office/officeart/2005/8/layout/hierarchy1"/>
    <dgm:cxn modelId="{E207D460-B4B0-4136-A9B9-F318211BFF91}" type="presParOf" srcId="{3E636A30-37C6-4486-8538-C6DA309A8B4C}" destId="{EEE4BEEF-6C55-4AC2-B071-B11DFB15AAD2}" srcOrd="1" destOrd="0" presId="urn:microsoft.com/office/officeart/2005/8/layout/hierarchy1"/>
    <dgm:cxn modelId="{2DA58FA4-B57A-4080-BA39-6278B0B12BFD}" type="presParOf" srcId="{1C0E9E17-0FA6-4226-AB70-8390BA8008B3}" destId="{07C56239-E67D-4501-BB9E-F61AC73341AF}" srcOrd="1" destOrd="0" presId="urn:microsoft.com/office/officeart/2005/8/layout/hierarchy1"/>
    <dgm:cxn modelId="{B00660B3-48AF-47B5-9B54-5A126842BFFE}" type="presParOf" srcId="{07C56239-E67D-4501-BB9E-F61AC73341AF}" destId="{72F19591-39FD-4455-A38D-564F4D218F8E}" srcOrd="0" destOrd="0" presId="urn:microsoft.com/office/officeart/2005/8/layout/hierarchy1"/>
    <dgm:cxn modelId="{43DADCBD-DBA9-4129-9854-F10D54A2678B}" type="presParOf" srcId="{72F19591-39FD-4455-A38D-564F4D218F8E}" destId="{C1D2D19B-A3E7-42AE-8887-C17A38D09105}" srcOrd="0" destOrd="0" presId="urn:microsoft.com/office/officeart/2005/8/layout/hierarchy1"/>
    <dgm:cxn modelId="{C512B063-6478-4F34-A612-D9328B77458F}" type="presParOf" srcId="{72F19591-39FD-4455-A38D-564F4D218F8E}" destId="{F637374D-A190-485F-9DF5-F403BBD24D0F}" srcOrd="1" destOrd="0" presId="urn:microsoft.com/office/officeart/2005/8/layout/hierarchy1"/>
    <dgm:cxn modelId="{140B5CD2-1B3B-4288-9125-B716530C6E12}" type="presParOf" srcId="{07C56239-E67D-4501-BB9E-F61AC73341AF}" destId="{A11F3043-8AA3-4E5B-AD25-B7E00B00D852}" srcOrd="1" destOrd="0" presId="urn:microsoft.com/office/officeart/2005/8/layout/hierarchy1"/>
    <dgm:cxn modelId="{DC0DE5BE-252E-4550-A9DC-5EC4A4539411}" type="presParOf" srcId="{1C0E9E17-0FA6-4226-AB70-8390BA8008B3}" destId="{8998FA95-F079-422F-9E2E-8D0786F63073}" srcOrd="2" destOrd="0" presId="urn:microsoft.com/office/officeart/2005/8/layout/hierarchy1"/>
    <dgm:cxn modelId="{C9EC8A77-CE4E-4425-B322-52FCC8561619}" type="presParOf" srcId="{8998FA95-F079-422F-9E2E-8D0786F63073}" destId="{7D7EF8ED-3B2F-430F-A1E3-53265E494CE5}" srcOrd="0" destOrd="0" presId="urn:microsoft.com/office/officeart/2005/8/layout/hierarchy1"/>
    <dgm:cxn modelId="{51E40400-50A7-4BF9-8B5D-49FBC92F6D74}" type="presParOf" srcId="{7D7EF8ED-3B2F-430F-A1E3-53265E494CE5}" destId="{A2E12D69-ACD0-415B-9CE3-B77117B2B32E}" srcOrd="0" destOrd="0" presId="urn:microsoft.com/office/officeart/2005/8/layout/hierarchy1"/>
    <dgm:cxn modelId="{3C2F985D-2C47-49E4-8919-85B40FAB1837}" type="presParOf" srcId="{7D7EF8ED-3B2F-430F-A1E3-53265E494CE5}" destId="{F0088A30-D09E-4F5E-8324-13617DE78C46}" srcOrd="1" destOrd="0" presId="urn:microsoft.com/office/officeart/2005/8/layout/hierarchy1"/>
    <dgm:cxn modelId="{D8D3CD3C-6BFF-4810-B5CD-C77D340503B6}" type="presParOf" srcId="{8998FA95-F079-422F-9E2E-8D0786F63073}" destId="{116CD954-1516-4018-8DAB-6342FE2AEA2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E5C1963-FA9F-4E3B-950D-2433ADC0C713}" type="doc">
      <dgm:prSet loTypeId="urn:microsoft.com/office/officeart/2005/8/layout/hierarchy1" loCatId="hierarchy" qsTypeId="urn:microsoft.com/office/officeart/2005/8/quickstyle/simple1" qsCatId="simple" csTypeId="urn:microsoft.com/office/officeart/2005/8/colors/accent4_2" csCatId="accent4" phldr="1"/>
      <dgm:spPr/>
      <dgm:t>
        <a:bodyPr/>
        <a:lstStyle/>
        <a:p>
          <a:endParaRPr lang="en-US"/>
        </a:p>
      </dgm:t>
    </dgm:pt>
    <dgm:pt modelId="{07CD5BCC-09BF-4138-B5E3-17835F911D11}">
      <dgm:prSet/>
      <dgm:spPr/>
      <dgm:t>
        <a:bodyPr/>
        <a:lstStyle/>
        <a:p>
          <a:r>
            <a:rPr lang="en-GB"/>
            <a:t>Significant harm is a subjective judgement made by the officer at the time.</a:t>
          </a:r>
          <a:endParaRPr lang="en-US"/>
        </a:p>
      </dgm:t>
    </dgm:pt>
    <dgm:pt modelId="{81FC38A6-41CF-437F-832C-77F27FC2ABB9}" type="parTrans" cxnId="{7EA2A96D-2CD2-44FE-89B1-102AF0011703}">
      <dgm:prSet/>
      <dgm:spPr/>
      <dgm:t>
        <a:bodyPr/>
        <a:lstStyle/>
        <a:p>
          <a:endParaRPr lang="en-US"/>
        </a:p>
      </dgm:t>
    </dgm:pt>
    <dgm:pt modelId="{B9C700B6-01EC-489A-9D63-C614B4C6FAAB}" type="sibTrans" cxnId="{7EA2A96D-2CD2-44FE-89B1-102AF0011703}">
      <dgm:prSet/>
      <dgm:spPr/>
      <dgm:t>
        <a:bodyPr/>
        <a:lstStyle/>
        <a:p>
          <a:endParaRPr lang="en-US"/>
        </a:p>
      </dgm:t>
    </dgm:pt>
    <dgm:pt modelId="{469777CA-0DFE-43FD-BDF5-FAB9830145CC}">
      <dgm:prSet/>
      <dgm:spPr/>
      <dgm:t>
        <a:bodyPr/>
        <a:lstStyle/>
        <a:p>
          <a:r>
            <a:rPr lang="en-GB" dirty="0"/>
            <a:t>The term ‘significant harm’ refers to harm which is affecting or would affect the child’s physical or psychological development.</a:t>
          </a:r>
          <a:endParaRPr lang="en-US" dirty="0"/>
        </a:p>
      </dgm:t>
    </dgm:pt>
    <dgm:pt modelId="{7AF87069-3D37-4297-BF8B-933258F12D06}" type="parTrans" cxnId="{91A3E5C2-2247-4697-A2DE-1CD00F16771C}">
      <dgm:prSet/>
      <dgm:spPr/>
      <dgm:t>
        <a:bodyPr/>
        <a:lstStyle/>
        <a:p>
          <a:endParaRPr lang="en-US"/>
        </a:p>
      </dgm:t>
    </dgm:pt>
    <dgm:pt modelId="{78DBAFE9-33E5-472F-8860-B45C799196DC}" type="sibTrans" cxnId="{91A3E5C2-2247-4697-A2DE-1CD00F16771C}">
      <dgm:prSet/>
      <dgm:spPr/>
      <dgm:t>
        <a:bodyPr/>
        <a:lstStyle/>
        <a:p>
          <a:endParaRPr lang="en-US"/>
        </a:p>
      </dgm:t>
    </dgm:pt>
    <dgm:pt modelId="{AE4E00C8-CD88-4201-B6F8-36A2E3508500}">
      <dgm:prSet/>
      <dgm:spPr/>
      <dgm:t>
        <a:bodyPr/>
        <a:lstStyle/>
        <a:p>
          <a:r>
            <a:rPr lang="en-GB" dirty="0"/>
            <a:t>It includes impairment suffered from seeing or hearing the ill treatment of another. </a:t>
          </a:r>
          <a:endParaRPr lang="en-US" dirty="0"/>
        </a:p>
      </dgm:t>
    </dgm:pt>
    <dgm:pt modelId="{5FE2EA62-FE61-4AB6-8C25-C362CBFC759B}" type="parTrans" cxnId="{163652EE-67A6-4730-B300-E6A952A894BB}">
      <dgm:prSet/>
      <dgm:spPr/>
      <dgm:t>
        <a:bodyPr/>
        <a:lstStyle/>
        <a:p>
          <a:endParaRPr lang="en-US"/>
        </a:p>
      </dgm:t>
    </dgm:pt>
    <dgm:pt modelId="{4F5EC444-783F-4CFB-9A8E-19FEA7E393F6}" type="sibTrans" cxnId="{163652EE-67A6-4730-B300-E6A952A894BB}">
      <dgm:prSet/>
      <dgm:spPr/>
      <dgm:t>
        <a:bodyPr/>
        <a:lstStyle/>
        <a:p>
          <a:endParaRPr lang="en-US"/>
        </a:p>
      </dgm:t>
    </dgm:pt>
    <dgm:pt modelId="{0F06E5FA-3390-461F-82D7-ED9E8C7BB1DD}" type="pres">
      <dgm:prSet presAssocID="{CE5C1963-FA9F-4E3B-950D-2433ADC0C713}" presName="hierChild1" presStyleCnt="0">
        <dgm:presLayoutVars>
          <dgm:chPref val="1"/>
          <dgm:dir/>
          <dgm:animOne val="branch"/>
          <dgm:animLvl val="lvl"/>
          <dgm:resizeHandles/>
        </dgm:presLayoutVars>
      </dgm:prSet>
      <dgm:spPr/>
    </dgm:pt>
    <dgm:pt modelId="{A782384B-577F-4A77-86AD-2CD792844F33}" type="pres">
      <dgm:prSet presAssocID="{07CD5BCC-09BF-4138-B5E3-17835F911D11}" presName="hierRoot1" presStyleCnt="0"/>
      <dgm:spPr/>
    </dgm:pt>
    <dgm:pt modelId="{0ECFC58B-1E67-4D64-9F16-C5631AFCBB3F}" type="pres">
      <dgm:prSet presAssocID="{07CD5BCC-09BF-4138-B5E3-17835F911D11}" presName="composite" presStyleCnt="0"/>
      <dgm:spPr/>
    </dgm:pt>
    <dgm:pt modelId="{EC70BF64-07ED-470C-B590-1DF8680C591A}" type="pres">
      <dgm:prSet presAssocID="{07CD5BCC-09BF-4138-B5E3-17835F911D11}" presName="background" presStyleLbl="node0" presStyleIdx="0" presStyleCnt="3"/>
      <dgm:spPr/>
    </dgm:pt>
    <dgm:pt modelId="{36CEF537-8F88-432F-B3C1-76B9204E79D3}" type="pres">
      <dgm:prSet presAssocID="{07CD5BCC-09BF-4138-B5E3-17835F911D11}" presName="text" presStyleLbl="fgAcc0" presStyleIdx="0" presStyleCnt="3">
        <dgm:presLayoutVars>
          <dgm:chPref val="3"/>
        </dgm:presLayoutVars>
      </dgm:prSet>
      <dgm:spPr/>
    </dgm:pt>
    <dgm:pt modelId="{1C2A0BA1-01A8-4E3C-B1AE-A1EB728ADC52}" type="pres">
      <dgm:prSet presAssocID="{07CD5BCC-09BF-4138-B5E3-17835F911D11}" presName="hierChild2" presStyleCnt="0"/>
      <dgm:spPr/>
    </dgm:pt>
    <dgm:pt modelId="{882F64B9-DE19-4119-8359-931DB39FAB54}" type="pres">
      <dgm:prSet presAssocID="{469777CA-0DFE-43FD-BDF5-FAB9830145CC}" presName="hierRoot1" presStyleCnt="0"/>
      <dgm:spPr/>
    </dgm:pt>
    <dgm:pt modelId="{11785425-6F6E-49EC-88FA-06AC5DA34A1B}" type="pres">
      <dgm:prSet presAssocID="{469777CA-0DFE-43FD-BDF5-FAB9830145CC}" presName="composite" presStyleCnt="0"/>
      <dgm:spPr/>
    </dgm:pt>
    <dgm:pt modelId="{F1EEC10D-9622-4823-BAAA-3233377BBBC9}" type="pres">
      <dgm:prSet presAssocID="{469777CA-0DFE-43FD-BDF5-FAB9830145CC}" presName="background" presStyleLbl="node0" presStyleIdx="1" presStyleCnt="3"/>
      <dgm:spPr/>
    </dgm:pt>
    <dgm:pt modelId="{60A705CF-A066-422F-8C5B-C647D95B101D}" type="pres">
      <dgm:prSet presAssocID="{469777CA-0DFE-43FD-BDF5-FAB9830145CC}" presName="text" presStyleLbl="fgAcc0" presStyleIdx="1" presStyleCnt="3">
        <dgm:presLayoutVars>
          <dgm:chPref val="3"/>
        </dgm:presLayoutVars>
      </dgm:prSet>
      <dgm:spPr/>
    </dgm:pt>
    <dgm:pt modelId="{0A7F146B-7535-4796-A896-DEB2BA3A2335}" type="pres">
      <dgm:prSet presAssocID="{469777CA-0DFE-43FD-BDF5-FAB9830145CC}" presName="hierChild2" presStyleCnt="0"/>
      <dgm:spPr/>
    </dgm:pt>
    <dgm:pt modelId="{4A59571A-DCD3-4D11-B730-6F6B03A3164F}" type="pres">
      <dgm:prSet presAssocID="{AE4E00C8-CD88-4201-B6F8-36A2E3508500}" presName="hierRoot1" presStyleCnt="0"/>
      <dgm:spPr/>
    </dgm:pt>
    <dgm:pt modelId="{630C9541-4433-4422-9688-6346674258A8}" type="pres">
      <dgm:prSet presAssocID="{AE4E00C8-CD88-4201-B6F8-36A2E3508500}" presName="composite" presStyleCnt="0"/>
      <dgm:spPr/>
    </dgm:pt>
    <dgm:pt modelId="{08AF0049-FDA6-4C65-99E9-358056846982}" type="pres">
      <dgm:prSet presAssocID="{AE4E00C8-CD88-4201-B6F8-36A2E3508500}" presName="background" presStyleLbl="node0" presStyleIdx="2" presStyleCnt="3"/>
      <dgm:spPr/>
    </dgm:pt>
    <dgm:pt modelId="{FAB0DD99-F1C4-4A6F-BF34-39718BBC0150}" type="pres">
      <dgm:prSet presAssocID="{AE4E00C8-CD88-4201-B6F8-36A2E3508500}" presName="text" presStyleLbl="fgAcc0" presStyleIdx="2" presStyleCnt="3">
        <dgm:presLayoutVars>
          <dgm:chPref val="3"/>
        </dgm:presLayoutVars>
      </dgm:prSet>
      <dgm:spPr/>
    </dgm:pt>
    <dgm:pt modelId="{87FEA164-9B73-40F2-8392-E4B2FA634760}" type="pres">
      <dgm:prSet presAssocID="{AE4E00C8-CD88-4201-B6F8-36A2E3508500}" presName="hierChild2" presStyleCnt="0"/>
      <dgm:spPr/>
    </dgm:pt>
  </dgm:ptLst>
  <dgm:cxnLst>
    <dgm:cxn modelId="{AB1ADE3B-D573-4AB5-BE6A-469C29BB7A61}" type="presOf" srcId="{469777CA-0DFE-43FD-BDF5-FAB9830145CC}" destId="{60A705CF-A066-422F-8C5B-C647D95B101D}" srcOrd="0" destOrd="0" presId="urn:microsoft.com/office/officeart/2005/8/layout/hierarchy1"/>
    <dgm:cxn modelId="{7EA2A96D-2CD2-44FE-89B1-102AF0011703}" srcId="{CE5C1963-FA9F-4E3B-950D-2433ADC0C713}" destId="{07CD5BCC-09BF-4138-B5E3-17835F911D11}" srcOrd="0" destOrd="0" parTransId="{81FC38A6-41CF-437F-832C-77F27FC2ABB9}" sibTransId="{B9C700B6-01EC-489A-9D63-C614B4C6FAAB}"/>
    <dgm:cxn modelId="{A5954E7A-4B1D-47C1-85A1-9FBFFAAA952C}" type="presOf" srcId="{AE4E00C8-CD88-4201-B6F8-36A2E3508500}" destId="{FAB0DD99-F1C4-4A6F-BF34-39718BBC0150}" srcOrd="0" destOrd="0" presId="urn:microsoft.com/office/officeart/2005/8/layout/hierarchy1"/>
    <dgm:cxn modelId="{0C56D67D-0AD4-41DC-99F6-E50774EAEE03}" type="presOf" srcId="{07CD5BCC-09BF-4138-B5E3-17835F911D11}" destId="{36CEF537-8F88-432F-B3C1-76B9204E79D3}" srcOrd="0" destOrd="0" presId="urn:microsoft.com/office/officeart/2005/8/layout/hierarchy1"/>
    <dgm:cxn modelId="{0D689094-AC49-4AF7-9078-3DFABCCD3DA0}" type="presOf" srcId="{CE5C1963-FA9F-4E3B-950D-2433ADC0C713}" destId="{0F06E5FA-3390-461F-82D7-ED9E8C7BB1DD}" srcOrd="0" destOrd="0" presId="urn:microsoft.com/office/officeart/2005/8/layout/hierarchy1"/>
    <dgm:cxn modelId="{91A3E5C2-2247-4697-A2DE-1CD00F16771C}" srcId="{CE5C1963-FA9F-4E3B-950D-2433ADC0C713}" destId="{469777CA-0DFE-43FD-BDF5-FAB9830145CC}" srcOrd="1" destOrd="0" parTransId="{7AF87069-3D37-4297-BF8B-933258F12D06}" sibTransId="{78DBAFE9-33E5-472F-8860-B45C799196DC}"/>
    <dgm:cxn modelId="{163652EE-67A6-4730-B300-E6A952A894BB}" srcId="{CE5C1963-FA9F-4E3B-950D-2433ADC0C713}" destId="{AE4E00C8-CD88-4201-B6F8-36A2E3508500}" srcOrd="2" destOrd="0" parTransId="{5FE2EA62-FE61-4AB6-8C25-C362CBFC759B}" sibTransId="{4F5EC444-783F-4CFB-9A8E-19FEA7E393F6}"/>
    <dgm:cxn modelId="{5645D9C3-8760-4001-A465-398D50E1803D}" type="presParOf" srcId="{0F06E5FA-3390-461F-82D7-ED9E8C7BB1DD}" destId="{A782384B-577F-4A77-86AD-2CD792844F33}" srcOrd="0" destOrd="0" presId="urn:microsoft.com/office/officeart/2005/8/layout/hierarchy1"/>
    <dgm:cxn modelId="{0E272367-B82F-45D4-ABA7-0D9719CB8D1A}" type="presParOf" srcId="{A782384B-577F-4A77-86AD-2CD792844F33}" destId="{0ECFC58B-1E67-4D64-9F16-C5631AFCBB3F}" srcOrd="0" destOrd="0" presId="urn:microsoft.com/office/officeart/2005/8/layout/hierarchy1"/>
    <dgm:cxn modelId="{22B0B06C-A8B7-41A2-BF3B-29827FB38FFE}" type="presParOf" srcId="{0ECFC58B-1E67-4D64-9F16-C5631AFCBB3F}" destId="{EC70BF64-07ED-470C-B590-1DF8680C591A}" srcOrd="0" destOrd="0" presId="urn:microsoft.com/office/officeart/2005/8/layout/hierarchy1"/>
    <dgm:cxn modelId="{89CC9A5E-5496-4807-B77D-4B0D8369C7E8}" type="presParOf" srcId="{0ECFC58B-1E67-4D64-9F16-C5631AFCBB3F}" destId="{36CEF537-8F88-432F-B3C1-76B9204E79D3}" srcOrd="1" destOrd="0" presId="urn:microsoft.com/office/officeart/2005/8/layout/hierarchy1"/>
    <dgm:cxn modelId="{0FF526B3-A0B3-43D0-986F-D6892917B86A}" type="presParOf" srcId="{A782384B-577F-4A77-86AD-2CD792844F33}" destId="{1C2A0BA1-01A8-4E3C-B1AE-A1EB728ADC52}" srcOrd="1" destOrd="0" presId="urn:microsoft.com/office/officeart/2005/8/layout/hierarchy1"/>
    <dgm:cxn modelId="{42AFC37E-4CB3-47D3-8D8C-9076AEDD1C8C}" type="presParOf" srcId="{0F06E5FA-3390-461F-82D7-ED9E8C7BB1DD}" destId="{882F64B9-DE19-4119-8359-931DB39FAB54}" srcOrd="1" destOrd="0" presId="urn:microsoft.com/office/officeart/2005/8/layout/hierarchy1"/>
    <dgm:cxn modelId="{AFC13EA7-645E-4B45-9445-D6B24CD34131}" type="presParOf" srcId="{882F64B9-DE19-4119-8359-931DB39FAB54}" destId="{11785425-6F6E-49EC-88FA-06AC5DA34A1B}" srcOrd="0" destOrd="0" presId="urn:microsoft.com/office/officeart/2005/8/layout/hierarchy1"/>
    <dgm:cxn modelId="{FD7EAC51-0C08-4195-A12E-56DF7C215C30}" type="presParOf" srcId="{11785425-6F6E-49EC-88FA-06AC5DA34A1B}" destId="{F1EEC10D-9622-4823-BAAA-3233377BBBC9}" srcOrd="0" destOrd="0" presId="urn:microsoft.com/office/officeart/2005/8/layout/hierarchy1"/>
    <dgm:cxn modelId="{7898D548-1A37-4B5B-85E0-F1E466F11943}" type="presParOf" srcId="{11785425-6F6E-49EC-88FA-06AC5DA34A1B}" destId="{60A705CF-A066-422F-8C5B-C647D95B101D}" srcOrd="1" destOrd="0" presId="urn:microsoft.com/office/officeart/2005/8/layout/hierarchy1"/>
    <dgm:cxn modelId="{9395854F-C651-4754-B3E3-42E199C8128D}" type="presParOf" srcId="{882F64B9-DE19-4119-8359-931DB39FAB54}" destId="{0A7F146B-7535-4796-A896-DEB2BA3A2335}" srcOrd="1" destOrd="0" presId="urn:microsoft.com/office/officeart/2005/8/layout/hierarchy1"/>
    <dgm:cxn modelId="{89132104-D4E1-4938-9B8B-2AE039F0D4C2}" type="presParOf" srcId="{0F06E5FA-3390-461F-82D7-ED9E8C7BB1DD}" destId="{4A59571A-DCD3-4D11-B730-6F6B03A3164F}" srcOrd="2" destOrd="0" presId="urn:microsoft.com/office/officeart/2005/8/layout/hierarchy1"/>
    <dgm:cxn modelId="{97CB7C8F-1CAD-4141-9273-092819E271A7}" type="presParOf" srcId="{4A59571A-DCD3-4D11-B730-6F6B03A3164F}" destId="{630C9541-4433-4422-9688-6346674258A8}" srcOrd="0" destOrd="0" presId="urn:microsoft.com/office/officeart/2005/8/layout/hierarchy1"/>
    <dgm:cxn modelId="{04102BA2-B6DC-4AC1-A83C-980FC2650746}" type="presParOf" srcId="{630C9541-4433-4422-9688-6346674258A8}" destId="{08AF0049-FDA6-4C65-99E9-358056846982}" srcOrd="0" destOrd="0" presId="urn:microsoft.com/office/officeart/2005/8/layout/hierarchy1"/>
    <dgm:cxn modelId="{0ACA660D-A54A-4DC8-9747-E9FB36A3CE2A}" type="presParOf" srcId="{630C9541-4433-4422-9688-6346674258A8}" destId="{FAB0DD99-F1C4-4A6F-BF34-39718BBC0150}" srcOrd="1" destOrd="0" presId="urn:microsoft.com/office/officeart/2005/8/layout/hierarchy1"/>
    <dgm:cxn modelId="{E2C3BA26-2D5F-4836-9CA4-E2ECBB9FB594}" type="presParOf" srcId="{4A59571A-DCD3-4D11-B730-6F6B03A3164F}" destId="{87FEA164-9B73-40F2-8392-E4B2FA63476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FEC5252-14EF-46A2-A835-E68E400BA356}"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6669BFE7-08B5-43BF-82BB-B009A1F97862}">
      <dgm:prSet/>
      <dgm:spPr/>
      <dgm:t>
        <a:bodyPr/>
        <a:lstStyle/>
        <a:p>
          <a:r>
            <a:rPr lang="en-GB" b="0" i="0" dirty="0"/>
            <a:t>came into force on 1 October 2007.</a:t>
          </a:r>
          <a:endParaRPr lang="en-US" dirty="0"/>
        </a:p>
      </dgm:t>
    </dgm:pt>
    <dgm:pt modelId="{914100E7-8B3F-49D4-B901-B8F3D606A265}" type="parTrans" cxnId="{AB8C00CD-F559-4E48-9610-D617ADB94F94}">
      <dgm:prSet/>
      <dgm:spPr/>
      <dgm:t>
        <a:bodyPr/>
        <a:lstStyle/>
        <a:p>
          <a:endParaRPr lang="en-US"/>
        </a:p>
      </dgm:t>
    </dgm:pt>
    <dgm:pt modelId="{21C5903A-BD1F-48F0-928C-6D1C09952450}" type="sibTrans" cxnId="{AB8C00CD-F559-4E48-9610-D617ADB94F94}">
      <dgm:prSet/>
      <dgm:spPr/>
      <dgm:t>
        <a:bodyPr/>
        <a:lstStyle/>
        <a:p>
          <a:endParaRPr lang="en-US"/>
        </a:p>
      </dgm:t>
    </dgm:pt>
    <dgm:pt modelId="{7C8CB883-8419-4178-8806-CF19BA48EA8E}">
      <dgm:prSet/>
      <dgm:spPr/>
      <dgm:t>
        <a:bodyPr/>
        <a:lstStyle/>
        <a:p>
          <a:r>
            <a:rPr lang="en-GB" b="0" i="0"/>
            <a:t>It created new offences of stirring up religious hatred</a:t>
          </a:r>
          <a:endParaRPr lang="en-US"/>
        </a:p>
      </dgm:t>
    </dgm:pt>
    <dgm:pt modelId="{CD7D7B37-F440-48B7-A754-08AD3BFC3B39}" type="parTrans" cxnId="{8FDDEBC8-4B6F-460E-9110-9DB358FFCA4A}">
      <dgm:prSet/>
      <dgm:spPr/>
      <dgm:t>
        <a:bodyPr/>
        <a:lstStyle/>
        <a:p>
          <a:endParaRPr lang="en-US"/>
        </a:p>
      </dgm:t>
    </dgm:pt>
    <dgm:pt modelId="{47222154-5A9B-4262-8285-CAF13346EE58}" type="sibTrans" cxnId="{8FDDEBC8-4B6F-460E-9110-9DB358FFCA4A}">
      <dgm:prSet/>
      <dgm:spPr/>
      <dgm:t>
        <a:bodyPr/>
        <a:lstStyle/>
        <a:p>
          <a:endParaRPr lang="en-US"/>
        </a:p>
      </dgm:t>
    </dgm:pt>
    <dgm:pt modelId="{BB173FE8-FBE0-4FE4-9383-F9D253435C44}">
      <dgm:prSet/>
      <dgm:spPr/>
      <dgm:t>
        <a:bodyPr/>
        <a:lstStyle/>
        <a:p>
          <a:r>
            <a:rPr lang="en-GB" b="0" i="0" dirty="0"/>
            <a:t>The offence is committed if a person uses threatening words or behaviour, or displays any written material, which is threatening, if he intends thereby to stir up religious hatred. </a:t>
          </a:r>
          <a:endParaRPr lang="en-US" dirty="0"/>
        </a:p>
      </dgm:t>
    </dgm:pt>
    <dgm:pt modelId="{71E9D6FB-9A19-4C9F-99E6-B479F4E6FB71}" type="parTrans" cxnId="{AC4BDE36-BDAD-48FC-A44E-54515C955C56}">
      <dgm:prSet/>
      <dgm:spPr/>
      <dgm:t>
        <a:bodyPr/>
        <a:lstStyle/>
        <a:p>
          <a:endParaRPr lang="en-US"/>
        </a:p>
      </dgm:t>
    </dgm:pt>
    <dgm:pt modelId="{60D534F6-CE48-40C4-9F1D-51A77453FEBE}" type="sibTrans" cxnId="{AC4BDE36-BDAD-48FC-A44E-54515C955C56}">
      <dgm:prSet/>
      <dgm:spPr/>
      <dgm:t>
        <a:bodyPr/>
        <a:lstStyle/>
        <a:p>
          <a:endParaRPr lang="en-US"/>
        </a:p>
      </dgm:t>
    </dgm:pt>
    <dgm:pt modelId="{64D23FB3-D429-4756-B9A3-FEB180C93D70}">
      <dgm:prSet/>
      <dgm:spPr/>
      <dgm:t>
        <a:bodyPr/>
        <a:lstStyle/>
        <a:p>
          <a:r>
            <a:rPr lang="en-GB" b="0" i="0" dirty="0">
              <a:solidFill>
                <a:schemeClr val="bg1"/>
              </a:solidFill>
              <a:effectLst/>
              <a:latin typeface="Aptos" panose="020B0004020202020204" pitchFamily="34" charset="0"/>
              <a:ea typeface="Lato" panose="020F0502020204030203" pitchFamily="34" charset="0"/>
              <a:cs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US" dirty="0">
            <a:solidFill>
              <a:schemeClr val="bg1"/>
            </a:solidFill>
            <a:latin typeface="Aptos" panose="020B0004020202020204" pitchFamily="34" charset="0"/>
            <a:ea typeface="Lato" panose="020F0502020204030203" pitchFamily="34" charset="0"/>
            <a:cs typeface="Lato" panose="020F0502020204030203" pitchFamily="34" charset="0"/>
          </a:endParaRPr>
        </a:p>
      </dgm:t>
    </dgm:pt>
    <dgm:pt modelId="{1C43FEB5-DF17-4155-BB1E-34C5517FC45A}" type="parTrans" cxnId="{99CAAB1F-1E14-4A3F-8F14-5C92C6667C79}">
      <dgm:prSet/>
      <dgm:spPr/>
      <dgm:t>
        <a:bodyPr/>
        <a:lstStyle/>
        <a:p>
          <a:endParaRPr lang="en-US"/>
        </a:p>
      </dgm:t>
    </dgm:pt>
    <dgm:pt modelId="{FCE2065B-A42F-43EA-894E-4B3F9F0A77E1}" type="sibTrans" cxnId="{99CAAB1F-1E14-4A3F-8F14-5C92C6667C79}">
      <dgm:prSet/>
      <dgm:spPr/>
      <dgm:t>
        <a:bodyPr/>
        <a:lstStyle/>
        <a:p>
          <a:endParaRPr lang="en-US"/>
        </a:p>
      </dgm:t>
    </dgm:pt>
    <dgm:pt modelId="{1FBC0F3B-5F9E-4760-87E9-FB867DE4763C}" type="pres">
      <dgm:prSet presAssocID="{8FEC5252-14EF-46A2-A835-E68E400BA356}" presName="outerComposite" presStyleCnt="0">
        <dgm:presLayoutVars>
          <dgm:chMax val="5"/>
          <dgm:dir/>
          <dgm:resizeHandles val="exact"/>
        </dgm:presLayoutVars>
      </dgm:prSet>
      <dgm:spPr/>
    </dgm:pt>
    <dgm:pt modelId="{D24AC25D-5DA8-44C0-9C39-3625509C142A}" type="pres">
      <dgm:prSet presAssocID="{8FEC5252-14EF-46A2-A835-E68E400BA356}" presName="dummyMaxCanvas" presStyleCnt="0">
        <dgm:presLayoutVars/>
      </dgm:prSet>
      <dgm:spPr/>
    </dgm:pt>
    <dgm:pt modelId="{7846FE40-8839-4271-B1CA-7F5146CAB1C5}" type="pres">
      <dgm:prSet presAssocID="{8FEC5252-14EF-46A2-A835-E68E400BA356}" presName="FourNodes_1" presStyleLbl="node1" presStyleIdx="0" presStyleCnt="4">
        <dgm:presLayoutVars>
          <dgm:bulletEnabled val="1"/>
        </dgm:presLayoutVars>
      </dgm:prSet>
      <dgm:spPr/>
    </dgm:pt>
    <dgm:pt modelId="{5B2C15CC-81F8-42FB-A6E2-5DBA06487491}" type="pres">
      <dgm:prSet presAssocID="{8FEC5252-14EF-46A2-A835-E68E400BA356}" presName="FourNodes_2" presStyleLbl="node1" presStyleIdx="1" presStyleCnt="4">
        <dgm:presLayoutVars>
          <dgm:bulletEnabled val="1"/>
        </dgm:presLayoutVars>
      </dgm:prSet>
      <dgm:spPr/>
    </dgm:pt>
    <dgm:pt modelId="{629E3B17-28C2-4999-BF07-B6E2D3676127}" type="pres">
      <dgm:prSet presAssocID="{8FEC5252-14EF-46A2-A835-E68E400BA356}" presName="FourNodes_3" presStyleLbl="node1" presStyleIdx="2" presStyleCnt="4">
        <dgm:presLayoutVars>
          <dgm:bulletEnabled val="1"/>
        </dgm:presLayoutVars>
      </dgm:prSet>
      <dgm:spPr/>
    </dgm:pt>
    <dgm:pt modelId="{006787C1-A029-4CBF-8106-50003161A510}" type="pres">
      <dgm:prSet presAssocID="{8FEC5252-14EF-46A2-A835-E68E400BA356}" presName="FourNodes_4" presStyleLbl="node1" presStyleIdx="3" presStyleCnt="4">
        <dgm:presLayoutVars>
          <dgm:bulletEnabled val="1"/>
        </dgm:presLayoutVars>
      </dgm:prSet>
      <dgm:spPr/>
    </dgm:pt>
    <dgm:pt modelId="{86DFFB08-EE46-4726-BD3C-C3B85EE3829F}" type="pres">
      <dgm:prSet presAssocID="{8FEC5252-14EF-46A2-A835-E68E400BA356}" presName="FourConn_1-2" presStyleLbl="fgAccFollowNode1" presStyleIdx="0" presStyleCnt="3">
        <dgm:presLayoutVars>
          <dgm:bulletEnabled val="1"/>
        </dgm:presLayoutVars>
      </dgm:prSet>
      <dgm:spPr/>
    </dgm:pt>
    <dgm:pt modelId="{EE202EC5-DEC4-44DF-91F3-CA6A83406813}" type="pres">
      <dgm:prSet presAssocID="{8FEC5252-14EF-46A2-A835-E68E400BA356}" presName="FourConn_2-3" presStyleLbl="fgAccFollowNode1" presStyleIdx="1" presStyleCnt="3">
        <dgm:presLayoutVars>
          <dgm:bulletEnabled val="1"/>
        </dgm:presLayoutVars>
      </dgm:prSet>
      <dgm:spPr/>
    </dgm:pt>
    <dgm:pt modelId="{97936F2C-59F9-4EFB-8404-02F50CC8C012}" type="pres">
      <dgm:prSet presAssocID="{8FEC5252-14EF-46A2-A835-E68E400BA356}" presName="FourConn_3-4" presStyleLbl="fgAccFollowNode1" presStyleIdx="2" presStyleCnt="3">
        <dgm:presLayoutVars>
          <dgm:bulletEnabled val="1"/>
        </dgm:presLayoutVars>
      </dgm:prSet>
      <dgm:spPr/>
    </dgm:pt>
    <dgm:pt modelId="{DFF9CD6F-AFD8-45CE-A02B-A0FCC570A77A}" type="pres">
      <dgm:prSet presAssocID="{8FEC5252-14EF-46A2-A835-E68E400BA356}" presName="FourNodes_1_text" presStyleLbl="node1" presStyleIdx="3" presStyleCnt="4">
        <dgm:presLayoutVars>
          <dgm:bulletEnabled val="1"/>
        </dgm:presLayoutVars>
      </dgm:prSet>
      <dgm:spPr/>
    </dgm:pt>
    <dgm:pt modelId="{002120E0-84B2-4753-A8E0-B1B3C71B1231}" type="pres">
      <dgm:prSet presAssocID="{8FEC5252-14EF-46A2-A835-E68E400BA356}" presName="FourNodes_2_text" presStyleLbl="node1" presStyleIdx="3" presStyleCnt="4">
        <dgm:presLayoutVars>
          <dgm:bulletEnabled val="1"/>
        </dgm:presLayoutVars>
      </dgm:prSet>
      <dgm:spPr/>
    </dgm:pt>
    <dgm:pt modelId="{9A5D0BD8-0626-4491-9A54-D79C42201DD1}" type="pres">
      <dgm:prSet presAssocID="{8FEC5252-14EF-46A2-A835-E68E400BA356}" presName="FourNodes_3_text" presStyleLbl="node1" presStyleIdx="3" presStyleCnt="4">
        <dgm:presLayoutVars>
          <dgm:bulletEnabled val="1"/>
        </dgm:presLayoutVars>
      </dgm:prSet>
      <dgm:spPr/>
    </dgm:pt>
    <dgm:pt modelId="{734C386B-D13F-47F5-A74A-AB98424DBD72}" type="pres">
      <dgm:prSet presAssocID="{8FEC5252-14EF-46A2-A835-E68E400BA356}" presName="FourNodes_4_text" presStyleLbl="node1" presStyleIdx="3" presStyleCnt="4">
        <dgm:presLayoutVars>
          <dgm:bulletEnabled val="1"/>
        </dgm:presLayoutVars>
      </dgm:prSet>
      <dgm:spPr/>
    </dgm:pt>
  </dgm:ptLst>
  <dgm:cxnLst>
    <dgm:cxn modelId="{A600A200-A54C-4DDA-B282-C5F40A8224E4}" type="presOf" srcId="{8FEC5252-14EF-46A2-A835-E68E400BA356}" destId="{1FBC0F3B-5F9E-4760-87E9-FB867DE4763C}" srcOrd="0" destOrd="0" presId="urn:microsoft.com/office/officeart/2005/8/layout/vProcess5"/>
    <dgm:cxn modelId="{1BBCAD02-5F9C-4BC9-BE7D-C406DDF7358C}" type="presOf" srcId="{60D534F6-CE48-40C4-9F1D-51A77453FEBE}" destId="{97936F2C-59F9-4EFB-8404-02F50CC8C012}" srcOrd="0" destOrd="0" presId="urn:microsoft.com/office/officeart/2005/8/layout/vProcess5"/>
    <dgm:cxn modelId="{5A862F06-468A-4703-8A6D-2C973FADEF47}" type="presOf" srcId="{BB173FE8-FBE0-4FE4-9383-F9D253435C44}" destId="{9A5D0BD8-0626-4491-9A54-D79C42201DD1}" srcOrd="1" destOrd="0" presId="urn:microsoft.com/office/officeart/2005/8/layout/vProcess5"/>
    <dgm:cxn modelId="{99CAAB1F-1E14-4A3F-8F14-5C92C6667C79}" srcId="{8FEC5252-14EF-46A2-A835-E68E400BA356}" destId="{64D23FB3-D429-4756-B9A3-FEB180C93D70}" srcOrd="3" destOrd="0" parTransId="{1C43FEB5-DF17-4155-BB1E-34C5517FC45A}" sibTransId="{FCE2065B-A42F-43EA-894E-4B3F9F0A77E1}"/>
    <dgm:cxn modelId="{AC4BDE36-BDAD-48FC-A44E-54515C955C56}" srcId="{8FEC5252-14EF-46A2-A835-E68E400BA356}" destId="{BB173FE8-FBE0-4FE4-9383-F9D253435C44}" srcOrd="2" destOrd="0" parTransId="{71E9D6FB-9A19-4C9F-99E6-B479F4E6FB71}" sibTransId="{60D534F6-CE48-40C4-9F1D-51A77453FEBE}"/>
    <dgm:cxn modelId="{37E9695C-F19A-4160-8DE0-C6AD5CD66611}" type="presOf" srcId="{47222154-5A9B-4262-8285-CAF13346EE58}" destId="{EE202EC5-DEC4-44DF-91F3-CA6A83406813}" srcOrd="0" destOrd="0" presId="urn:microsoft.com/office/officeart/2005/8/layout/vProcess5"/>
    <dgm:cxn modelId="{89DDC748-4E1E-4FA2-860F-583C10FD90B5}" type="presOf" srcId="{7C8CB883-8419-4178-8806-CF19BA48EA8E}" destId="{5B2C15CC-81F8-42FB-A6E2-5DBA06487491}" srcOrd="0" destOrd="0" presId="urn:microsoft.com/office/officeart/2005/8/layout/vProcess5"/>
    <dgm:cxn modelId="{1F010151-0A08-4E36-B752-D716048441CF}" type="presOf" srcId="{7C8CB883-8419-4178-8806-CF19BA48EA8E}" destId="{002120E0-84B2-4753-A8E0-B1B3C71B1231}" srcOrd="1" destOrd="0" presId="urn:microsoft.com/office/officeart/2005/8/layout/vProcess5"/>
    <dgm:cxn modelId="{D464B071-F1A2-43E1-ADC9-D30EB38CCF45}" type="presOf" srcId="{64D23FB3-D429-4756-B9A3-FEB180C93D70}" destId="{006787C1-A029-4CBF-8106-50003161A510}" srcOrd="0" destOrd="0" presId="urn:microsoft.com/office/officeart/2005/8/layout/vProcess5"/>
    <dgm:cxn modelId="{43A93172-D3CB-4535-9AEF-E05AC98631F6}" type="presOf" srcId="{21C5903A-BD1F-48F0-928C-6D1C09952450}" destId="{86DFFB08-EE46-4726-BD3C-C3B85EE3829F}" srcOrd="0" destOrd="0" presId="urn:microsoft.com/office/officeart/2005/8/layout/vProcess5"/>
    <dgm:cxn modelId="{A56E6982-83AA-48D0-8DD5-F41CDC7DC5AA}" type="presOf" srcId="{6669BFE7-08B5-43BF-82BB-B009A1F97862}" destId="{DFF9CD6F-AFD8-45CE-A02B-A0FCC570A77A}" srcOrd="1" destOrd="0" presId="urn:microsoft.com/office/officeart/2005/8/layout/vProcess5"/>
    <dgm:cxn modelId="{8FDDEBC8-4B6F-460E-9110-9DB358FFCA4A}" srcId="{8FEC5252-14EF-46A2-A835-E68E400BA356}" destId="{7C8CB883-8419-4178-8806-CF19BA48EA8E}" srcOrd="1" destOrd="0" parTransId="{CD7D7B37-F440-48B7-A754-08AD3BFC3B39}" sibTransId="{47222154-5A9B-4262-8285-CAF13346EE58}"/>
    <dgm:cxn modelId="{472D5CCC-A31F-4F71-A058-E6B6F659741E}" type="presOf" srcId="{BB173FE8-FBE0-4FE4-9383-F9D253435C44}" destId="{629E3B17-28C2-4999-BF07-B6E2D3676127}" srcOrd="0" destOrd="0" presId="urn:microsoft.com/office/officeart/2005/8/layout/vProcess5"/>
    <dgm:cxn modelId="{AB8C00CD-F559-4E48-9610-D617ADB94F94}" srcId="{8FEC5252-14EF-46A2-A835-E68E400BA356}" destId="{6669BFE7-08B5-43BF-82BB-B009A1F97862}" srcOrd="0" destOrd="0" parTransId="{914100E7-8B3F-49D4-B901-B8F3D606A265}" sibTransId="{21C5903A-BD1F-48F0-928C-6D1C09952450}"/>
    <dgm:cxn modelId="{4CDED5D6-8E66-48D3-A239-D94580411F9C}" type="presOf" srcId="{6669BFE7-08B5-43BF-82BB-B009A1F97862}" destId="{7846FE40-8839-4271-B1CA-7F5146CAB1C5}" srcOrd="0" destOrd="0" presId="urn:microsoft.com/office/officeart/2005/8/layout/vProcess5"/>
    <dgm:cxn modelId="{7E5FB4EF-5268-49C1-AB18-FCC3E5C85F5C}" type="presOf" srcId="{64D23FB3-D429-4756-B9A3-FEB180C93D70}" destId="{734C386B-D13F-47F5-A74A-AB98424DBD72}" srcOrd="1" destOrd="0" presId="urn:microsoft.com/office/officeart/2005/8/layout/vProcess5"/>
    <dgm:cxn modelId="{8FE2E594-73A3-4BD6-9010-61AEFFF7C91D}" type="presParOf" srcId="{1FBC0F3B-5F9E-4760-87E9-FB867DE4763C}" destId="{D24AC25D-5DA8-44C0-9C39-3625509C142A}" srcOrd="0" destOrd="0" presId="urn:microsoft.com/office/officeart/2005/8/layout/vProcess5"/>
    <dgm:cxn modelId="{2355CE81-6D80-40A0-863B-5E3A42CC2652}" type="presParOf" srcId="{1FBC0F3B-5F9E-4760-87E9-FB867DE4763C}" destId="{7846FE40-8839-4271-B1CA-7F5146CAB1C5}" srcOrd="1" destOrd="0" presId="urn:microsoft.com/office/officeart/2005/8/layout/vProcess5"/>
    <dgm:cxn modelId="{46DA0C32-4E49-4A88-82CE-E88B59828891}" type="presParOf" srcId="{1FBC0F3B-5F9E-4760-87E9-FB867DE4763C}" destId="{5B2C15CC-81F8-42FB-A6E2-5DBA06487491}" srcOrd="2" destOrd="0" presId="urn:microsoft.com/office/officeart/2005/8/layout/vProcess5"/>
    <dgm:cxn modelId="{807BC706-3240-4567-A520-2FF774911CB4}" type="presParOf" srcId="{1FBC0F3B-5F9E-4760-87E9-FB867DE4763C}" destId="{629E3B17-28C2-4999-BF07-B6E2D3676127}" srcOrd="3" destOrd="0" presId="urn:microsoft.com/office/officeart/2005/8/layout/vProcess5"/>
    <dgm:cxn modelId="{0D9C83EB-84DE-4C20-9658-36AD7C4956A8}" type="presParOf" srcId="{1FBC0F3B-5F9E-4760-87E9-FB867DE4763C}" destId="{006787C1-A029-4CBF-8106-50003161A510}" srcOrd="4" destOrd="0" presId="urn:microsoft.com/office/officeart/2005/8/layout/vProcess5"/>
    <dgm:cxn modelId="{C392F648-728B-4568-84DF-0CD40F049027}" type="presParOf" srcId="{1FBC0F3B-5F9E-4760-87E9-FB867DE4763C}" destId="{86DFFB08-EE46-4726-BD3C-C3B85EE3829F}" srcOrd="5" destOrd="0" presId="urn:microsoft.com/office/officeart/2005/8/layout/vProcess5"/>
    <dgm:cxn modelId="{716770DA-7853-4EC0-8415-FF744E5C80C7}" type="presParOf" srcId="{1FBC0F3B-5F9E-4760-87E9-FB867DE4763C}" destId="{EE202EC5-DEC4-44DF-91F3-CA6A83406813}" srcOrd="6" destOrd="0" presId="urn:microsoft.com/office/officeart/2005/8/layout/vProcess5"/>
    <dgm:cxn modelId="{495EB876-5E4D-4F0A-A842-E9663095B047}" type="presParOf" srcId="{1FBC0F3B-5F9E-4760-87E9-FB867DE4763C}" destId="{97936F2C-59F9-4EFB-8404-02F50CC8C012}" srcOrd="7" destOrd="0" presId="urn:microsoft.com/office/officeart/2005/8/layout/vProcess5"/>
    <dgm:cxn modelId="{8F574950-FED5-46E4-8C33-E13658549F40}" type="presParOf" srcId="{1FBC0F3B-5F9E-4760-87E9-FB867DE4763C}" destId="{DFF9CD6F-AFD8-45CE-A02B-A0FCC570A77A}" srcOrd="8" destOrd="0" presId="urn:microsoft.com/office/officeart/2005/8/layout/vProcess5"/>
    <dgm:cxn modelId="{ADA1D95C-9C22-4C39-9484-95C9446A746E}" type="presParOf" srcId="{1FBC0F3B-5F9E-4760-87E9-FB867DE4763C}" destId="{002120E0-84B2-4753-A8E0-B1B3C71B1231}" srcOrd="9" destOrd="0" presId="urn:microsoft.com/office/officeart/2005/8/layout/vProcess5"/>
    <dgm:cxn modelId="{647FD999-2E82-4551-AA07-66BE2C0BB092}" type="presParOf" srcId="{1FBC0F3B-5F9E-4760-87E9-FB867DE4763C}" destId="{9A5D0BD8-0626-4491-9A54-D79C42201DD1}" srcOrd="10" destOrd="0" presId="urn:microsoft.com/office/officeart/2005/8/layout/vProcess5"/>
    <dgm:cxn modelId="{6542AEFC-530B-4339-A93E-9BDABE202B3A}" type="presParOf" srcId="{1FBC0F3B-5F9E-4760-87E9-FB867DE4763C}" destId="{734C386B-D13F-47F5-A74A-AB98424DBD7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9485BBC-D7FF-40ED-9023-7700753BD76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9E5BB3D-6B08-41C4-8A50-CE4A19950373}">
      <dgm:prSet/>
      <dgm:spPr/>
      <dgm:t>
        <a:bodyPr/>
        <a:lstStyle/>
        <a:p>
          <a:r>
            <a:rPr lang="en-GB" b="0" i="0"/>
            <a:t>The law recognises five types of hate crime on the basis of:</a:t>
          </a:r>
          <a:endParaRPr lang="en-US"/>
        </a:p>
      </dgm:t>
    </dgm:pt>
    <dgm:pt modelId="{BB8EDA38-0EEC-4B85-8165-3EF0312CC82C}" type="parTrans" cxnId="{AE4546CF-F15D-4761-B715-9591EAD50F3C}">
      <dgm:prSet/>
      <dgm:spPr/>
      <dgm:t>
        <a:bodyPr/>
        <a:lstStyle/>
        <a:p>
          <a:endParaRPr lang="en-US"/>
        </a:p>
      </dgm:t>
    </dgm:pt>
    <dgm:pt modelId="{6A5CF113-6F3D-431E-A3B3-26CEA68455DE}" type="sibTrans" cxnId="{AE4546CF-F15D-4761-B715-9591EAD50F3C}">
      <dgm:prSet/>
      <dgm:spPr/>
      <dgm:t>
        <a:bodyPr/>
        <a:lstStyle/>
        <a:p>
          <a:endParaRPr lang="en-US"/>
        </a:p>
      </dgm:t>
    </dgm:pt>
    <dgm:pt modelId="{F99921BC-201A-4E17-A027-89DE358A288D}">
      <dgm:prSet/>
      <dgm:spPr/>
      <dgm:t>
        <a:bodyPr/>
        <a:lstStyle/>
        <a:p>
          <a:r>
            <a:rPr lang="en-GB" b="0" i="0"/>
            <a:t>Race</a:t>
          </a:r>
          <a:endParaRPr lang="en-US"/>
        </a:p>
      </dgm:t>
    </dgm:pt>
    <dgm:pt modelId="{F8CDE995-6DBD-4C56-8974-9FEA2EC2E9B3}" type="parTrans" cxnId="{F822E7DB-A8A7-4218-9180-55A1095DCBFB}">
      <dgm:prSet/>
      <dgm:spPr/>
      <dgm:t>
        <a:bodyPr/>
        <a:lstStyle/>
        <a:p>
          <a:endParaRPr lang="en-US"/>
        </a:p>
      </dgm:t>
    </dgm:pt>
    <dgm:pt modelId="{4A7761D5-AE81-4376-AF97-0948444A09FB}" type="sibTrans" cxnId="{F822E7DB-A8A7-4218-9180-55A1095DCBFB}">
      <dgm:prSet/>
      <dgm:spPr/>
      <dgm:t>
        <a:bodyPr/>
        <a:lstStyle/>
        <a:p>
          <a:endParaRPr lang="en-US"/>
        </a:p>
      </dgm:t>
    </dgm:pt>
    <dgm:pt modelId="{19678B6F-38AF-41DB-BC94-8D17A7B24C03}">
      <dgm:prSet/>
      <dgm:spPr/>
      <dgm:t>
        <a:bodyPr/>
        <a:lstStyle/>
        <a:p>
          <a:r>
            <a:rPr lang="en-GB" b="0" i="0"/>
            <a:t>Religion </a:t>
          </a:r>
          <a:endParaRPr lang="en-US"/>
        </a:p>
      </dgm:t>
    </dgm:pt>
    <dgm:pt modelId="{A99600FA-67DF-4BFC-866C-BAF369FD63B7}" type="parTrans" cxnId="{9EA795CE-5E6F-4FB7-ABCC-F4653AFCD8CD}">
      <dgm:prSet/>
      <dgm:spPr/>
      <dgm:t>
        <a:bodyPr/>
        <a:lstStyle/>
        <a:p>
          <a:endParaRPr lang="en-US"/>
        </a:p>
      </dgm:t>
    </dgm:pt>
    <dgm:pt modelId="{7B48160B-6EDC-4D8C-A1C5-54DD754C1A68}" type="sibTrans" cxnId="{9EA795CE-5E6F-4FB7-ABCC-F4653AFCD8CD}">
      <dgm:prSet/>
      <dgm:spPr/>
      <dgm:t>
        <a:bodyPr/>
        <a:lstStyle/>
        <a:p>
          <a:endParaRPr lang="en-US"/>
        </a:p>
      </dgm:t>
    </dgm:pt>
    <dgm:pt modelId="{A8A70F21-245F-4528-8E41-8F697DD9E8E1}">
      <dgm:prSet/>
      <dgm:spPr/>
      <dgm:t>
        <a:bodyPr/>
        <a:lstStyle/>
        <a:p>
          <a:r>
            <a:rPr lang="en-GB" b="0" i="0"/>
            <a:t>Disability</a:t>
          </a:r>
          <a:endParaRPr lang="en-US"/>
        </a:p>
      </dgm:t>
    </dgm:pt>
    <dgm:pt modelId="{7A870E5C-335C-46AE-9C65-DB7F8038461A}" type="parTrans" cxnId="{97B88871-E4DB-449C-BB49-7DDB8F731079}">
      <dgm:prSet/>
      <dgm:spPr/>
      <dgm:t>
        <a:bodyPr/>
        <a:lstStyle/>
        <a:p>
          <a:endParaRPr lang="en-US"/>
        </a:p>
      </dgm:t>
    </dgm:pt>
    <dgm:pt modelId="{1DF895F8-6329-41A0-98AD-461E76FF01A2}" type="sibTrans" cxnId="{97B88871-E4DB-449C-BB49-7DDB8F731079}">
      <dgm:prSet/>
      <dgm:spPr/>
      <dgm:t>
        <a:bodyPr/>
        <a:lstStyle/>
        <a:p>
          <a:endParaRPr lang="en-US"/>
        </a:p>
      </dgm:t>
    </dgm:pt>
    <dgm:pt modelId="{2E1115D5-3A1F-4784-857D-CA8AAA14547F}">
      <dgm:prSet/>
      <dgm:spPr/>
      <dgm:t>
        <a:bodyPr/>
        <a:lstStyle/>
        <a:p>
          <a:r>
            <a:rPr lang="en-GB" b="0" i="0"/>
            <a:t>Sexual orientation </a:t>
          </a:r>
          <a:endParaRPr lang="en-US"/>
        </a:p>
      </dgm:t>
    </dgm:pt>
    <dgm:pt modelId="{BAF6A529-5496-430A-85B2-0C97E3DA497B}" type="parTrans" cxnId="{442E9B65-EBB0-4751-8065-6666A3DAC79E}">
      <dgm:prSet/>
      <dgm:spPr/>
      <dgm:t>
        <a:bodyPr/>
        <a:lstStyle/>
        <a:p>
          <a:endParaRPr lang="en-US"/>
        </a:p>
      </dgm:t>
    </dgm:pt>
    <dgm:pt modelId="{5EDB6046-CCF4-4E54-9D23-4255C8EA5009}" type="sibTrans" cxnId="{442E9B65-EBB0-4751-8065-6666A3DAC79E}">
      <dgm:prSet/>
      <dgm:spPr/>
      <dgm:t>
        <a:bodyPr/>
        <a:lstStyle/>
        <a:p>
          <a:endParaRPr lang="en-US"/>
        </a:p>
      </dgm:t>
    </dgm:pt>
    <dgm:pt modelId="{A8D0E242-1864-4BE2-90B3-5B59D11046D6}">
      <dgm:prSet/>
      <dgm:spPr/>
      <dgm:t>
        <a:bodyPr/>
        <a:lstStyle/>
        <a:p>
          <a:r>
            <a:rPr lang="en-GB" b="0" i="0"/>
            <a:t>Transgender identity</a:t>
          </a:r>
          <a:endParaRPr lang="en-US"/>
        </a:p>
      </dgm:t>
    </dgm:pt>
    <dgm:pt modelId="{C907AF8D-6346-46C8-B6AC-057196EB5167}" type="parTrans" cxnId="{8DE5CAA2-05E2-4619-A185-E514B6FA8AC9}">
      <dgm:prSet/>
      <dgm:spPr/>
      <dgm:t>
        <a:bodyPr/>
        <a:lstStyle/>
        <a:p>
          <a:endParaRPr lang="en-US"/>
        </a:p>
      </dgm:t>
    </dgm:pt>
    <dgm:pt modelId="{BEEE1595-C3CF-4804-9EB9-162444C13D88}" type="sibTrans" cxnId="{8DE5CAA2-05E2-4619-A185-E514B6FA8AC9}">
      <dgm:prSet/>
      <dgm:spPr/>
      <dgm:t>
        <a:bodyPr/>
        <a:lstStyle/>
        <a:p>
          <a:endParaRPr lang="en-US"/>
        </a:p>
      </dgm:t>
    </dgm:pt>
    <dgm:pt modelId="{BE188935-B662-4C86-BF39-F9BAA0FA6FA0}">
      <dgm:prSet/>
      <dgm:spPr/>
      <dgm:t>
        <a:bodyPr/>
        <a:lstStyle/>
        <a:p>
          <a:r>
            <a:rPr lang="en-GB"/>
            <a:t>(Crown Prosecution Service, 2022)</a:t>
          </a:r>
          <a:endParaRPr lang="en-US"/>
        </a:p>
      </dgm:t>
    </dgm:pt>
    <dgm:pt modelId="{CD8E29D0-B154-43D8-A611-DAB94F9BC335}" type="parTrans" cxnId="{D7B96B1D-1B90-4ECC-B727-36250B440867}">
      <dgm:prSet/>
      <dgm:spPr/>
      <dgm:t>
        <a:bodyPr/>
        <a:lstStyle/>
        <a:p>
          <a:endParaRPr lang="en-US"/>
        </a:p>
      </dgm:t>
    </dgm:pt>
    <dgm:pt modelId="{B3B71890-0D91-4E9B-8335-49F61F6B8D18}" type="sibTrans" cxnId="{D7B96B1D-1B90-4ECC-B727-36250B440867}">
      <dgm:prSet/>
      <dgm:spPr/>
      <dgm:t>
        <a:bodyPr/>
        <a:lstStyle/>
        <a:p>
          <a:endParaRPr lang="en-US"/>
        </a:p>
      </dgm:t>
    </dgm:pt>
    <dgm:pt modelId="{857DDDFE-79D3-4911-9921-04FBF62844BA}" type="pres">
      <dgm:prSet presAssocID="{49485BBC-D7FF-40ED-9023-7700753BD768}" presName="vert0" presStyleCnt="0">
        <dgm:presLayoutVars>
          <dgm:dir/>
          <dgm:animOne val="branch"/>
          <dgm:animLvl val="lvl"/>
        </dgm:presLayoutVars>
      </dgm:prSet>
      <dgm:spPr/>
    </dgm:pt>
    <dgm:pt modelId="{79433212-9C35-4364-8B08-9BB4979E6179}" type="pres">
      <dgm:prSet presAssocID="{99E5BB3D-6B08-41C4-8A50-CE4A19950373}" presName="thickLine" presStyleLbl="alignNode1" presStyleIdx="0" presStyleCnt="7"/>
      <dgm:spPr/>
    </dgm:pt>
    <dgm:pt modelId="{F42E3A82-2118-4966-9451-277C65E507A7}" type="pres">
      <dgm:prSet presAssocID="{99E5BB3D-6B08-41C4-8A50-CE4A19950373}" presName="horz1" presStyleCnt="0"/>
      <dgm:spPr/>
    </dgm:pt>
    <dgm:pt modelId="{64CBA89C-710A-49CE-96FF-AA8DB3EAEE62}" type="pres">
      <dgm:prSet presAssocID="{99E5BB3D-6B08-41C4-8A50-CE4A19950373}" presName="tx1" presStyleLbl="revTx" presStyleIdx="0" presStyleCnt="7"/>
      <dgm:spPr/>
    </dgm:pt>
    <dgm:pt modelId="{242559CD-C3A2-4356-8C55-695512F63DB9}" type="pres">
      <dgm:prSet presAssocID="{99E5BB3D-6B08-41C4-8A50-CE4A19950373}" presName="vert1" presStyleCnt="0"/>
      <dgm:spPr/>
    </dgm:pt>
    <dgm:pt modelId="{C526A404-7A78-4270-A01C-817519EA3146}" type="pres">
      <dgm:prSet presAssocID="{F99921BC-201A-4E17-A027-89DE358A288D}" presName="thickLine" presStyleLbl="alignNode1" presStyleIdx="1" presStyleCnt="7"/>
      <dgm:spPr/>
    </dgm:pt>
    <dgm:pt modelId="{C0877586-1DA9-4818-BCBC-3D85871CF1B0}" type="pres">
      <dgm:prSet presAssocID="{F99921BC-201A-4E17-A027-89DE358A288D}" presName="horz1" presStyleCnt="0"/>
      <dgm:spPr/>
    </dgm:pt>
    <dgm:pt modelId="{A53FEFF6-5B67-432F-9D6F-A8155A1458EF}" type="pres">
      <dgm:prSet presAssocID="{F99921BC-201A-4E17-A027-89DE358A288D}" presName="tx1" presStyleLbl="revTx" presStyleIdx="1" presStyleCnt="7"/>
      <dgm:spPr/>
    </dgm:pt>
    <dgm:pt modelId="{C509D739-6B29-42D3-9C75-77A6AAF48C18}" type="pres">
      <dgm:prSet presAssocID="{F99921BC-201A-4E17-A027-89DE358A288D}" presName="vert1" presStyleCnt="0"/>
      <dgm:spPr/>
    </dgm:pt>
    <dgm:pt modelId="{DFE95225-0B92-4902-A312-0FB7E4267AC0}" type="pres">
      <dgm:prSet presAssocID="{19678B6F-38AF-41DB-BC94-8D17A7B24C03}" presName="thickLine" presStyleLbl="alignNode1" presStyleIdx="2" presStyleCnt="7"/>
      <dgm:spPr/>
    </dgm:pt>
    <dgm:pt modelId="{56BE0AF4-4C13-4AE6-A33C-E556879472F3}" type="pres">
      <dgm:prSet presAssocID="{19678B6F-38AF-41DB-BC94-8D17A7B24C03}" presName="horz1" presStyleCnt="0"/>
      <dgm:spPr/>
    </dgm:pt>
    <dgm:pt modelId="{BD8C64E9-08F7-420A-84C2-2A802D39845C}" type="pres">
      <dgm:prSet presAssocID="{19678B6F-38AF-41DB-BC94-8D17A7B24C03}" presName="tx1" presStyleLbl="revTx" presStyleIdx="2" presStyleCnt="7"/>
      <dgm:spPr/>
    </dgm:pt>
    <dgm:pt modelId="{5CA19EB3-9B5D-450C-868A-B32E0A994265}" type="pres">
      <dgm:prSet presAssocID="{19678B6F-38AF-41DB-BC94-8D17A7B24C03}" presName="vert1" presStyleCnt="0"/>
      <dgm:spPr/>
    </dgm:pt>
    <dgm:pt modelId="{536E9AF4-7836-4A0E-AB9A-7540451EEA7D}" type="pres">
      <dgm:prSet presAssocID="{A8A70F21-245F-4528-8E41-8F697DD9E8E1}" presName="thickLine" presStyleLbl="alignNode1" presStyleIdx="3" presStyleCnt="7"/>
      <dgm:spPr/>
    </dgm:pt>
    <dgm:pt modelId="{00F6B210-081A-45ED-A817-3BBCECCFCCA4}" type="pres">
      <dgm:prSet presAssocID="{A8A70F21-245F-4528-8E41-8F697DD9E8E1}" presName="horz1" presStyleCnt="0"/>
      <dgm:spPr/>
    </dgm:pt>
    <dgm:pt modelId="{6EB8A66B-6C0A-4EAE-A29C-C7783C36A27E}" type="pres">
      <dgm:prSet presAssocID="{A8A70F21-245F-4528-8E41-8F697DD9E8E1}" presName="tx1" presStyleLbl="revTx" presStyleIdx="3" presStyleCnt="7"/>
      <dgm:spPr/>
    </dgm:pt>
    <dgm:pt modelId="{2E8FAC75-3607-4C10-83EC-B2A9486E0CC9}" type="pres">
      <dgm:prSet presAssocID="{A8A70F21-245F-4528-8E41-8F697DD9E8E1}" presName="vert1" presStyleCnt="0"/>
      <dgm:spPr/>
    </dgm:pt>
    <dgm:pt modelId="{91598F7E-6D6E-4BD0-8C38-A9740A36E235}" type="pres">
      <dgm:prSet presAssocID="{2E1115D5-3A1F-4784-857D-CA8AAA14547F}" presName="thickLine" presStyleLbl="alignNode1" presStyleIdx="4" presStyleCnt="7"/>
      <dgm:spPr/>
    </dgm:pt>
    <dgm:pt modelId="{3D4D8017-A743-432E-90FB-CC37480D4C85}" type="pres">
      <dgm:prSet presAssocID="{2E1115D5-3A1F-4784-857D-CA8AAA14547F}" presName="horz1" presStyleCnt="0"/>
      <dgm:spPr/>
    </dgm:pt>
    <dgm:pt modelId="{7BF6F5F0-55B1-431B-A6A1-8FEB1158EA94}" type="pres">
      <dgm:prSet presAssocID="{2E1115D5-3A1F-4784-857D-CA8AAA14547F}" presName="tx1" presStyleLbl="revTx" presStyleIdx="4" presStyleCnt="7"/>
      <dgm:spPr/>
    </dgm:pt>
    <dgm:pt modelId="{13E77BE9-3B3E-4059-8F48-AF31D3F3B4E0}" type="pres">
      <dgm:prSet presAssocID="{2E1115D5-3A1F-4784-857D-CA8AAA14547F}" presName="vert1" presStyleCnt="0"/>
      <dgm:spPr/>
    </dgm:pt>
    <dgm:pt modelId="{CF48758C-B190-4786-B482-FBEC3EF1C7B7}" type="pres">
      <dgm:prSet presAssocID="{A8D0E242-1864-4BE2-90B3-5B59D11046D6}" presName="thickLine" presStyleLbl="alignNode1" presStyleIdx="5" presStyleCnt="7"/>
      <dgm:spPr/>
    </dgm:pt>
    <dgm:pt modelId="{EFE8AC95-C7F0-41C9-A1F1-58C8779B3ED0}" type="pres">
      <dgm:prSet presAssocID="{A8D0E242-1864-4BE2-90B3-5B59D11046D6}" presName="horz1" presStyleCnt="0"/>
      <dgm:spPr/>
    </dgm:pt>
    <dgm:pt modelId="{95AE42A1-BA43-418E-90EF-41A366CD38C8}" type="pres">
      <dgm:prSet presAssocID="{A8D0E242-1864-4BE2-90B3-5B59D11046D6}" presName="tx1" presStyleLbl="revTx" presStyleIdx="5" presStyleCnt="7"/>
      <dgm:spPr/>
    </dgm:pt>
    <dgm:pt modelId="{37646013-4BB0-4145-B3DA-B5408E683332}" type="pres">
      <dgm:prSet presAssocID="{A8D0E242-1864-4BE2-90B3-5B59D11046D6}" presName="vert1" presStyleCnt="0"/>
      <dgm:spPr/>
    </dgm:pt>
    <dgm:pt modelId="{166DDA41-18BF-4DA6-AB5E-3E708BF73C02}" type="pres">
      <dgm:prSet presAssocID="{BE188935-B662-4C86-BF39-F9BAA0FA6FA0}" presName="thickLine" presStyleLbl="alignNode1" presStyleIdx="6" presStyleCnt="7"/>
      <dgm:spPr/>
    </dgm:pt>
    <dgm:pt modelId="{053E1394-BEBA-443C-9DD2-30DA6F458871}" type="pres">
      <dgm:prSet presAssocID="{BE188935-B662-4C86-BF39-F9BAA0FA6FA0}" presName="horz1" presStyleCnt="0"/>
      <dgm:spPr/>
    </dgm:pt>
    <dgm:pt modelId="{CAE4747E-2E52-4D53-AF61-07975BD74B3B}" type="pres">
      <dgm:prSet presAssocID="{BE188935-B662-4C86-BF39-F9BAA0FA6FA0}" presName="tx1" presStyleLbl="revTx" presStyleIdx="6" presStyleCnt="7"/>
      <dgm:spPr/>
    </dgm:pt>
    <dgm:pt modelId="{F1557206-98E0-45B1-A21C-550C81AE969E}" type="pres">
      <dgm:prSet presAssocID="{BE188935-B662-4C86-BF39-F9BAA0FA6FA0}" presName="vert1" presStyleCnt="0"/>
      <dgm:spPr/>
    </dgm:pt>
  </dgm:ptLst>
  <dgm:cxnLst>
    <dgm:cxn modelId="{C1AF0E0D-3945-47ED-AA7F-93BF7D81643C}" type="presOf" srcId="{A8A70F21-245F-4528-8E41-8F697DD9E8E1}" destId="{6EB8A66B-6C0A-4EAE-A29C-C7783C36A27E}" srcOrd="0" destOrd="0" presId="urn:microsoft.com/office/officeart/2008/layout/LinedList"/>
    <dgm:cxn modelId="{D7B96B1D-1B90-4ECC-B727-36250B440867}" srcId="{49485BBC-D7FF-40ED-9023-7700753BD768}" destId="{BE188935-B662-4C86-BF39-F9BAA0FA6FA0}" srcOrd="6" destOrd="0" parTransId="{CD8E29D0-B154-43D8-A611-DAB94F9BC335}" sibTransId="{B3B71890-0D91-4E9B-8335-49F61F6B8D18}"/>
    <dgm:cxn modelId="{7A91B82A-9345-441F-BECF-0827E35E6AC7}" type="presOf" srcId="{19678B6F-38AF-41DB-BC94-8D17A7B24C03}" destId="{BD8C64E9-08F7-420A-84C2-2A802D39845C}" srcOrd="0" destOrd="0" presId="urn:microsoft.com/office/officeart/2008/layout/LinedList"/>
    <dgm:cxn modelId="{FA7C8C40-0D68-4C26-912F-700A28F19BAD}" type="presOf" srcId="{BE188935-B662-4C86-BF39-F9BAA0FA6FA0}" destId="{CAE4747E-2E52-4D53-AF61-07975BD74B3B}" srcOrd="0" destOrd="0" presId="urn:microsoft.com/office/officeart/2008/layout/LinedList"/>
    <dgm:cxn modelId="{B25CA841-A222-4FA1-AEC5-600D3F30EC14}" type="presOf" srcId="{99E5BB3D-6B08-41C4-8A50-CE4A19950373}" destId="{64CBA89C-710A-49CE-96FF-AA8DB3EAEE62}" srcOrd="0" destOrd="0" presId="urn:microsoft.com/office/officeart/2008/layout/LinedList"/>
    <dgm:cxn modelId="{442E9B65-EBB0-4751-8065-6666A3DAC79E}" srcId="{49485BBC-D7FF-40ED-9023-7700753BD768}" destId="{2E1115D5-3A1F-4784-857D-CA8AAA14547F}" srcOrd="4" destOrd="0" parTransId="{BAF6A529-5496-430A-85B2-0C97E3DA497B}" sibTransId="{5EDB6046-CCF4-4E54-9D23-4255C8EA5009}"/>
    <dgm:cxn modelId="{B34E6266-73A4-47EE-888F-0A188A6A74F9}" type="presOf" srcId="{A8D0E242-1864-4BE2-90B3-5B59D11046D6}" destId="{95AE42A1-BA43-418E-90EF-41A366CD38C8}" srcOrd="0" destOrd="0" presId="urn:microsoft.com/office/officeart/2008/layout/LinedList"/>
    <dgm:cxn modelId="{941D8A6A-C8A5-4974-893D-1CC4061B05BA}" type="presOf" srcId="{2E1115D5-3A1F-4784-857D-CA8AAA14547F}" destId="{7BF6F5F0-55B1-431B-A6A1-8FEB1158EA94}" srcOrd="0" destOrd="0" presId="urn:microsoft.com/office/officeart/2008/layout/LinedList"/>
    <dgm:cxn modelId="{97B88871-E4DB-449C-BB49-7DDB8F731079}" srcId="{49485BBC-D7FF-40ED-9023-7700753BD768}" destId="{A8A70F21-245F-4528-8E41-8F697DD9E8E1}" srcOrd="3" destOrd="0" parTransId="{7A870E5C-335C-46AE-9C65-DB7F8038461A}" sibTransId="{1DF895F8-6329-41A0-98AD-461E76FF01A2}"/>
    <dgm:cxn modelId="{15D7415A-55BD-4363-8E47-E1D6B18F835E}" type="presOf" srcId="{49485BBC-D7FF-40ED-9023-7700753BD768}" destId="{857DDDFE-79D3-4911-9921-04FBF62844BA}" srcOrd="0" destOrd="0" presId="urn:microsoft.com/office/officeart/2008/layout/LinedList"/>
    <dgm:cxn modelId="{8DE5CAA2-05E2-4619-A185-E514B6FA8AC9}" srcId="{49485BBC-D7FF-40ED-9023-7700753BD768}" destId="{A8D0E242-1864-4BE2-90B3-5B59D11046D6}" srcOrd="5" destOrd="0" parTransId="{C907AF8D-6346-46C8-B6AC-057196EB5167}" sibTransId="{BEEE1595-C3CF-4804-9EB9-162444C13D88}"/>
    <dgm:cxn modelId="{9EA795CE-5E6F-4FB7-ABCC-F4653AFCD8CD}" srcId="{49485BBC-D7FF-40ED-9023-7700753BD768}" destId="{19678B6F-38AF-41DB-BC94-8D17A7B24C03}" srcOrd="2" destOrd="0" parTransId="{A99600FA-67DF-4BFC-866C-BAF369FD63B7}" sibTransId="{7B48160B-6EDC-4D8C-A1C5-54DD754C1A68}"/>
    <dgm:cxn modelId="{AE4546CF-F15D-4761-B715-9591EAD50F3C}" srcId="{49485BBC-D7FF-40ED-9023-7700753BD768}" destId="{99E5BB3D-6B08-41C4-8A50-CE4A19950373}" srcOrd="0" destOrd="0" parTransId="{BB8EDA38-0EEC-4B85-8165-3EF0312CC82C}" sibTransId="{6A5CF113-6F3D-431E-A3B3-26CEA68455DE}"/>
    <dgm:cxn modelId="{F822E7DB-A8A7-4218-9180-55A1095DCBFB}" srcId="{49485BBC-D7FF-40ED-9023-7700753BD768}" destId="{F99921BC-201A-4E17-A027-89DE358A288D}" srcOrd="1" destOrd="0" parTransId="{F8CDE995-6DBD-4C56-8974-9FEA2EC2E9B3}" sibTransId="{4A7761D5-AE81-4376-AF97-0948444A09FB}"/>
    <dgm:cxn modelId="{3DD205E6-08F6-4D3C-99EB-6DFA9D7E4810}" type="presOf" srcId="{F99921BC-201A-4E17-A027-89DE358A288D}" destId="{A53FEFF6-5B67-432F-9D6F-A8155A1458EF}" srcOrd="0" destOrd="0" presId="urn:microsoft.com/office/officeart/2008/layout/LinedList"/>
    <dgm:cxn modelId="{96C37B40-D907-4AF5-9CA7-0F562EA5A2AB}" type="presParOf" srcId="{857DDDFE-79D3-4911-9921-04FBF62844BA}" destId="{79433212-9C35-4364-8B08-9BB4979E6179}" srcOrd="0" destOrd="0" presId="urn:microsoft.com/office/officeart/2008/layout/LinedList"/>
    <dgm:cxn modelId="{E1F83198-2F7F-4FC6-A610-83093B959D3C}" type="presParOf" srcId="{857DDDFE-79D3-4911-9921-04FBF62844BA}" destId="{F42E3A82-2118-4966-9451-277C65E507A7}" srcOrd="1" destOrd="0" presId="urn:microsoft.com/office/officeart/2008/layout/LinedList"/>
    <dgm:cxn modelId="{7895DF6D-EC8D-4909-AAFE-10FDA441A97F}" type="presParOf" srcId="{F42E3A82-2118-4966-9451-277C65E507A7}" destId="{64CBA89C-710A-49CE-96FF-AA8DB3EAEE62}" srcOrd="0" destOrd="0" presId="urn:microsoft.com/office/officeart/2008/layout/LinedList"/>
    <dgm:cxn modelId="{9583F60F-7D90-4536-A29E-9D517D47F853}" type="presParOf" srcId="{F42E3A82-2118-4966-9451-277C65E507A7}" destId="{242559CD-C3A2-4356-8C55-695512F63DB9}" srcOrd="1" destOrd="0" presId="urn:microsoft.com/office/officeart/2008/layout/LinedList"/>
    <dgm:cxn modelId="{0C1AFBE0-A7C1-482E-A687-C5165B39EAB8}" type="presParOf" srcId="{857DDDFE-79D3-4911-9921-04FBF62844BA}" destId="{C526A404-7A78-4270-A01C-817519EA3146}" srcOrd="2" destOrd="0" presId="urn:microsoft.com/office/officeart/2008/layout/LinedList"/>
    <dgm:cxn modelId="{66AE70C3-7517-4B93-817E-1AE6D642F1E2}" type="presParOf" srcId="{857DDDFE-79D3-4911-9921-04FBF62844BA}" destId="{C0877586-1DA9-4818-BCBC-3D85871CF1B0}" srcOrd="3" destOrd="0" presId="urn:microsoft.com/office/officeart/2008/layout/LinedList"/>
    <dgm:cxn modelId="{A022FA70-6502-489A-8841-D0916A00718F}" type="presParOf" srcId="{C0877586-1DA9-4818-BCBC-3D85871CF1B0}" destId="{A53FEFF6-5B67-432F-9D6F-A8155A1458EF}" srcOrd="0" destOrd="0" presId="urn:microsoft.com/office/officeart/2008/layout/LinedList"/>
    <dgm:cxn modelId="{8D2DAEC2-3638-4E76-A464-546BC46E9765}" type="presParOf" srcId="{C0877586-1DA9-4818-BCBC-3D85871CF1B0}" destId="{C509D739-6B29-42D3-9C75-77A6AAF48C18}" srcOrd="1" destOrd="0" presId="urn:microsoft.com/office/officeart/2008/layout/LinedList"/>
    <dgm:cxn modelId="{BD56C8DE-4A77-491D-8043-22AEF55AE289}" type="presParOf" srcId="{857DDDFE-79D3-4911-9921-04FBF62844BA}" destId="{DFE95225-0B92-4902-A312-0FB7E4267AC0}" srcOrd="4" destOrd="0" presId="urn:microsoft.com/office/officeart/2008/layout/LinedList"/>
    <dgm:cxn modelId="{FC9CF31C-C119-42A3-9829-F22F68F83BD1}" type="presParOf" srcId="{857DDDFE-79D3-4911-9921-04FBF62844BA}" destId="{56BE0AF4-4C13-4AE6-A33C-E556879472F3}" srcOrd="5" destOrd="0" presId="urn:microsoft.com/office/officeart/2008/layout/LinedList"/>
    <dgm:cxn modelId="{DB224888-D73D-4F87-A8E0-9D424AF9CAA1}" type="presParOf" srcId="{56BE0AF4-4C13-4AE6-A33C-E556879472F3}" destId="{BD8C64E9-08F7-420A-84C2-2A802D39845C}" srcOrd="0" destOrd="0" presId="urn:microsoft.com/office/officeart/2008/layout/LinedList"/>
    <dgm:cxn modelId="{4066834D-ABD3-4F5E-A91F-7D62FEF31B31}" type="presParOf" srcId="{56BE0AF4-4C13-4AE6-A33C-E556879472F3}" destId="{5CA19EB3-9B5D-450C-868A-B32E0A994265}" srcOrd="1" destOrd="0" presId="urn:microsoft.com/office/officeart/2008/layout/LinedList"/>
    <dgm:cxn modelId="{DF716B17-3E48-429E-8342-47F0B88FDB15}" type="presParOf" srcId="{857DDDFE-79D3-4911-9921-04FBF62844BA}" destId="{536E9AF4-7836-4A0E-AB9A-7540451EEA7D}" srcOrd="6" destOrd="0" presId="urn:microsoft.com/office/officeart/2008/layout/LinedList"/>
    <dgm:cxn modelId="{77C06AC0-8901-4A34-A68B-233CC523A85C}" type="presParOf" srcId="{857DDDFE-79D3-4911-9921-04FBF62844BA}" destId="{00F6B210-081A-45ED-A817-3BBCECCFCCA4}" srcOrd="7" destOrd="0" presId="urn:microsoft.com/office/officeart/2008/layout/LinedList"/>
    <dgm:cxn modelId="{73391775-1C9D-44C6-9A29-B07FB9124B19}" type="presParOf" srcId="{00F6B210-081A-45ED-A817-3BBCECCFCCA4}" destId="{6EB8A66B-6C0A-4EAE-A29C-C7783C36A27E}" srcOrd="0" destOrd="0" presId="urn:microsoft.com/office/officeart/2008/layout/LinedList"/>
    <dgm:cxn modelId="{AD60FDD6-9C8B-416F-897A-0D4D143A3542}" type="presParOf" srcId="{00F6B210-081A-45ED-A817-3BBCECCFCCA4}" destId="{2E8FAC75-3607-4C10-83EC-B2A9486E0CC9}" srcOrd="1" destOrd="0" presId="urn:microsoft.com/office/officeart/2008/layout/LinedList"/>
    <dgm:cxn modelId="{DDBADBA1-F895-4E2D-AA3C-BFE963CD98D6}" type="presParOf" srcId="{857DDDFE-79D3-4911-9921-04FBF62844BA}" destId="{91598F7E-6D6E-4BD0-8C38-A9740A36E235}" srcOrd="8" destOrd="0" presId="urn:microsoft.com/office/officeart/2008/layout/LinedList"/>
    <dgm:cxn modelId="{3F569333-33F9-4277-801A-F18EBED12085}" type="presParOf" srcId="{857DDDFE-79D3-4911-9921-04FBF62844BA}" destId="{3D4D8017-A743-432E-90FB-CC37480D4C85}" srcOrd="9" destOrd="0" presId="urn:microsoft.com/office/officeart/2008/layout/LinedList"/>
    <dgm:cxn modelId="{B7E1489C-117D-4333-BCF5-0BE0E48A633E}" type="presParOf" srcId="{3D4D8017-A743-432E-90FB-CC37480D4C85}" destId="{7BF6F5F0-55B1-431B-A6A1-8FEB1158EA94}" srcOrd="0" destOrd="0" presId="urn:microsoft.com/office/officeart/2008/layout/LinedList"/>
    <dgm:cxn modelId="{EE6CB6EE-8230-4122-B949-4B612C5C27D6}" type="presParOf" srcId="{3D4D8017-A743-432E-90FB-CC37480D4C85}" destId="{13E77BE9-3B3E-4059-8F48-AF31D3F3B4E0}" srcOrd="1" destOrd="0" presId="urn:microsoft.com/office/officeart/2008/layout/LinedList"/>
    <dgm:cxn modelId="{39D61B83-E604-4301-A0FC-CE08B8FE67E5}" type="presParOf" srcId="{857DDDFE-79D3-4911-9921-04FBF62844BA}" destId="{CF48758C-B190-4786-B482-FBEC3EF1C7B7}" srcOrd="10" destOrd="0" presId="urn:microsoft.com/office/officeart/2008/layout/LinedList"/>
    <dgm:cxn modelId="{5922DA35-A1B9-42A4-9FA3-776AB40F5984}" type="presParOf" srcId="{857DDDFE-79D3-4911-9921-04FBF62844BA}" destId="{EFE8AC95-C7F0-41C9-A1F1-58C8779B3ED0}" srcOrd="11" destOrd="0" presId="urn:microsoft.com/office/officeart/2008/layout/LinedList"/>
    <dgm:cxn modelId="{C5CF7163-19F8-46C7-8C1E-547B8E2F4957}" type="presParOf" srcId="{EFE8AC95-C7F0-41C9-A1F1-58C8779B3ED0}" destId="{95AE42A1-BA43-418E-90EF-41A366CD38C8}" srcOrd="0" destOrd="0" presId="urn:microsoft.com/office/officeart/2008/layout/LinedList"/>
    <dgm:cxn modelId="{F2D54781-3ACF-41EC-B0A9-B6E9809B219C}" type="presParOf" srcId="{EFE8AC95-C7F0-41C9-A1F1-58C8779B3ED0}" destId="{37646013-4BB0-4145-B3DA-B5408E683332}" srcOrd="1" destOrd="0" presId="urn:microsoft.com/office/officeart/2008/layout/LinedList"/>
    <dgm:cxn modelId="{8260334C-3592-4906-8272-465A3943CB07}" type="presParOf" srcId="{857DDDFE-79D3-4911-9921-04FBF62844BA}" destId="{166DDA41-18BF-4DA6-AB5E-3E708BF73C02}" srcOrd="12" destOrd="0" presId="urn:microsoft.com/office/officeart/2008/layout/LinedList"/>
    <dgm:cxn modelId="{A4E53576-B898-47D6-A29D-F76CE8EB4474}" type="presParOf" srcId="{857DDDFE-79D3-4911-9921-04FBF62844BA}" destId="{053E1394-BEBA-443C-9DD2-30DA6F458871}" srcOrd="13" destOrd="0" presId="urn:microsoft.com/office/officeart/2008/layout/LinedList"/>
    <dgm:cxn modelId="{FBD6AB3A-57CA-4206-B75E-E4F77B2995CB}" type="presParOf" srcId="{053E1394-BEBA-443C-9DD2-30DA6F458871}" destId="{CAE4747E-2E52-4D53-AF61-07975BD74B3B}" srcOrd="0" destOrd="0" presId="urn:microsoft.com/office/officeart/2008/layout/LinedList"/>
    <dgm:cxn modelId="{F73BC872-D194-4209-A250-C3517F6FBD27}" type="presParOf" srcId="{053E1394-BEBA-443C-9DD2-30DA6F458871}" destId="{F1557206-98E0-45B1-A21C-550C81AE969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33CEEA6-E56F-4C82-A04A-1A5EA573539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BE5E83A-68AF-4067-9CC0-3A2ED394D838}">
      <dgm:prSet/>
      <dgm:spPr/>
      <dgm:t>
        <a:bodyPr/>
        <a:lstStyle/>
        <a:p>
          <a:r>
            <a:rPr lang="en-GB" dirty="0"/>
            <a:t>A person commits an offence if he or she:-</a:t>
          </a:r>
          <a:endParaRPr lang="en-US" dirty="0"/>
        </a:p>
      </dgm:t>
    </dgm:pt>
    <dgm:pt modelId="{84C3806B-8E81-477C-A07A-C50144062F72}" type="parTrans" cxnId="{8D826BE8-205A-4623-A15D-7CC95C232F74}">
      <dgm:prSet/>
      <dgm:spPr/>
      <dgm:t>
        <a:bodyPr/>
        <a:lstStyle/>
        <a:p>
          <a:endParaRPr lang="en-US"/>
        </a:p>
      </dgm:t>
    </dgm:pt>
    <dgm:pt modelId="{91CD3D45-CF7E-411E-A3D9-03D452927D50}" type="sibTrans" cxnId="{8D826BE8-205A-4623-A15D-7CC95C232F74}">
      <dgm:prSet/>
      <dgm:spPr/>
      <dgm:t>
        <a:bodyPr/>
        <a:lstStyle/>
        <a:p>
          <a:endParaRPr lang="en-US"/>
        </a:p>
      </dgm:t>
    </dgm:pt>
    <dgm:pt modelId="{872A62E1-A01E-4C10-90F6-265A77C1EBB0}">
      <dgm:prSet/>
      <dgm:spPr/>
      <dgm:t>
        <a:bodyPr/>
        <a:lstStyle/>
        <a:p>
          <a:r>
            <a:rPr lang="en-GB" dirty="0"/>
            <a:t>(a) Uses violence, threats or any other form of coercion for the purpose of causing another person to enter into a marriage &amp;,</a:t>
          </a:r>
          <a:endParaRPr lang="en-US" dirty="0"/>
        </a:p>
      </dgm:t>
    </dgm:pt>
    <dgm:pt modelId="{4443ACE5-1B1D-4B5D-B788-F46E26CCA0A6}" type="parTrans" cxnId="{768E7AB8-0FF5-446B-BFF9-3ECCD319A154}">
      <dgm:prSet/>
      <dgm:spPr/>
      <dgm:t>
        <a:bodyPr/>
        <a:lstStyle/>
        <a:p>
          <a:endParaRPr lang="en-US"/>
        </a:p>
      </dgm:t>
    </dgm:pt>
    <dgm:pt modelId="{EC447F4A-C7C8-4BFF-A512-C7D75C92D727}" type="sibTrans" cxnId="{768E7AB8-0FF5-446B-BFF9-3ECCD319A154}">
      <dgm:prSet/>
      <dgm:spPr/>
      <dgm:t>
        <a:bodyPr/>
        <a:lstStyle/>
        <a:p>
          <a:endParaRPr lang="en-US"/>
        </a:p>
      </dgm:t>
    </dgm:pt>
    <dgm:pt modelId="{3EE2E939-4847-4155-B17A-46FE45BB720F}">
      <dgm:prSet/>
      <dgm:spPr/>
      <dgm:t>
        <a:bodyPr/>
        <a:lstStyle/>
        <a:p>
          <a:r>
            <a:rPr lang="en-GB" dirty="0"/>
            <a:t>(b) Believes, or ought to reasonably believe that the conduct may cause the other person to enter into the marriage without free &amp; full consent</a:t>
          </a:r>
          <a:endParaRPr lang="en-US" dirty="0"/>
        </a:p>
      </dgm:t>
    </dgm:pt>
    <dgm:pt modelId="{0599218B-0429-499D-ADD2-5B32B439E2D8}" type="parTrans" cxnId="{79A8D8D8-9272-4D20-A0FF-45E70802FCAF}">
      <dgm:prSet/>
      <dgm:spPr/>
      <dgm:t>
        <a:bodyPr/>
        <a:lstStyle/>
        <a:p>
          <a:endParaRPr lang="en-US"/>
        </a:p>
      </dgm:t>
    </dgm:pt>
    <dgm:pt modelId="{CEE44471-C249-429C-AEAC-A0611DAF6F1B}" type="sibTrans" cxnId="{79A8D8D8-9272-4D20-A0FF-45E70802FCAF}">
      <dgm:prSet/>
      <dgm:spPr/>
      <dgm:t>
        <a:bodyPr/>
        <a:lstStyle/>
        <a:p>
          <a:endParaRPr lang="en-US"/>
        </a:p>
      </dgm:t>
    </dgm:pt>
    <dgm:pt modelId="{C1BFFA12-D004-4348-9276-C6D512011FE3}" type="pres">
      <dgm:prSet presAssocID="{E33CEEA6-E56F-4C82-A04A-1A5EA5735392}" presName="linear" presStyleCnt="0">
        <dgm:presLayoutVars>
          <dgm:animLvl val="lvl"/>
          <dgm:resizeHandles val="exact"/>
        </dgm:presLayoutVars>
      </dgm:prSet>
      <dgm:spPr/>
    </dgm:pt>
    <dgm:pt modelId="{0E1C4753-FA95-4232-B5EB-B229204EA0F8}" type="pres">
      <dgm:prSet presAssocID="{BBE5E83A-68AF-4067-9CC0-3A2ED394D838}" presName="parentText" presStyleLbl="node1" presStyleIdx="0" presStyleCnt="3">
        <dgm:presLayoutVars>
          <dgm:chMax val="0"/>
          <dgm:bulletEnabled val="1"/>
        </dgm:presLayoutVars>
      </dgm:prSet>
      <dgm:spPr/>
    </dgm:pt>
    <dgm:pt modelId="{66F90E7E-55C8-4128-B687-7B47664DD93A}" type="pres">
      <dgm:prSet presAssocID="{91CD3D45-CF7E-411E-A3D9-03D452927D50}" presName="spacer" presStyleCnt="0"/>
      <dgm:spPr/>
    </dgm:pt>
    <dgm:pt modelId="{0F931253-5A47-485F-AFFF-A55FF7C7225C}" type="pres">
      <dgm:prSet presAssocID="{872A62E1-A01E-4C10-90F6-265A77C1EBB0}" presName="parentText" presStyleLbl="node1" presStyleIdx="1" presStyleCnt="3">
        <dgm:presLayoutVars>
          <dgm:chMax val="0"/>
          <dgm:bulletEnabled val="1"/>
        </dgm:presLayoutVars>
      </dgm:prSet>
      <dgm:spPr/>
    </dgm:pt>
    <dgm:pt modelId="{EE32BC77-DFAE-4803-9685-82C01B52482F}" type="pres">
      <dgm:prSet presAssocID="{EC447F4A-C7C8-4BFF-A512-C7D75C92D727}" presName="spacer" presStyleCnt="0"/>
      <dgm:spPr/>
    </dgm:pt>
    <dgm:pt modelId="{1335334A-B15A-4AEF-9398-70547475CA33}" type="pres">
      <dgm:prSet presAssocID="{3EE2E939-4847-4155-B17A-46FE45BB720F}" presName="parentText" presStyleLbl="node1" presStyleIdx="2" presStyleCnt="3">
        <dgm:presLayoutVars>
          <dgm:chMax val="0"/>
          <dgm:bulletEnabled val="1"/>
        </dgm:presLayoutVars>
      </dgm:prSet>
      <dgm:spPr/>
    </dgm:pt>
  </dgm:ptLst>
  <dgm:cxnLst>
    <dgm:cxn modelId="{861FC465-F861-4363-8215-34110315FAA0}" type="presOf" srcId="{E33CEEA6-E56F-4C82-A04A-1A5EA5735392}" destId="{C1BFFA12-D004-4348-9276-C6D512011FE3}" srcOrd="0" destOrd="0" presId="urn:microsoft.com/office/officeart/2005/8/layout/vList2"/>
    <dgm:cxn modelId="{38905749-9574-4809-AC69-17127CB047EF}" type="presOf" srcId="{BBE5E83A-68AF-4067-9CC0-3A2ED394D838}" destId="{0E1C4753-FA95-4232-B5EB-B229204EA0F8}" srcOrd="0" destOrd="0" presId="urn:microsoft.com/office/officeart/2005/8/layout/vList2"/>
    <dgm:cxn modelId="{B988FDB4-B042-4A00-B862-9A41FE93F9F3}" type="presOf" srcId="{872A62E1-A01E-4C10-90F6-265A77C1EBB0}" destId="{0F931253-5A47-485F-AFFF-A55FF7C7225C}" srcOrd="0" destOrd="0" presId="urn:microsoft.com/office/officeart/2005/8/layout/vList2"/>
    <dgm:cxn modelId="{768E7AB8-0FF5-446B-BFF9-3ECCD319A154}" srcId="{E33CEEA6-E56F-4C82-A04A-1A5EA5735392}" destId="{872A62E1-A01E-4C10-90F6-265A77C1EBB0}" srcOrd="1" destOrd="0" parTransId="{4443ACE5-1B1D-4B5D-B788-F46E26CCA0A6}" sibTransId="{EC447F4A-C7C8-4BFF-A512-C7D75C92D727}"/>
    <dgm:cxn modelId="{BA7BD5D6-7685-4205-9F77-3EADCBE92BAE}" type="presOf" srcId="{3EE2E939-4847-4155-B17A-46FE45BB720F}" destId="{1335334A-B15A-4AEF-9398-70547475CA33}" srcOrd="0" destOrd="0" presId="urn:microsoft.com/office/officeart/2005/8/layout/vList2"/>
    <dgm:cxn modelId="{79A8D8D8-9272-4D20-A0FF-45E70802FCAF}" srcId="{E33CEEA6-E56F-4C82-A04A-1A5EA5735392}" destId="{3EE2E939-4847-4155-B17A-46FE45BB720F}" srcOrd="2" destOrd="0" parTransId="{0599218B-0429-499D-ADD2-5B32B439E2D8}" sibTransId="{CEE44471-C249-429C-AEAC-A0611DAF6F1B}"/>
    <dgm:cxn modelId="{8D826BE8-205A-4623-A15D-7CC95C232F74}" srcId="{E33CEEA6-E56F-4C82-A04A-1A5EA5735392}" destId="{BBE5E83A-68AF-4067-9CC0-3A2ED394D838}" srcOrd="0" destOrd="0" parTransId="{84C3806B-8E81-477C-A07A-C50144062F72}" sibTransId="{91CD3D45-CF7E-411E-A3D9-03D452927D50}"/>
    <dgm:cxn modelId="{29032EC6-2BC1-4E3D-B1EF-55E28E1FCCDC}" type="presParOf" srcId="{C1BFFA12-D004-4348-9276-C6D512011FE3}" destId="{0E1C4753-FA95-4232-B5EB-B229204EA0F8}" srcOrd="0" destOrd="0" presId="urn:microsoft.com/office/officeart/2005/8/layout/vList2"/>
    <dgm:cxn modelId="{39D63668-E0E9-4F92-B1D9-3CFF328CE306}" type="presParOf" srcId="{C1BFFA12-D004-4348-9276-C6D512011FE3}" destId="{66F90E7E-55C8-4128-B687-7B47664DD93A}" srcOrd="1" destOrd="0" presId="urn:microsoft.com/office/officeart/2005/8/layout/vList2"/>
    <dgm:cxn modelId="{89AF8FE9-68EE-478C-93F6-EEBE300E580E}" type="presParOf" srcId="{C1BFFA12-D004-4348-9276-C6D512011FE3}" destId="{0F931253-5A47-485F-AFFF-A55FF7C7225C}" srcOrd="2" destOrd="0" presId="urn:microsoft.com/office/officeart/2005/8/layout/vList2"/>
    <dgm:cxn modelId="{D0E4079A-442B-4C84-AC0E-3240196A8312}" type="presParOf" srcId="{C1BFFA12-D004-4348-9276-C6D512011FE3}" destId="{EE32BC77-DFAE-4803-9685-82C01B52482F}" srcOrd="3" destOrd="0" presId="urn:microsoft.com/office/officeart/2005/8/layout/vList2"/>
    <dgm:cxn modelId="{CD81C0B0-7FC3-46F0-A8A0-D58F8868F353}" type="presParOf" srcId="{C1BFFA12-D004-4348-9276-C6D512011FE3}" destId="{1335334A-B15A-4AEF-9398-70547475CA33}"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84B58-E04F-4142-8547-C132AFA732FB}">
      <dsp:nvSpPr>
        <dsp:cNvPr id="0" name=""/>
        <dsp:cNvSpPr/>
      </dsp:nvSpPr>
      <dsp:spPr>
        <a:xfrm>
          <a:off x="1333" y="535665"/>
          <a:ext cx="5202457" cy="312147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A person (A) commits rape if he intentionally penetrates the vagina, anus or mouth of another person (B) with his penis and </a:t>
          </a:r>
          <a:endParaRPr lang="en-US" sz="2400" kern="1200" dirty="0">
            <a:latin typeface="Aptos" panose="020B0004020202020204" pitchFamily="34" charset="0"/>
          </a:endParaRPr>
        </a:p>
      </dsp:txBody>
      <dsp:txXfrm>
        <a:off x="1333" y="535665"/>
        <a:ext cx="5202457" cy="3121474"/>
      </dsp:txXfrm>
    </dsp:sp>
    <dsp:sp modelId="{00AC4926-2C10-4F76-8395-2F308E662C00}">
      <dsp:nvSpPr>
        <dsp:cNvPr id="0" name=""/>
        <dsp:cNvSpPr/>
      </dsp:nvSpPr>
      <dsp:spPr>
        <a:xfrm>
          <a:off x="5724037" y="535665"/>
          <a:ext cx="5202457" cy="312147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ptos" panose="020B0004020202020204" pitchFamily="34" charset="0"/>
            </a:rPr>
            <a:t>‘B’ does not consent to the penetration and ‘A’ does not reasonably believe that ‘B’ consents</a:t>
          </a:r>
          <a:endParaRPr lang="en-US" sz="2400" kern="1200" dirty="0">
            <a:latin typeface="Aptos" panose="020B0004020202020204" pitchFamily="34" charset="0"/>
          </a:endParaRPr>
        </a:p>
      </dsp:txBody>
      <dsp:txXfrm>
        <a:off x="5724037" y="535665"/>
        <a:ext cx="5202457" cy="31214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90843B-4E47-4CFC-90C9-3F4D77D48EFA}">
      <dsp:nvSpPr>
        <dsp:cNvPr id="0" name=""/>
        <dsp:cNvSpPr/>
      </dsp:nvSpPr>
      <dsp:spPr>
        <a:xfrm>
          <a:off x="0" y="454437"/>
          <a:ext cx="10927829" cy="1216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This offence that can only be committed by a male, because it relates to penile penetration</a:t>
          </a:r>
          <a:r>
            <a:rPr lang="en-GB" sz="1800" kern="1200" dirty="0"/>
            <a:t>.</a:t>
          </a:r>
          <a:endParaRPr lang="en-US" sz="1800" kern="1200" dirty="0"/>
        </a:p>
      </dsp:txBody>
      <dsp:txXfrm>
        <a:off x="59399" y="513836"/>
        <a:ext cx="10809031" cy="1098002"/>
      </dsp:txXfrm>
    </dsp:sp>
    <dsp:sp modelId="{6B7991B7-D388-43BC-B840-16498D8F4714}">
      <dsp:nvSpPr>
        <dsp:cNvPr id="0" name=""/>
        <dsp:cNvSpPr/>
      </dsp:nvSpPr>
      <dsp:spPr>
        <a:xfrm>
          <a:off x="0" y="1858438"/>
          <a:ext cx="10927829" cy="12168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This section redefines the physical act of rape by including penile penetration of the mouth. It  also covers surgically reconstructed genitalia during gender reassignment surgery. Likewise, a victim can be raped via penetration of their surgically constructed vagina.</a:t>
          </a:r>
          <a:endParaRPr lang="en-US" sz="2000" kern="1200" dirty="0">
            <a:latin typeface="Aptos" panose="020B0004020202020204" pitchFamily="34" charset="0"/>
          </a:endParaRPr>
        </a:p>
      </dsp:txBody>
      <dsp:txXfrm>
        <a:off x="59399" y="1917837"/>
        <a:ext cx="10809031" cy="1098002"/>
      </dsp:txXfrm>
    </dsp:sp>
    <dsp:sp modelId="{28288B4F-B5A6-48BE-888A-8EF67ABFB98C}">
      <dsp:nvSpPr>
        <dsp:cNvPr id="0" name=""/>
        <dsp:cNvSpPr/>
      </dsp:nvSpPr>
      <dsp:spPr>
        <a:xfrm>
          <a:off x="0" y="3290886"/>
          <a:ext cx="10927829" cy="12168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For RAPE - Penetration is defined as a continuing act from entry to withdrawal</a:t>
          </a:r>
          <a:r>
            <a:rPr lang="en-GB" sz="500" kern="1200" dirty="0"/>
            <a:t>. </a:t>
          </a:r>
          <a:endParaRPr lang="en-US" sz="500" kern="1200" dirty="0"/>
        </a:p>
      </dsp:txBody>
      <dsp:txXfrm>
        <a:off x="59399" y="3350285"/>
        <a:ext cx="10809031" cy="1098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24C47D-6F9F-42DD-AEAF-D4270F00C939}">
      <dsp:nvSpPr>
        <dsp:cNvPr id="0" name=""/>
        <dsp:cNvSpPr/>
      </dsp:nvSpPr>
      <dsp:spPr>
        <a:xfrm>
          <a:off x="0" y="0"/>
          <a:ext cx="9288654" cy="125784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 …a person consents if he/she agrees by choice, and has the freedom and capacity to make that choice”</a:t>
          </a:r>
          <a:endParaRPr lang="en-US" sz="2000" kern="1200" dirty="0"/>
        </a:p>
      </dsp:txBody>
      <dsp:txXfrm>
        <a:off x="36841" y="36841"/>
        <a:ext cx="7931345" cy="1184159"/>
      </dsp:txXfrm>
    </dsp:sp>
    <dsp:sp modelId="{D607D4BE-BC61-4256-A92B-EA6783B85D07}">
      <dsp:nvSpPr>
        <dsp:cNvPr id="0" name=""/>
        <dsp:cNvSpPr/>
      </dsp:nvSpPr>
      <dsp:spPr>
        <a:xfrm>
          <a:off x="819587" y="1467481"/>
          <a:ext cx="9288654" cy="1257841"/>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Aptos" panose="020B0004020202020204" pitchFamily="34" charset="0"/>
            </a:rPr>
            <a:t>Where the complainant has both the capacity (understanding and age) and the freedom (not constrained in any way) the critical question is whether the complainant agrees to the activity by choice.</a:t>
          </a:r>
          <a:endParaRPr lang="en-US" sz="2000" kern="1200" dirty="0">
            <a:latin typeface="Aptos" panose="020B0004020202020204" pitchFamily="34" charset="0"/>
          </a:endParaRPr>
        </a:p>
      </dsp:txBody>
      <dsp:txXfrm>
        <a:off x="856428" y="1504322"/>
        <a:ext cx="7577788" cy="1184159"/>
      </dsp:txXfrm>
    </dsp:sp>
    <dsp:sp modelId="{CA7ABBE6-604B-4E35-A627-5095FE3B96AE}">
      <dsp:nvSpPr>
        <dsp:cNvPr id="0" name=""/>
        <dsp:cNvSpPr/>
      </dsp:nvSpPr>
      <dsp:spPr>
        <a:xfrm>
          <a:off x="1639174" y="2934963"/>
          <a:ext cx="9288654" cy="1257841"/>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A child under the age of 13 years lacks the capacity to consent and so the defendant’s belief in consent in respect of offences committed with young people under this age is irrelevant. Sexual assault of a child under 13 is a separate offence.</a:t>
          </a:r>
          <a:endParaRPr lang="en-US" sz="2000" kern="1200" dirty="0"/>
        </a:p>
      </dsp:txBody>
      <dsp:txXfrm>
        <a:off x="1676015" y="2971804"/>
        <a:ext cx="7577788" cy="1184159"/>
      </dsp:txXfrm>
    </dsp:sp>
    <dsp:sp modelId="{AA0B0153-B858-478D-9B05-0692C322EFCE}">
      <dsp:nvSpPr>
        <dsp:cNvPr id="0" name=""/>
        <dsp:cNvSpPr/>
      </dsp:nvSpPr>
      <dsp:spPr>
        <a:xfrm>
          <a:off x="8471057" y="953863"/>
          <a:ext cx="817596" cy="81759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655016" y="953863"/>
        <a:ext cx="449678" cy="615241"/>
      </dsp:txXfrm>
    </dsp:sp>
    <dsp:sp modelId="{FF16210E-AC49-4010-833F-65C54EDBA642}">
      <dsp:nvSpPr>
        <dsp:cNvPr id="0" name=""/>
        <dsp:cNvSpPr/>
      </dsp:nvSpPr>
      <dsp:spPr>
        <a:xfrm>
          <a:off x="9290644" y="2412959"/>
          <a:ext cx="817596" cy="81759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74603" y="2412959"/>
        <a:ext cx="449678" cy="6152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E91FE-5535-4BD5-B549-200B4A22F4F3}">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9CE10C7-8264-4063-85A0-A217FD891D32}">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Penetration, touching or any other activity is sexual if a reasonable person would consider that:</a:t>
          </a:r>
          <a:endParaRPr lang="en-US" sz="2400" kern="1200" dirty="0">
            <a:latin typeface="Aptos" panose="020B0004020202020204" pitchFamily="34" charset="0"/>
          </a:endParaRPr>
        </a:p>
      </dsp:txBody>
      <dsp:txXfrm>
        <a:off x="0" y="2663"/>
        <a:ext cx="6666833" cy="1816197"/>
      </dsp:txXfrm>
    </dsp:sp>
    <dsp:sp modelId="{011CFB4B-FC30-4337-AAA7-246DEDAC9E32}">
      <dsp:nvSpPr>
        <dsp:cNvPr id="0" name=""/>
        <dsp:cNvSpPr/>
      </dsp:nvSpPr>
      <dsp:spPr>
        <a:xfrm>
          <a:off x="0" y="1818861"/>
          <a:ext cx="6666833" cy="0"/>
        </a:xfrm>
        <a:prstGeom prst="line">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w="6350" cap="flat" cmpd="sng" algn="ctr">
          <a:solidFill>
            <a:schemeClr val="accent2">
              <a:hueOff val="-727682"/>
              <a:satOff val="-41964"/>
              <a:lumOff val="431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09BD8AF-D53C-4CB1-AD9A-9DA1D40CFF73}">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(a) Whatever its circumstances or any person’s purpose in relation to it, it is because of its nature sexual, or</a:t>
          </a:r>
          <a:endParaRPr lang="en-US" sz="2400" kern="1200" dirty="0">
            <a:latin typeface="Aptos" panose="020B0004020202020204" pitchFamily="34" charset="0"/>
          </a:endParaRPr>
        </a:p>
      </dsp:txBody>
      <dsp:txXfrm>
        <a:off x="0" y="1818861"/>
        <a:ext cx="6666833" cy="1816197"/>
      </dsp:txXfrm>
    </dsp:sp>
    <dsp:sp modelId="{3928C57B-24D6-4B9C-85C2-04C294F0B6A0}">
      <dsp:nvSpPr>
        <dsp:cNvPr id="0" name=""/>
        <dsp:cNvSpPr/>
      </dsp:nvSpPr>
      <dsp:spPr>
        <a:xfrm>
          <a:off x="0" y="3635058"/>
          <a:ext cx="6666833" cy="0"/>
        </a:xfrm>
        <a:prstGeom prst="line">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w="6350" cap="flat" cmpd="sng" algn="ctr">
          <a:solidFill>
            <a:schemeClr val="accent2">
              <a:hueOff val="-1455363"/>
              <a:satOff val="-83928"/>
              <a:lumOff val="8628"/>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F2CA79-FEDE-4BD7-BC44-F24568A90B7B}">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panose="020B0004020202020204" pitchFamily="34" charset="0"/>
            </a:rPr>
            <a:t>(b) Because of its nature it may be sexual depending on the circumstances or the intention of any person in relation to it (or both) it is sexual </a:t>
          </a:r>
          <a:endParaRPr lang="en-US" sz="2400" kern="1200" dirty="0">
            <a:latin typeface="Aptos" panose="020B0004020202020204" pitchFamily="34" charset="0"/>
          </a:endParaRPr>
        </a:p>
      </dsp:txBody>
      <dsp:txXfrm>
        <a:off x="0" y="3635058"/>
        <a:ext cx="6666833" cy="18161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021F9D-C3C4-4352-A163-9D93E16BC0E2}">
      <dsp:nvSpPr>
        <dsp:cNvPr id="0" name=""/>
        <dsp:cNvSpPr/>
      </dsp:nvSpPr>
      <dsp:spPr>
        <a:xfrm>
          <a:off x="0" y="0"/>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93A3C1-DC91-472B-AD82-2D4949A17E51}">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Section 7 PHA 1997 determines the meaning of harassment </a:t>
          </a:r>
          <a:endParaRPr lang="en-US" sz="3300" kern="1200"/>
        </a:p>
      </dsp:txBody>
      <dsp:txXfrm>
        <a:off x="0" y="0"/>
        <a:ext cx="6291714" cy="1382683"/>
      </dsp:txXfrm>
    </dsp:sp>
    <dsp:sp modelId="{02CD8A38-5811-426B-A748-1E9FC871978D}">
      <dsp:nvSpPr>
        <dsp:cNvPr id="0" name=""/>
        <dsp:cNvSpPr/>
      </dsp:nvSpPr>
      <dsp:spPr>
        <a:xfrm>
          <a:off x="0" y="1382683"/>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1B9E84-229A-49C8-A4A9-EC9378305543}">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‘Harassment’ includes alarm &amp; distress</a:t>
          </a:r>
          <a:endParaRPr lang="en-US" sz="3300" kern="1200"/>
        </a:p>
      </dsp:txBody>
      <dsp:txXfrm>
        <a:off x="0" y="1382683"/>
        <a:ext cx="6291714" cy="1382683"/>
      </dsp:txXfrm>
    </dsp:sp>
    <dsp:sp modelId="{FE1A005D-4088-41B3-8D21-EAAD8867D008}">
      <dsp:nvSpPr>
        <dsp:cNvPr id="0" name=""/>
        <dsp:cNvSpPr/>
      </dsp:nvSpPr>
      <dsp:spPr>
        <a:xfrm>
          <a:off x="0" y="2765367"/>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E7D42F-6AEB-4615-B476-009B890880CE}">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It can be either/or alarm or distress- no need for both together.</a:t>
          </a:r>
          <a:endParaRPr lang="en-US" sz="3300" kern="1200"/>
        </a:p>
      </dsp:txBody>
      <dsp:txXfrm>
        <a:off x="0" y="2765367"/>
        <a:ext cx="6291714" cy="1382683"/>
      </dsp:txXfrm>
    </dsp:sp>
    <dsp:sp modelId="{B6B736A1-F08B-447F-91E6-8A67425E451B}">
      <dsp:nvSpPr>
        <dsp:cNvPr id="0" name=""/>
        <dsp:cNvSpPr/>
      </dsp:nvSpPr>
      <dsp:spPr>
        <a:xfrm>
          <a:off x="0" y="4148051"/>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AC98F-7097-4D40-A587-3B03D19EFF19}">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5730" tIns="125730" rIns="125730" bIns="125730" numCol="1" spcCol="1270" anchor="t" anchorCtr="0">
          <a:noAutofit/>
        </a:bodyPr>
        <a:lstStyle/>
        <a:p>
          <a:pPr marL="0" lvl="0" indent="0" algn="l" defTabSz="1466850">
            <a:lnSpc>
              <a:spcPct val="90000"/>
            </a:lnSpc>
            <a:spcBef>
              <a:spcPct val="0"/>
            </a:spcBef>
            <a:spcAft>
              <a:spcPct val="35000"/>
            </a:spcAft>
            <a:buNone/>
          </a:pPr>
          <a:r>
            <a:rPr lang="en-GB" sz="3300" kern="1200"/>
            <a:t>The behaviour is repeated and is unwanted by the victim. </a:t>
          </a:r>
          <a:endParaRPr lang="en-US" sz="3300" kern="1200"/>
        </a:p>
      </dsp:txBody>
      <dsp:txXfrm>
        <a:off x="0" y="4148051"/>
        <a:ext cx="6291714" cy="13826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74474-258D-478F-BF03-60C2B0480532}">
      <dsp:nvSpPr>
        <dsp:cNvPr id="0" name=""/>
        <dsp:cNvSpPr/>
      </dsp:nvSpPr>
      <dsp:spPr>
        <a:xfrm>
          <a:off x="4446" y="392734"/>
          <a:ext cx="1944320" cy="380667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It is possible for the acts of harassment to be passed on via a 3rd party</a:t>
          </a:r>
          <a:endParaRPr lang="en-US" sz="1800" kern="1200">
            <a:solidFill>
              <a:schemeClr val="tx1"/>
            </a:solidFill>
          </a:endParaRPr>
        </a:p>
      </dsp:txBody>
      <dsp:txXfrm>
        <a:off x="61393" y="449681"/>
        <a:ext cx="1830426" cy="3692784"/>
      </dsp:txXfrm>
    </dsp:sp>
    <dsp:sp modelId="{7A421FBF-E712-455E-83F7-FF61E459F548}">
      <dsp:nvSpPr>
        <dsp:cNvPr id="0" name=""/>
        <dsp:cNvSpPr/>
      </dsp:nvSpPr>
      <dsp:spPr>
        <a:xfrm>
          <a:off x="2143199" y="2054978"/>
          <a:ext cx="412195" cy="48219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143199" y="2151416"/>
        <a:ext cx="288537" cy="289315"/>
      </dsp:txXfrm>
    </dsp:sp>
    <dsp:sp modelId="{98FD2715-ABF9-4F17-8D23-81781CFADE80}">
      <dsp:nvSpPr>
        <dsp:cNvPr id="0" name=""/>
        <dsp:cNvSpPr/>
      </dsp:nvSpPr>
      <dsp:spPr>
        <a:xfrm>
          <a:off x="2726495" y="392734"/>
          <a:ext cx="1944320" cy="3806678"/>
        </a:xfrm>
        <a:prstGeom prst="roundRect">
          <a:avLst>
            <a:gd name="adj" fmla="val 10000"/>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R v Kellett 2001 – Kellett phoned the victim’s work on 2 occasions. On each occasion speaking with the employer &amp; claimed that the victim was pursuing her own personal enterprises when she should be working </a:t>
          </a:r>
          <a:endParaRPr lang="en-US" sz="1800" kern="1200">
            <a:solidFill>
              <a:schemeClr val="tx1"/>
            </a:solidFill>
          </a:endParaRPr>
        </a:p>
      </dsp:txBody>
      <dsp:txXfrm>
        <a:off x="2783442" y="449681"/>
        <a:ext cx="1830426" cy="3692784"/>
      </dsp:txXfrm>
    </dsp:sp>
    <dsp:sp modelId="{CF15106E-BC12-4B0A-9EAB-5A2BA6C0AAD7}">
      <dsp:nvSpPr>
        <dsp:cNvPr id="0" name=""/>
        <dsp:cNvSpPr/>
      </dsp:nvSpPr>
      <dsp:spPr>
        <a:xfrm>
          <a:off x="4865247" y="2054978"/>
          <a:ext cx="412195" cy="482191"/>
        </a:xfrm>
        <a:prstGeom prst="rightArrow">
          <a:avLst>
            <a:gd name="adj1" fmla="val 60000"/>
            <a:gd name="adj2" fmla="val 50000"/>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65247" y="2151416"/>
        <a:ext cx="288537" cy="289315"/>
      </dsp:txXfrm>
    </dsp:sp>
    <dsp:sp modelId="{D5572EF4-7165-40A4-8196-1829AB8B10B7}">
      <dsp:nvSpPr>
        <dsp:cNvPr id="0" name=""/>
        <dsp:cNvSpPr/>
      </dsp:nvSpPr>
      <dsp:spPr>
        <a:xfrm>
          <a:off x="5448544" y="392734"/>
          <a:ext cx="1944320" cy="3806678"/>
        </a:xfrm>
        <a:prstGeom prst="roundRect">
          <a:avLst>
            <a:gd name="adj" fmla="val 10000"/>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Kellett on each occasion requested that the victim should not be informed of the allegations</a:t>
          </a:r>
          <a:endParaRPr lang="en-US" sz="1800" kern="1200">
            <a:solidFill>
              <a:schemeClr val="tx1"/>
            </a:solidFill>
          </a:endParaRPr>
        </a:p>
      </dsp:txBody>
      <dsp:txXfrm>
        <a:off x="5505491" y="449681"/>
        <a:ext cx="1830426" cy="3692784"/>
      </dsp:txXfrm>
    </dsp:sp>
    <dsp:sp modelId="{E39B0A51-D444-40E9-8B99-CE575A377C7B}">
      <dsp:nvSpPr>
        <dsp:cNvPr id="0" name=""/>
        <dsp:cNvSpPr/>
      </dsp:nvSpPr>
      <dsp:spPr>
        <a:xfrm>
          <a:off x="7587296" y="2054978"/>
          <a:ext cx="412195" cy="482191"/>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587296" y="2151416"/>
        <a:ext cx="288537" cy="289315"/>
      </dsp:txXfrm>
    </dsp:sp>
    <dsp:sp modelId="{BDC842BF-7874-45A0-9995-3CB0543AB035}">
      <dsp:nvSpPr>
        <dsp:cNvPr id="0" name=""/>
        <dsp:cNvSpPr/>
      </dsp:nvSpPr>
      <dsp:spPr>
        <a:xfrm>
          <a:off x="8170592" y="392734"/>
          <a:ext cx="1944320" cy="380667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solidFill>
                <a:schemeClr val="tx1"/>
              </a:solidFill>
            </a:rPr>
            <a:t>However, this was ignored &amp; the victim was informed of the allegations by the 3rd party employer &amp; caused upset</a:t>
          </a:r>
          <a:endParaRPr lang="en-US" sz="1800" kern="1200">
            <a:solidFill>
              <a:schemeClr val="tx1"/>
            </a:solidFill>
          </a:endParaRPr>
        </a:p>
      </dsp:txBody>
      <dsp:txXfrm>
        <a:off x="8227539" y="449681"/>
        <a:ext cx="1830426" cy="36927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92A387-CD60-4610-BF3F-77772527D0DC}">
      <dsp:nvSpPr>
        <dsp:cNvPr id="0" name=""/>
        <dsp:cNvSpPr/>
      </dsp:nvSpPr>
      <dsp:spPr>
        <a:xfrm>
          <a:off x="2053" y="861732"/>
          <a:ext cx="4379788" cy="2627873"/>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is an offence for a person 16 years or over who, having responsibility for a child under 16, wilfully assaults, ill-treats, neglects, abandons, or exposes the child in a manner that is likely to cause unnecessary suffering or injury to health.</a:t>
          </a:r>
          <a:endParaRPr lang="en-US" sz="1800" kern="1200"/>
        </a:p>
      </dsp:txBody>
      <dsp:txXfrm>
        <a:off x="79021" y="938700"/>
        <a:ext cx="4225852" cy="2473937"/>
      </dsp:txXfrm>
    </dsp:sp>
    <dsp:sp modelId="{EC85B001-8465-45FB-8141-929836902406}">
      <dsp:nvSpPr>
        <dsp:cNvPr id="0" name=""/>
        <dsp:cNvSpPr/>
      </dsp:nvSpPr>
      <dsp:spPr>
        <a:xfrm>
          <a:off x="4819821" y="1632575"/>
          <a:ext cx="928515" cy="1086187"/>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819821" y="1849812"/>
        <a:ext cx="649961" cy="651713"/>
      </dsp:txXfrm>
    </dsp:sp>
    <dsp:sp modelId="{F9770BC8-487A-457D-9E05-4E7D72A3DD4C}">
      <dsp:nvSpPr>
        <dsp:cNvPr id="0" name=""/>
        <dsp:cNvSpPr/>
      </dsp:nvSpPr>
      <dsp:spPr>
        <a:xfrm>
          <a:off x="6133757" y="861732"/>
          <a:ext cx="4379788" cy="2627873"/>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endParaRPr lang="en-US" sz="1800" kern="1200"/>
        </a:p>
      </dsp:txBody>
      <dsp:txXfrm>
        <a:off x="6210725" y="938700"/>
        <a:ext cx="4225852" cy="24739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0A8CC2-E713-4409-B0D7-08F96A20423A}">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Neglect</a:t>
          </a:r>
        </a:p>
      </dsp:txBody>
      <dsp:txXfrm>
        <a:off x="28038" y="28038"/>
        <a:ext cx="7298593" cy="901218"/>
      </dsp:txXfrm>
    </dsp:sp>
    <dsp:sp modelId="{51CA47B9-194C-427B-8EF7-F98260B11E95}">
      <dsp:nvSpPr>
        <dsp:cNvPr id="0" name=""/>
        <dsp:cNvSpPr/>
      </dsp:nvSpPr>
      <dsp:spPr>
        <a:xfrm>
          <a:off x="704545" y="1131347"/>
          <a:ext cx="8412480" cy="957294"/>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Physical Abuse</a:t>
          </a:r>
        </a:p>
      </dsp:txBody>
      <dsp:txXfrm>
        <a:off x="732583" y="1159385"/>
        <a:ext cx="7029617" cy="901218"/>
      </dsp:txXfrm>
    </dsp:sp>
    <dsp:sp modelId="{869C808A-9204-42B1-8AAA-58412EB36246}">
      <dsp:nvSpPr>
        <dsp:cNvPr id="0" name=""/>
        <dsp:cNvSpPr/>
      </dsp:nvSpPr>
      <dsp:spPr>
        <a:xfrm>
          <a:off x="1398574" y="2262695"/>
          <a:ext cx="8412480" cy="957294"/>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Emotional Abuse</a:t>
          </a:r>
        </a:p>
      </dsp:txBody>
      <dsp:txXfrm>
        <a:off x="1426612" y="2290733"/>
        <a:ext cx="7040133" cy="901218"/>
      </dsp:txXfrm>
    </dsp:sp>
    <dsp:sp modelId="{93DD1C96-8283-4117-9C44-A23AD3D05A14}">
      <dsp:nvSpPr>
        <dsp:cNvPr id="0" name=""/>
        <dsp:cNvSpPr/>
      </dsp:nvSpPr>
      <dsp:spPr>
        <a:xfrm>
          <a:off x="2103119" y="3394043"/>
          <a:ext cx="8412480" cy="95729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a:t>Sexual Abuse</a:t>
          </a:r>
        </a:p>
      </dsp:txBody>
      <dsp:txXfrm>
        <a:off x="2131157" y="3422081"/>
        <a:ext cx="7029617" cy="901218"/>
      </dsp:txXfrm>
    </dsp:sp>
    <dsp:sp modelId="{EF06B326-0B3B-4380-8372-C42C8909FF51}">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1E5FFE67-351B-4175-AE4C-73948DA7E6BD}">
      <dsp:nvSpPr>
        <dsp:cNvPr id="0" name=""/>
        <dsp:cNvSpPr/>
      </dsp:nvSpPr>
      <dsp:spPr>
        <a:xfrm>
          <a:off x="8494783" y="1864548"/>
          <a:ext cx="622241" cy="622241"/>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AB6653DC-1C5A-4152-9069-DC875CA028F4}">
      <dsp:nvSpPr>
        <dsp:cNvPr id="0" name=""/>
        <dsp:cNvSpPr/>
      </dsp:nvSpPr>
      <dsp:spPr>
        <a:xfrm>
          <a:off x="9188813" y="2995896"/>
          <a:ext cx="622241" cy="622241"/>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0776B-49D5-4E33-9715-D19AF09137C2}">
      <dsp:nvSpPr>
        <dsp:cNvPr id="0" name=""/>
        <dsp:cNvSpPr/>
      </dsp:nvSpPr>
      <dsp:spPr>
        <a:xfrm>
          <a:off x="0" y="23661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Persistent failure to meet a child’s basic physical &amp;/or psychological needs,</a:t>
          </a:r>
          <a:endParaRPr lang="en-US" sz="3100" kern="1200" dirty="0"/>
        </a:p>
      </dsp:txBody>
      <dsp:txXfrm>
        <a:off x="60199" y="296818"/>
        <a:ext cx="10395202" cy="1112781"/>
      </dsp:txXfrm>
    </dsp:sp>
    <dsp:sp modelId="{24FCDED9-2CE6-4E1F-83EA-0B0B8AFBFE53}">
      <dsp:nvSpPr>
        <dsp:cNvPr id="0" name=""/>
        <dsp:cNvSpPr/>
      </dsp:nvSpPr>
      <dsp:spPr>
        <a:xfrm>
          <a:off x="0" y="155907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likely to result in the serious impairment of the child’s health or development</a:t>
          </a:r>
          <a:endParaRPr lang="en-US" sz="3100" kern="1200"/>
        </a:p>
      </dsp:txBody>
      <dsp:txXfrm>
        <a:off x="60199" y="1619278"/>
        <a:ext cx="10395202" cy="1112781"/>
      </dsp:txXfrm>
    </dsp:sp>
    <dsp:sp modelId="{1B58C131-1272-412C-8080-732396A6A943}">
      <dsp:nvSpPr>
        <dsp:cNvPr id="0" name=""/>
        <dsp:cNvSpPr/>
      </dsp:nvSpPr>
      <dsp:spPr>
        <a:xfrm>
          <a:off x="0" y="2881539"/>
          <a:ext cx="10515600" cy="123317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Neglect may occur during pregnancy as a result of maternal substance abuse  (Dept for Education and Skills, 2006)</a:t>
          </a:r>
          <a:endParaRPr lang="en-US" sz="3100" kern="1200" dirty="0"/>
        </a:p>
      </dsp:txBody>
      <dsp:txXfrm>
        <a:off x="60199" y="2941738"/>
        <a:ext cx="10395202" cy="111278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956AA7-88A5-4E6C-B760-E598E28544BC}">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6594B87F-8D40-4C73-B0CB-B799FE610814}">
      <dsp:nvSpPr>
        <dsp:cNvPr id="0" name=""/>
        <dsp:cNvSpPr/>
      </dsp:nvSpPr>
      <dsp:spPr>
        <a:xfrm>
          <a:off x="748607"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1" i="0" kern="1200"/>
            <a:t>Physical abuse is when someone hurts a child or young person on purpose.</a:t>
          </a:r>
          <a:endParaRPr lang="en-US" sz="1400" kern="1200"/>
        </a:p>
      </dsp:txBody>
      <dsp:txXfrm>
        <a:off x="748607" y="2795"/>
        <a:ext cx="1922896" cy="1153737"/>
      </dsp:txXfrm>
    </dsp:sp>
    <dsp:sp modelId="{E9A6CF19-EA53-4167-8ADD-1DB988E685E1}">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54F5086C-F61F-484C-A07F-CAC9D918CC44}">
      <dsp:nvSpPr>
        <dsp:cNvPr id="0" name=""/>
        <dsp:cNvSpPr/>
      </dsp:nvSpPr>
      <dsp:spPr>
        <a:xfrm>
          <a:off x="3113770"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Examples of physical abuse are:</a:t>
          </a:r>
          <a:endParaRPr lang="en-US" sz="1400" kern="1200"/>
        </a:p>
      </dsp:txBody>
      <dsp:txXfrm>
        <a:off x="3113770" y="2795"/>
        <a:ext cx="1922896" cy="1153737"/>
      </dsp:txXfrm>
    </dsp:sp>
    <dsp:sp modelId="{A7BB6F9C-DADC-4BCC-B4F6-757403B55DCD}">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58C15046-E8E7-4D0B-92D9-0232E0342490}">
      <dsp:nvSpPr>
        <dsp:cNvPr id="0" name=""/>
        <dsp:cNvSpPr/>
      </dsp:nvSpPr>
      <dsp:spPr>
        <a:xfrm>
          <a:off x="5478933"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hitting, slapping, shaking or throwing</a:t>
          </a:r>
          <a:endParaRPr lang="en-US" sz="1400" kern="1200"/>
        </a:p>
      </dsp:txBody>
      <dsp:txXfrm>
        <a:off x="5478933" y="2795"/>
        <a:ext cx="1922896" cy="1153737"/>
      </dsp:txXfrm>
    </dsp:sp>
    <dsp:sp modelId="{C6105492-FFA9-439C-B906-77BA3CF84FFF}">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ED3719B2-D2F0-4773-8B1B-36C2F998F93E}">
      <dsp:nvSpPr>
        <dsp:cNvPr id="0" name=""/>
        <dsp:cNvSpPr/>
      </dsp:nvSpPr>
      <dsp:spPr>
        <a:xfrm>
          <a:off x="7844095" y="2795"/>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burning or scalding</a:t>
          </a:r>
          <a:endParaRPr lang="en-US" sz="1400" kern="1200"/>
        </a:p>
      </dsp:txBody>
      <dsp:txXfrm>
        <a:off x="7844095" y="2795"/>
        <a:ext cx="1922896" cy="1153737"/>
      </dsp:txXfrm>
    </dsp:sp>
    <dsp:sp modelId="{CB446EFF-84C0-465A-B36B-EBD1D81B2EEA}">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8A82B0A9-CE5A-4348-AC0D-05A1E6D6BF1D}">
      <dsp:nvSpPr>
        <dsp:cNvPr id="0" name=""/>
        <dsp:cNvSpPr/>
      </dsp:nvSpPr>
      <dsp:spPr>
        <a:xfrm>
          <a:off x="748607"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drowning, suffocating or choking</a:t>
          </a:r>
          <a:endParaRPr lang="en-US" sz="1400" kern="1200"/>
        </a:p>
      </dsp:txBody>
      <dsp:txXfrm>
        <a:off x="748607" y="1598800"/>
        <a:ext cx="1922896" cy="1153737"/>
      </dsp:txXfrm>
    </dsp:sp>
    <dsp:sp modelId="{280282C4-566A-4229-8D6D-3D95E4264A12}">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C3374512-1142-429F-80D4-4CF335DDC6E1}">
      <dsp:nvSpPr>
        <dsp:cNvPr id="0" name=""/>
        <dsp:cNvSpPr/>
      </dsp:nvSpPr>
      <dsp:spPr>
        <a:xfrm>
          <a:off x="3113770"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pushing or kicking</a:t>
          </a:r>
          <a:endParaRPr lang="en-US" sz="1400" kern="1200"/>
        </a:p>
      </dsp:txBody>
      <dsp:txXfrm>
        <a:off x="3113770" y="1598800"/>
        <a:ext cx="1922896" cy="1153737"/>
      </dsp:txXfrm>
    </dsp:sp>
    <dsp:sp modelId="{C12EDCF1-837C-44D7-A922-6B46805A05FE}">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635D82E3-D9C2-45B5-B2C3-AAF44D919C61}">
      <dsp:nvSpPr>
        <dsp:cNvPr id="0" name=""/>
        <dsp:cNvSpPr/>
      </dsp:nvSpPr>
      <dsp:spPr>
        <a:xfrm>
          <a:off x="5478933"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inappropriate restraint or false imprisonment</a:t>
          </a:r>
          <a:endParaRPr lang="en-US" sz="1400" kern="1200"/>
        </a:p>
      </dsp:txBody>
      <dsp:txXfrm>
        <a:off x="5478933" y="1598800"/>
        <a:ext cx="1922896" cy="1153737"/>
      </dsp:txXfrm>
    </dsp:sp>
    <dsp:sp modelId="{932B1EC9-038B-4D94-B66D-61219D180326}">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038345A0-5DFF-40D3-896D-4CBC420E3C16}">
      <dsp:nvSpPr>
        <dsp:cNvPr id="0" name=""/>
        <dsp:cNvSpPr/>
      </dsp:nvSpPr>
      <dsp:spPr>
        <a:xfrm>
          <a:off x="7844095" y="1598800"/>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using physical force to discipline</a:t>
          </a:r>
          <a:endParaRPr lang="en-US" sz="1400" kern="1200"/>
        </a:p>
      </dsp:txBody>
      <dsp:txXfrm>
        <a:off x="7844095" y="1598800"/>
        <a:ext cx="1922896" cy="1153737"/>
      </dsp:txXfrm>
    </dsp:sp>
    <dsp:sp modelId="{C7400B63-8DE7-490F-B195-4F9F38F6A15A}">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78085180-4F7F-4E65-8EA4-168DF5DE03AB}">
      <dsp:nvSpPr>
        <dsp:cNvPr id="0" name=""/>
        <dsp:cNvSpPr/>
      </dsp:nvSpPr>
      <dsp:spPr>
        <a:xfrm>
          <a:off x="748607"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misusing medication</a:t>
          </a:r>
          <a:endParaRPr lang="en-US" sz="1400" kern="1200"/>
        </a:p>
      </dsp:txBody>
      <dsp:txXfrm>
        <a:off x="748607" y="3194804"/>
        <a:ext cx="1922896" cy="1153737"/>
      </dsp:txXfrm>
    </dsp:sp>
    <dsp:sp modelId="{931E21FD-D872-4149-898A-DC0746CC1D35}">
      <dsp:nvSpPr>
        <dsp:cNvPr id="0" name=""/>
        <dsp:cNvSpPr/>
      </dsp:nvSpPr>
      <dsp:spPr>
        <a:xfrm>
          <a:off x="3113770" y="3194804"/>
          <a:ext cx="1922896" cy="1153737"/>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622300">
            <a:lnSpc>
              <a:spcPct val="90000"/>
            </a:lnSpc>
            <a:spcBef>
              <a:spcPct val="0"/>
            </a:spcBef>
            <a:spcAft>
              <a:spcPct val="35000"/>
            </a:spcAft>
            <a:buNone/>
          </a:pPr>
          <a:r>
            <a:rPr lang="en-GB" sz="1400" b="0" i="0" kern="1200"/>
            <a:t>fabricating or inducing an illness or ill health (Metropolitan Police, 2024)</a:t>
          </a:r>
          <a:endParaRPr lang="en-US" sz="1400" kern="1200"/>
        </a:p>
      </dsp:txBody>
      <dsp:txXfrm>
        <a:off x="3113770" y="3194804"/>
        <a:ext cx="1922896" cy="115373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CFA95C-5447-44CA-9280-6D4D0EF40DFA}">
      <dsp:nvSpPr>
        <dsp:cNvPr id="0" name=""/>
        <dsp:cNvSpPr/>
      </dsp:nvSpPr>
      <dsp:spPr>
        <a:xfrm>
          <a:off x="0" y="84046"/>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Persistent or severe emotional ill treatment or rejection of a child which causes an actual or adverse effect on the child’s emotional &amp; behavioural development.</a:t>
          </a:r>
          <a:endParaRPr lang="en-US" sz="1800" kern="1200"/>
        </a:p>
      </dsp:txBody>
      <dsp:txXfrm>
        <a:off x="49154" y="133200"/>
        <a:ext cx="10417292" cy="908623"/>
      </dsp:txXfrm>
    </dsp:sp>
    <dsp:sp modelId="{31DF8FF5-6E59-4322-B442-E292B43AC1D4}">
      <dsp:nvSpPr>
        <dsp:cNvPr id="0" name=""/>
        <dsp:cNvSpPr/>
      </dsp:nvSpPr>
      <dsp:spPr>
        <a:xfrm>
          <a:off x="0" y="1142817"/>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All abuse carries a level of emotional abuse</a:t>
          </a:r>
          <a:endParaRPr lang="en-US" sz="1800" kern="1200"/>
        </a:p>
      </dsp:txBody>
      <dsp:txXfrm>
        <a:off x="49154" y="1191971"/>
        <a:ext cx="10417292" cy="908623"/>
      </dsp:txXfrm>
    </dsp:sp>
    <dsp:sp modelId="{F51FD37C-E17D-4135-91CB-A096FAB3A35C}">
      <dsp:nvSpPr>
        <dsp:cNvPr id="0" name=""/>
        <dsp:cNvSpPr/>
      </dsp:nvSpPr>
      <dsp:spPr>
        <a:xfrm>
          <a:off x="0" y="2201589"/>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Emotional abuse was the most common category of abuse for the child protection register (CPR) in Wales (1,295 children on 31 March 2019) and the second most common for child protection plans (CPPs) in England (18,460 children) </a:t>
          </a:r>
          <a:endParaRPr lang="en-US" sz="1800" kern="1200"/>
        </a:p>
      </dsp:txBody>
      <dsp:txXfrm>
        <a:off x="49154" y="2250743"/>
        <a:ext cx="10417292" cy="908623"/>
      </dsp:txXfrm>
    </dsp:sp>
    <dsp:sp modelId="{26DBD154-9391-45B0-9CA4-FD0FC7C76D91}">
      <dsp:nvSpPr>
        <dsp:cNvPr id="0" name=""/>
        <dsp:cNvSpPr/>
      </dsp:nvSpPr>
      <dsp:spPr>
        <a:xfrm>
          <a:off x="0" y="3260360"/>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0" i="0" kern="1200"/>
            <a:t>(Office for National Statistics, 2019)</a:t>
          </a:r>
          <a:endParaRPr lang="en-US" sz="1800" kern="1200"/>
        </a:p>
      </dsp:txBody>
      <dsp:txXfrm>
        <a:off x="49154" y="3309514"/>
        <a:ext cx="10417292" cy="9086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3D2D9-3FCA-4B53-AFB7-4CE4FB7823E0}">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721ECD-A201-4EAA-8FF7-3585AD8B4CA9}">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The involvement of children in sexual activity of any kind</a:t>
          </a:r>
          <a:endParaRPr lang="en-US" sz="2600" kern="1200"/>
        </a:p>
      </dsp:txBody>
      <dsp:txXfrm>
        <a:off x="696297" y="538547"/>
        <a:ext cx="4171627" cy="2590157"/>
      </dsp:txXfrm>
    </dsp:sp>
    <dsp:sp modelId="{975AD9B2-448B-42B6-B34D-093F9BD9FF86}">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A12AF-6C4C-4A1E-BF27-3750D99265E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It may involve physical contact such as penetrative or non-penetrative acts or non-contact activities such as showing them pornographic images etc</a:t>
          </a:r>
          <a:endParaRPr lang="en-US" sz="2600" kern="1200"/>
        </a:p>
      </dsp:txBody>
      <dsp:txXfrm>
        <a:off x="5991936" y="538547"/>
        <a:ext cx="4171627" cy="2590157"/>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33FEF-FEC6-49A0-BE9B-7E179E6A355C}">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8DCE4-8144-4707-9807-D4AE46FA034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Where a constable has reasonable cause to believe that a child would otherwise be likely to suffer significant harm they may:</a:t>
          </a:r>
          <a:endParaRPr lang="en-US" sz="2900" kern="1200"/>
        </a:p>
      </dsp:txBody>
      <dsp:txXfrm>
        <a:off x="0" y="2124"/>
        <a:ext cx="10515600" cy="1449029"/>
      </dsp:txXfrm>
    </dsp:sp>
    <dsp:sp modelId="{B46095D8-3728-498F-BD39-B087DE7E5D30}">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99B35-9438-4FA4-8162-4DD99A50E8F5}">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Remove the child to suitable accommodation &amp; keep them there OR</a:t>
          </a:r>
          <a:endParaRPr lang="en-US" sz="2900" kern="1200"/>
        </a:p>
      </dsp:txBody>
      <dsp:txXfrm>
        <a:off x="0" y="1451154"/>
        <a:ext cx="10515600" cy="1449029"/>
      </dsp:txXfrm>
    </dsp:sp>
    <dsp:sp modelId="{FB8ACC60-3416-4B6C-A5E0-D6C7A4DAED64}">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4D87B-FCA9-40A7-B3D9-86AAA1A697A7}">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Take such steps as are reasonable to ensure that the child’s removal from any hospital or any other place, in which they are then being accommodated, is prevented. </a:t>
          </a:r>
          <a:endParaRPr lang="en-US" sz="2900" kern="1200"/>
        </a:p>
      </dsp:txBody>
      <dsp:txXfrm>
        <a:off x="0" y="2900183"/>
        <a:ext cx="10515600" cy="144902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B97FF-A755-46D9-A207-8A1DB5FF0374}">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728312-9631-4EAB-8E73-4A7564822C9C}">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Section 46 provides the power to take children into police protection Child is a person under 18yrs i.e. 17 and under. </a:t>
          </a:r>
          <a:endParaRPr lang="en-US" sz="1800" kern="1200"/>
        </a:p>
      </dsp:txBody>
      <dsp:txXfrm>
        <a:off x="383617" y="1447754"/>
        <a:ext cx="2847502" cy="1768010"/>
      </dsp:txXfrm>
    </dsp:sp>
    <dsp:sp modelId="{C1D2D19B-A3E7-42AE-8887-C17A38D09105}">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37374D-A190-485F-9DF5-F403BBD24D0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Suitable Accommodation usually means local authority accommodation, registered children's home or foster care but not a police station.</a:t>
          </a:r>
          <a:endParaRPr lang="en-US" sz="1800" kern="1200"/>
        </a:p>
      </dsp:txBody>
      <dsp:txXfrm>
        <a:off x="3998355" y="1447754"/>
        <a:ext cx="2847502" cy="1768010"/>
      </dsp:txXfrm>
    </dsp:sp>
    <dsp:sp modelId="{A2E12D69-ACD0-415B-9CE3-B77117B2B32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88A30-D09E-4F5E-8324-13617DE78C46}">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Only use police station in exceptional circumstances (such as lack of immediately avail local auth accommodation) and only for a short time</a:t>
          </a:r>
          <a:endParaRPr lang="en-US" sz="1800" kern="1200"/>
        </a:p>
      </dsp:txBody>
      <dsp:txXfrm>
        <a:off x="7613092" y="1447754"/>
        <a:ext cx="2847502" cy="176801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0BF64-07ED-470C-B590-1DF8680C591A}">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EF537-8F88-432F-B3C1-76B9204E79D3}">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Significant harm is a subjective judgement made by the officer at the time.</a:t>
          </a:r>
          <a:endParaRPr lang="en-US" sz="2000" kern="1200"/>
        </a:p>
      </dsp:txBody>
      <dsp:txXfrm>
        <a:off x="398656" y="1088253"/>
        <a:ext cx="2959127" cy="1837317"/>
      </dsp:txXfrm>
    </dsp:sp>
    <dsp:sp modelId="{F1EEC10D-9622-4823-BAAA-3233377BBBC9}">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705CF-A066-422F-8C5B-C647D95B101D}">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term ‘significant harm’ refers to harm which is affecting or would affect the child’s physical or psychological development.</a:t>
          </a:r>
          <a:endParaRPr lang="en-US" sz="2000" kern="1200" dirty="0"/>
        </a:p>
      </dsp:txBody>
      <dsp:txXfrm>
        <a:off x="4155097" y="1088253"/>
        <a:ext cx="2959127" cy="1837317"/>
      </dsp:txXfrm>
    </dsp:sp>
    <dsp:sp modelId="{08AF0049-FDA6-4C65-99E9-358056846982}">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0DD99-F1C4-4A6F-BF34-39718BBC0150}">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includes impairment suffered from seeing or hearing the ill treatment of another. </a:t>
          </a:r>
          <a:endParaRPr lang="en-US" sz="2000" kern="1200" dirty="0"/>
        </a:p>
      </dsp:txBody>
      <dsp:txXfrm>
        <a:off x="7911539" y="1088253"/>
        <a:ext cx="2959127" cy="183731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46FE40-8839-4271-B1CA-7F5146CAB1C5}">
      <dsp:nvSpPr>
        <dsp:cNvPr id="0" name=""/>
        <dsp:cNvSpPr/>
      </dsp:nvSpPr>
      <dsp:spPr>
        <a:xfrm>
          <a:off x="0" y="0"/>
          <a:ext cx="8742263" cy="922417"/>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dirty="0"/>
            <a:t>came into force on 1 October 2007.</a:t>
          </a:r>
          <a:endParaRPr lang="en-US" sz="1300" kern="1200" dirty="0"/>
        </a:p>
      </dsp:txBody>
      <dsp:txXfrm>
        <a:off x="27017" y="27017"/>
        <a:ext cx="7668958" cy="868383"/>
      </dsp:txXfrm>
    </dsp:sp>
    <dsp:sp modelId="{5B2C15CC-81F8-42FB-A6E2-5DBA06487491}">
      <dsp:nvSpPr>
        <dsp:cNvPr id="0" name=""/>
        <dsp:cNvSpPr/>
      </dsp:nvSpPr>
      <dsp:spPr>
        <a:xfrm>
          <a:off x="732164" y="1090129"/>
          <a:ext cx="8742263" cy="922417"/>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a:t>It created new offences of stirring up religious hatred</a:t>
          </a:r>
          <a:endParaRPr lang="en-US" sz="1300" kern="1200"/>
        </a:p>
      </dsp:txBody>
      <dsp:txXfrm>
        <a:off x="759181" y="1117146"/>
        <a:ext cx="7356493" cy="868383"/>
      </dsp:txXfrm>
    </dsp:sp>
    <dsp:sp modelId="{629E3B17-28C2-4999-BF07-B6E2D3676127}">
      <dsp:nvSpPr>
        <dsp:cNvPr id="0" name=""/>
        <dsp:cNvSpPr/>
      </dsp:nvSpPr>
      <dsp:spPr>
        <a:xfrm>
          <a:off x="1453401" y="2180258"/>
          <a:ext cx="8742263" cy="922417"/>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dirty="0"/>
            <a:t>The offence is committed if a person uses threatening words or behaviour, or displays any written material, which is threatening, if he intends thereby to stir up religious hatred. </a:t>
          </a:r>
          <a:endParaRPr lang="en-US" sz="1300" kern="1200" dirty="0"/>
        </a:p>
      </dsp:txBody>
      <dsp:txXfrm>
        <a:off x="1480418" y="2207275"/>
        <a:ext cx="7367421" cy="868383"/>
      </dsp:txXfrm>
    </dsp:sp>
    <dsp:sp modelId="{006787C1-A029-4CBF-8106-50003161A510}">
      <dsp:nvSpPr>
        <dsp:cNvPr id="0" name=""/>
        <dsp:cNvSpPr/>
      </dsp:nvSpPr>
      <dsp:spPr>
        <a:xfrm>
          <a:off x="2185565" y="3270387"/>
          <a:ext cx="8742263" cy="922417"/>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0" i="0" kern="1200" dirty="0">
              <a:solidFill>
                <a:schemeClr val="bg1"/>
              </a:solidFill>
              <a:effectLst/>
              <a:latin typeface="Aptos" panose="020B0004020202020204" pitchFamily="34" charset="0"/>
              <a:ea typeface="Lato" panose="020F0502020204030203" pitchFamily="34" charset="0"/>
              <a:cs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US" sz="1300" kern="1200" dirty="0">
            <a:solidFill>
              <a:schemeClr val="bg1"/>
            </a:solidFill>
            <a:latin typeface="Aptos" panose="020B0004020202020204" pitchFamily="34" charset="0"/>
            <a:ea typeface="Lato" panose="020F0502020204030203" pitchFamily="34" charset="0"/>
            <a:cs typeface="Lato" panose="020F0502020204030203" pitchFamily="34" charset="0"/>
          </a:endParaRPr>
        </a:p>
      </dsp:txBody>
      <dsp:txXfrm>
        <a:off x="2212582" y="3297404"/>
        <a:ext cx="7356493" cy="868383"/>
      </dsp:txXfrm>
    </dsp:sp>
    <dsp:sp modelId="{86DFFB08-EE46-4726-BD3C-C3B85EE3829F}">
      <dsp:nvSpPr>
        <dsp:cNvPr id="0" name=""/>
        <dsp:cNvSpPr/>
      </dsp:nvSpPr>
      <dsp:spPr>
        <a:xfrm>
          <a:off x="8142692" y="706487"/>
          <a:ext cx="599571" cy="599571"/>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7595" y="706487"/>
        <a:ext cx="329765" cy="451177"/>
      </dsp:txXfrm>
    </dsp:sp>
    <dsp:sp modelId="{EE202EC5-DEC4-44DF-91F3-CA6A83406813}">
      <dsp:nvSpPr>
        <dsp:cNvPr id="0" name=""/>
        <dsp:cNvSpPr/>
      </dsp:nvSpPr>
      <dsp:spPr>
        <a:xfrm>
          <a:off x="8874856" y="1796616"/>
          <a:ext cx="599571" cy="599571"/>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009759" y="1796616"/>
        <a:ext cx="329765" cy="451177"/>
      </dsp:txXfrm>
    </dsp:sp>
    <dsp:sp modelId="{97936F2C-59F9-4EFB-8404-02F50CC8C012}">
      <dsp:nvSpPr>
        <dsp:cNvPr id="0" name=""/>
        <dsp:cNvSpPr/>
      </dsp:nvSpPr>
      <dsp:spPr>
        <a:xfrm>
          <a:off x="9596093" y="2886746"/>
          <a:ext cx="599571" cy="599571"/>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9730996" y="2886746"/>
        <a:ext cx="329765" cy="45117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433212-9C35-4364-8B08-9BB4979E6179}">
      <dsp:nvSpPr>
        <dsp:cNvPr id="0" name=""/>
        <dsp:cNvSpPr/>
      </dsp:nvSpPr>
      <dsp:spPr>
        <a:xfrm>
          <a:off x="0" y="677"/>
          <a:ext cx="302530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CBA89C-710A-49CE-96FF-AA8DB3EAEE62}">
      <dsp:nvSpPr>
        <dsp:cNvPr id="0" name=""/>
        <dsp:cNvSpPr/>
      </dsp:nvSpPr>
      <dsp:spPr>
        <a:xfrm>
          <a:off x="0" y="677"/>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The law recognises five types of hate crime on the basis of:</a:t>
          </a:r>
          <a:endParaRPr lang="en-US" sz="1800" kern="1200"/>
        </a:p>
      </dsp:txBody>
      <dsp:txXfrm>
        <a:off x="0" y="677"/>
        <a:ext cx="3025303" cy="792098"/>
      </dsp:txXfrm>
    </dsp:sp>
    <dsp:sp modelId="{C526A404-7A78-4270-A01C-817519EA3146}">
      <dsp:nvSpPr>
        <dsp:cNvPr id="0" name=""/>
        <dsp:cNvSpPr/>
      </dsp:nvSpPr>
      <dsp:spPr>
        <a:xfrm>
          <a:off x="0" y="792776"/>
          <a:ext cx="302530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3FEFF6-5B67-432F-9D6F-A8155A1458EF}">
      <dsp:nvSpPr>
        <dsp:cNvPr id="0" name=""/>
        <dsp:cNvSpPr/>
      </dsp:nvSpPr>
      <dsp:spPr>
        <a:xfrm>
          <a:off x="0" y="792776"/>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Race</a:t>
          </a:r>
          <a:endParaRPr lang="en-US" sz="1800" kern="1200"/>
        </a:p>
      </dsp:txBody>
      <dsp:txXfrm>
        <a:off x="0" y="792776"/>
        <a:ext cx="3025303" cy="792098"/>
      </dsp:txXfrm>
    </dsp:sp>
    <dsp:sp modelId="{DFE95225-0B92-4902-A312-0FB7E4267AC0}">
      <dsp:nvSpPr>
        <dsp:cNvPr id="0" name=""/>
        <dsp:cNvSpPr/>
      </dsp:nvSpPr>
      <dsp:spPr>
        <a:xfrm>
          <a:off x="0" y="1584875"/>
          <a:ext cx="3025303"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8C64E9-08F7-420A-84C2-2A802D39845C}">
      <dsp:nvSpPr>
        <dsp:cNvPr id="0" name=""/>
        <dsp:cNvSpPr/>
      </dsp:nvSpPr>
      <dsp:spPr>
        <a:xfrm>
          <a:off x="0" y="1584875"/>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Religion </a:t>
          </a:r>
          <a:endParaRPr lang="en-US" sz="1800" kern="1200"/>
        </a:p>
      </dsp:txBody>
      <dsp:txXfrm>
        <a:off x="0" y="1584875"/>
        <a:ext cx="3025303" cy="792098"/>
      </dsp:txXfrm>
    </dsp:sp>
    <dsp:sp modelId="{536E9AF4-7836-4A0E-AB9A-7540451EEA7D}">
      <dsp:nvSpPr>
        <dsp:cNvPr id="0" name=""/>
        <dsp:cNvSpPr/>
      </dsp:nvSpPr>
      <dsp:spPr>
        <a:xfrm>
          <a:off x="0" y="2376974"/>
          <a:ext cx="3025303"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B8A66B-6C0A-4EAE-A29C-C7783C36A27E}">
      <dsp:nvSpPr>
        <dsp:cNvPr id="0" name=""/>
        <dsp:cNvSpPr/>
      </dsp:nvSpPr>
      <dsp:spPr>
        <a:xfrm>
          <a:off x="0" y="2376974"/>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Disability</a:t>
          </a:r>
          <a:endParaRPr lang="en-US" sz="1800" kern="1200"/>
        </a:p>
      </dsp:txBody>
      <dsp:txXfrm>
        <a:off x="0" y="2376974"/>
        <a:ext cx="3025303" cy="792098"/>
      </dsp:txXfrm>
    </dsp:sp>
    <dsp:sp modelId="{91598F7E-6D6E-4BD0-8C38-A9740A36E235}">
      <dsp:nvSpPr>
        <dsp:cNvPr id="0" name=""/>
        <dsp:cNvSpPr/>
      </dsp:nvSpPr>
      <dsp:spPr>
        <a:xfrm>
          <a:off x="0" y="3169072"/>
          <a:ext cx="3025303"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F6F5F0-55B1-431B-A6A1-8FEB1158EA94}">
      <dsp:nvSpPr>
        <dsp:cNvPr id="0" name=""/>
        <dsp:cNvSpPr/>
      </dsp:nvSpPr>
      <dsp:spPr>
        <a:xfrm>
          <a:off x="0" y="3169072"/>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Sexual orientation </a:t>
          </a:r>
          <a:endParaRPr lang="en-US" sz="1800" kern="1200"/>
        </a:p>
      </dsp:txBody>
      <dsp:txXfrm>
        <a:off x="0" y="3169072"/>
        <a:ext cx="3025303" cy="792098"/>
      </dsp:txXfrm>
    </dsp:sp>
    <dsp:sp modelId="{CF48758C-B190-4786-B482-FBEC3EF1C7B7}">
      <dsp:nvSpPr>
        <dsp:cNvPr id="0" name=""/>
        <dsp:cNvSpPr/>
      </dsp:nvSpPr>
      <dsp:spPr>
        <a:xfrm>
          <a:off x="0" y="3961171"/>
          <a:ext cx="3025303"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AE42A1-BA43-418E-90EF-41A366CD38C8}">
      <dsp:nvSpPr>
        <dsp:cNvPr id="0" name=""/>
        <dsp:cNvSpPr/>
      </dsp:nvSpPr>
      <dsp:spPr>
        <a:xfrm>
          <a:off x="0" y="3961171"/>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i="0" kern="1200"/>
            <a:t>Transgender identity</a:t>
          </a:r>
          <a:endParaRPr lang="en-US" sz="1800" kern="1200"/>
        </a:p>
      </dsp:txBody>
      <dsp:txXfrm>
        <a:off x="0" y="3961171"/>
        <a:ext cx="3025303" cy="792098"/>
      </dsp:txXfrm>
    </dsp:sp>
    <dsp:sp modelId="{166DDA41-18BF-4DA6-AB5E-3E708BF73C02}">
      <dsp:nvSpPr>
        <dsp:cNvPr id="0" name=""/>
        <dsp:cNvSpPr/>
      </dsp:nvSpPr>
      <dsp:spPr>
        <a:xfrm>
          <a:off x="0" y="4753270"/>
          <a:ext cx="3025303"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E4747E-2E52-4D53-AF61-07975BD74B3B}">
      <dsp:nvSpPr>
        <dsp:cNvPr id="0" name=""/>
        <dsp:cNvSpPr/>
      </dsp:nvSpPr>
      <dsp:spPr>
        <a:xfrm>
          <a:off x="0" y="4753270"/>
          <a:ext cx="3025303" cy="792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(Crown Prosecution Service, 2022)</a:t>
          </a:r>
          <a:endParaRPr lang="en-US" sz="1800" kern="1200"/>
        </a:p>
      </dsp:txBody>
      <dsp:txXfrm>
        <a:off x="0" y="4753270"/>
        <a:ext cx="3025303" cy="79209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1C4753-FA95-4232-B5EB-B229204EA0F8}">
      <dsp:nvSpPr>
        <dsp:cNvPr id="0" name=""/>
        <dsp:cNvSpPr/>
      </dsp:nvSpPr>
      <dsp:spPr>
        <a:xfrm>
          <a:off x="0" y="575010"/>
          <a:ext cx="6666833" cy="138663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person commits an offence if he or she:-</a:t>
          </a:r>
          <a:endParaRPr lang="en-US" sz="2500" kern="1200" dirty="0"/>
        </a:p>
      </dsp:txBody>
      <dsp:txXfrm>
        <a:off x="67690" y="642700"/>
        <a:ext cx="6531453" cy="1251252"/>
      </dsp:txXfrm>
    </dsp:sp>
    <dsp:sp modelId="{0F931253-5A47-485F-AFFF-A55FF7C7225C}">
      <dsp:nvSpPr>
        <dsp:cNvPr id="0" name=""/>
        <dsp:cNvSpPr/>
      </dsp:nvSpPr>
      <dsp:spPr>
        <a:xfrm>
          <a:off x="0" y="2033643"/>
          <a:ext cx="6666833" cy="1386632"/>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 Uses violence, threats or any other form of coercion for the purpose of causing another person to enter into a marriage &amp;,</a:t>
          </a:r>
          <a:endParaRPr lang="en-US" sz="2500" kern="1200" dirty="0"/>
        </a:p>
      </dsp:txBody>
      <dsp:txXfrm>
        <a:off x="67690" y="2101333"/>
        <a:ext cx="6531453" cy="1251252"/>
      </dsp:txXfrm>
    </dsp:sp>
    <dsp:sp modelId="{1335334A-B15A-4AEF-9398-70547475CA33}">
      <dsp:nvSpPr>
        <dsp:cNvPr id="0" name=""/>
        <dsp:cNvSpPr/>
      </dsp:nvSpPr>
      <dsp:spPr>
        <a:xfrm>
          <a:off x="0" y="3492276"/>
          <a:ext cx="6666833" cy="1386632"/>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(b) Believes, or ought to reasonably believe that the conduct may cause the other person to enter into the marriage without free &amp; full consent</a:t>
          </a:r>
          <a:endParaRPr lang="en-US" sz="2500" kern="1200" dirty="0"/>
        </a:p>
      </dsp:txBody>
      <dsp:txXfrm>
        <a:off x="67690" y="3559966"/>
        <a:ext cx="6531453" cy="125125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FD673C-2BF9-4C9E-979F-8098E8E9BF8A}" type="datetimeFigureOut">
              <a:rPr lang="en-GB" smtClean="0"/>
              <a:t>04/12/2025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F9E7E3-9867-4E48-9824-CB44E59CA29F}" type="slidenum">
              <a:rPr lang="en-GB" smtClean="0"/>
              <a:t>‹#›</a:t>
            </a:fld>
            <a:endParaRPr lang="en-GB"/>
          </a:p>
        </p:txBody>
      </p:sp>
    </p:spTree>
    <p:extLst>
      <p:ext uri="{BB962C8B-B14F-4D97-AF65-F5344CB8AC3E}">
        <p14:creationId xmlns:p14="http://schemas.microsoft.com/office/powerpoint/2010/main" val="3566593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30082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Whether a belief is ‘reasonable’ is to be determined having regard to all the circumstances, including any steps A has taken to ascertain whether B consents. </a:t>
            </a:r>
          </a:p>
          <a:p>
            <a:r>
              <a:rPr lang="en-GB" dirty="0"/>
              <a:t>Think about what steps the perpetrator has taken to ascertain if the victim consents or not. </a:t>
            </a:r>
          </a:p>
          <a:p>
            <a:endParaRPr lang="en-GB" dirty="0"/>
          </a:p>
          <a:p>
            <a:r>
              <a:rPr lang="en-GB" dirty="0"/>
              <a:t>It is worth noting that a woman who encourages or assists a man to penetrate another person with his penis, not reasonably believing the other person is consenting, may be convicted of aiding and abetting rape.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88208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definition of consent is designed to help courts to decide whether the complainant was able to, and did in fact, give his or her consent on the occasion in question.</a:t>
            </a:r>
          </a:p>
          <a:p>
            <a:r>
              <a:rPr lang="en-GB" dirty="0"/>
              <a:t> Means that the choice is not made under duress or through being put in fear of violence.</a:t>
            </a:r>
          </a:p>
          <a:p>
            <a:r>
              <a:rPr lang="en-GB" dirty="0"/>
              <a:t> Capacity to agree means the ability to decide either way, and to be able to communicate the decision. </a:t>
            </a:r>
          </a:p>
          <a:p>
            <a:r>
              <a:rPr lang="en-GB" dirty="0"/>
              <a:t>If a person is ‘unable to refuse’ through mental disorder or intoxication for example, he/she does not have the capacity to make the choice It is left undefined as to what "freedom" means so it must be a matter of fact in any case whether pressures or threats rule out an agreement.</a:t>
            </a:r>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952653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Evidential Presumption If in proceedings it is proved – (1) that the defendant did the relevant act, (2) that any of the circumstances specified existed, (see next slide) and (3) that the defendant knew that those circumstances existed, the complainant is to be taken not to have consented to the relevant act.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6941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Immediately before, or at the time any person was using violence or caused them to fear violence.</a:t>
            </a:r>
          </a:p>
          <a:p>
            <a:r>
              <a:rPr lang="en-GB" dirty="0"/>
              <a:t> E.g. consenting </a:t>
            </a:r>
            <a:r>
              <a:rPr lang="en-GB" dirty="0" err="1"/>
              <a:t>sado</a:t>
            </a:r>
            <a:r>
              <a:rPr lang="en-GB" dirty="0"/>
              <a:t>-masochists (sexual activity where a person likes to inflict physical or mental harm on another, pleasure from experiencing pain) may be able to rebut the presumption which otherwise arises. - Immediately before, or at the time any person was using violence or caused him to fear violence against another person – </a:t>
            </a:r>
          </a:p>
          <a:p>
            <a:r>
              <a:rPr lang="en-GB" dirty="0"/>
              <a:t>The complainant was unlawfully detained, asleep or unconscious - The complainant was unable was unable to communicate because of a physical disability –</a:t>
            </a:r>
          </a:p>
          <a:p>
            <a:r>
              <a:rPr lang="en-GB" dirty="0"/>
              <a:t> The person gave something to the complainant causing them to be stupefied or overpowered This includes alcohol and any drugs such as Rohypnol and GBH.</a:t>
            </a:r>
          </a:p>
          <a:p>
            <a:r>
              <a:rPr lang="en-GB" dirty="0"/>
              <a:t> However if the victim's consumption is purely voluntary and fully informed the presumption does not apply. In cases of complainants who have become voluntarily intoxicated through drink or drugs, the question of their consent will fall to be decided under the general provisions of capacity and free choice.</a:t>
            </a:r>
          </a:p>
          <a:p>
            <a:endParaRPr lang="en-GB" dirty="0"/>
          </a:p>
          <a:p>
            <a:endParaRPr lang="en-GB" dirty="0"/>
          </a:p>
          <a:p>
            <a:r>
              <a:rPr lang="en-GB" dirty="0"/>
              <a:t> These can be rebutted by the defence. In order for the defence to rebut this presumption, the defendant will need first of all to satisfy the judge from evidence that there is a definite issue about consent that he/she wants to put to the jury. If the judge is persuaded that there is an accountable issue, then it is for the defence to produce that evidence from the defendant, witness or the victim under cross examination. If the judge does not conclude that there is sufficient evidence from the defence, then the jury will be directed to find that the victim did not consent and that the defendant could not have reasonably believed otherwise.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0796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two alternative limbs to the definition of "sexual". Paragraph (a) covers activity that the reasonable person would always consider to be sexual because of its nature, such as sexual intercourse, oral sex, masturbation.</a:t>
            </a:r>
          </a:p>
          <a:p>
            <a:endParaRPr lang="en-GB" dirty="0"/>
          </a:p>
          <a:p>
            <a:r>
              <a:rPr lang="en-GB" dirty="0"/>
              <a:t> Paragraph (b) 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a:t>
            </a:r>
          </a:p>
          <a:p>
            <a:endParaRPr lang="en-GB" dirty="0"/>
          </a:p>
          <a:p>
            <a:r>
              <a:rPr lang="en-GB" dirty="0"/>
              <a:t>The reasonable person (Court)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 </a:t>
            </a:r>
          </a:p>
          <a:p>
            <a:endParaRPr lang="en-GB" dirty="0"/>
          </a:p>
          <a:p>
            <a:r>
              <a:rPr lang="en-GB" dirty="0"/>
              <a:t>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26 sexually relevant to a reasonable person (</a:t>
            </a:r>
            <a:r>
              <a:rPr lang="en-GB" dirty="0" err="1"/>
              <a:t>e.g</a:t>
            </a:r>
            <a:r>
              <a:rPr lang="en-GB" dirty="0"/>
              <a:t> removing a woman's shoe) do not fall within the definition of sexual activity.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87900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Causing a Person to Engage in Sexual Activity Without Consent • </a:t>
            </a:r>
          </a:p>
          <a:p>
            <a:endParaRPr lang="en-GB" dirty="0"/>
          </a:p>
          <a:p>
            <a:r>
              <a:rPr lang="en-GB" dirty="0"/>
              <a:t>An individual may cause another person to engage in sexual activity with them, for example, a woman compels a man who does not consent to penetrate her. •</a:t>
            </a:r>
          </a:p>
          <a:p>
            <a:r>
              <a:rPr lang="en-GB" dirty="0"/>
              <a:t> An individual could force another person to carry out a sexual act on themselves, for example, where an abuser forces their victim to masturbate. •</a:t>
            </a:r>
          </a:p>
          <a:p>
            <a:r>
              <a:rPr lang="en-GB" dirty="0"/>
              <a:t> An individual forces another person to engage in sexual activity with a third party, whether that third party is a willing participant or another victim, for example, a man forces a woman to give oral sex to a fellow abuser. </a:t>
            </a:r>
          </a:p>
          <a:p>
            <a:endParaRPr lang="en-GB" dirty="0"/>
          </a:p>
          <a:p>
            <a:endParaRPr lang="en-GB" dirty="0"/>
          </a:p>
          <a:p>
            <a:r>
              <a:rPr lang="en-GB" dirty="0"/>
              <a:t>The penalties for this offence are staggered to allow for a wide variety of circumstances. Is liable, on conviction, on indictment, to imprisonment for life. Unless subsection 4 applies, a person guilty of an offence under this section is liable</a:t>
            </a:r>
          </a:p>
          <a:p>
            <a:endParaRPr lang="en-GB" dirty="0"/>
          </a:p>
          <a:p>
            <a:r>
              <a:rPr lang="en-GB" dirty="0"/>
              <a:t>(a) On summary conviction to imprisonment for a term not exceeding 6 months or to a fine not exceeding the statutory minimum or both; (b) On conviction on indictment, to imprisonment for a term not exceeding 10 years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14EF1C-22FE-4CBD-8A63-6E7CA66F0E9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7200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Summary Offence, 6 months imprisonment and/or Fine </a:t>
            </a:r>
          </a:p>
          <a:p>
            <a:endParaRPr lang="en-GB"/>
          </a:p>
          <a:p>
            <a:r>
              <a:rPr lang="en-GB"/>
              <a:t>S1(1A) was inserted in 2005 by the Serious organised Crime act 2005 Section 125(2) of the SOCPA added a new subsection 1(1A) to the PHA making it an offence for a person (or persons) to pursue a course of conduct involving the harassment of two or more persons on separate occasions which the defendant knows or ought to know involves harassment, the purpose of which is to persuade (</a:t>
            </a:r>
            <a:r>
              <a:rPr lang="en-GB" err="1"/>
              <a:t>i.e</a:t>
            </a:r>
            <a:r>
              <a:rPr lang="en-GB"/>
              <a:t> that </a:t>
            </a:r>
            <a:r>
              <a:rPr lang="en-GB" err="1"/>
              <a:t>Mens</a:t>
            </a:r>
            <a:r>
              <a:rPr lang="en-GB"/>
              <a:t> Rea that intent)any person (not necessarily one of the persons being harassed) not to do something that he is entitled to do or to do something he is not under any obligation to do. </a:t>
            </a:r>
          </a:p>
          <a:p>
            <a:endParaRPr lang="en-GB"/>
          </a:p>
          <a:p>
            <a:r>
              <a:rPr lang="en-GB"/>
              <a:t>Section 125(7) of the SOCPA amended the definition of course of conduct in section 7(3) of the PHA so that in relation to two or more persons a course of conduct means conduct on at least one occasion in relation to each person. Again this allows a wider application of the legislation in terms of activities carried out in a group context. This means that companies now have the option to take out injunctions against people harassing their employees in the name of the company and will not have to take action in the name of a particular employee. However, a course of conduct must involve conduct on at least two occasions, and in relation to the harassment of two or more persons, it means conduct on at least one occasion in relation to each person. It is clearly a matter for the courts, on a case by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40B5DC-2182-470A-90E2-FD79996AE8D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97519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least 2 occasions, however the fewer and wider spread the incidents, the less likely that harassment will be proven. Incidents a year apart could be a course of conduct –e.g. a threat to do something bad on an anniversary</a:t>
            </a:r>
          </a:p>
          <a:p>
            <a:endParaRPr lang="en-GB"/>
          </a:p>
          <a:p>
            <a:r>
              <a:rPr lang="en-GB"/>
              <a:t> In relation to two or more persons, conduct on at least one occasion in relation to each of those persons. </a:t>
            </a:r>
          </a:p>
          <a:p>
            <a:endParaRPr lang="en-GB"/>
          </a:p>
          <a:p>
            <a:r>
              <a:rPr lang="en-GB"/>
              <a:t>The course of conduct can be directed towards more than 1 victim in each individual instance (R v Williams 1998). 2 women shared a flat. Female 1 was in the shower when she found Williams attempting to open the bathroom window. She screamed and female 2 came running but Williams had gone. 2 days later female 2 was in the shower when she saw Williams looking through the bedroom window. </a:t>
            </a:r>
          </a:p>
          <a:p>
            <a:endParaRPr lang="en-GB"/>
          </a:p>
          <a:p>
            <a:r>
              <a:rPr lang="en-GB"/>
              <a:t>Police were called, he was arrested and convicted of harassment. He appealed on the grounds that although it was 2 incident they were towards 2 different people. Appeal failed in that as female 2 was present during the first incident she had been alarmed by the knowledge of it.</a:t>
            </a:r>
          </a:p>
          <a:p>
            <a:endParaRPr lang="en-GB"/>
          </a:p>
          <a:p>
            <a:endParaRPr lang="en-GB"/>
          </a:p>
          <a:p>
            <a:r>
              <a:rPr lang="en-GB"/>
              <a:t> In the case of R v Kelly 2003 several calls made to a mobile phone over a very short period of time were found to be a harassing course of action. The phone calls were not even answered – with the victim later listening to the messages left by the defendant – replaying each message one after another. 6 The victim was found to be harassed by the conduct as a whole rather than each individual call or message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40B5DC-2182-470A-90E2-FD79996AE8D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09116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‘Likely to cause’ alarm or distress It can be either/or alarm or distress – it does not have to be both together (DPP v </a:t>
            </a:r>
            <a:r>
              <a:rPr lang="en-GB" err="1"/>
              <a:t>Ramsdale</a:t>
            </a:r>
            <a:r>
              <a:rPr lang="en-GB"/>
              <a:t> 2000)</a:t>
            </a:r>
          </a:p>
          <a:p>
            <a:endParaRPr lang="en-GB"/>
          </a:p>
          <a:p>
            <a:r>
              <a:rPr lang="en-GB"/>
              <a:t> The behaviour is repeated and unwanted by the victim which causes the victim alarm or distress. </a:t>
            </a:r>
          </a:p>
          <a:p>
            <a:endParaRPr lang="en-GB"/>
          </a:p>
          <a:p>
            <a:r>
              <a:rPr lang="en-GB"/>
              <a:t>Prosecution under 2 or 4 requires proof of harassment. In addition, there must be proof the conduct was targeted at an individual, was calculated to cause alarm/distress and was oppressive and unreasonable.</a:t>
            </a:r>
          </a:p>
          <a:p>
            <a:endParaRPr lang="en-GB"/>
          </a:p>
          <a:p>
            <a:r>
              <a:rPr lang="en-GB"/>
              <a:t> Closely connected groups may also be subjected to ‘collective’ harassment. This is not generally directed at an individual but rather at members of a group. </a:t>
            </a:r>
            <a:r>
              <a:rPr lang="en-GB" err="1"/>
              <a:t>Eg</a:t>
            </a:r>
            <a:r>
              <a:rPr lang="en-GB"/>
              <a:t>, those engaged in a specific trade or profession.</a:t>
            </a: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40B5DC-2182-470A-90E2-FD79996AE8D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54811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Kellet was convicted of pursuing a course of conduct which amounted to harassment contrary to Sections 1 &amp; 2 PHA 1997. The offence was complete when the victim was told of the calls by the 3rd party employer – so long as Kellet knew or ought to have known the calls he made to the employer amounted to harassment. That was so even if Kellet asked that the victim not be told about the allegations</a:t>
            </a:r>
          </a:p>
          <a:p>
            <a:endParaRPr lang="en-GB"/>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040B5DC-2182-470A-90E2-FD79996AE8D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344655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1ADC70C-5E41-40C4-81C2-7D3435A6CDB8}"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94677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 motivates families &amp; communities to treat someone in this way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7C877E-9C59-4BF6-8D2E-930B7699936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46062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CE7FA-B277-4D42-919D-BE25FF6294E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00713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CE7FA-B277-4D42-919D-BE25FF6294E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826334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a single traumatic event may constitute significant harm, however it is more often a compilation of events which interrupt, change or damage the child’s development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EECE7FA-B277-4D42-919D-BE25FF6294EB}"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104285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05A3501-C483-4386-B0AC-BFC6857B7491}"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365368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Section 121 Anti-social Behaviour, Crime and Policing Act 2014 came into effect on 16 June 2014. </a:t>
            </a:r>
          </a:p>
          <a:p>
            <a:endParaRPr lang="en-GB" dirty="0"/>
          </a:p>
          <a:p>
            <a:endParaRPr lang="en-GB" dirty="0"/>
          </a:p>
          <a:p>
            <a:r>
              <a:rPr lang="en-GB" dirty="0"/>
              <a:t>A person commits an offence under the law of England and Wales if he or she - (a) uses violence, threats or any other form of coercion for the purpose of causing another person to enter into a marriage, and (b) believes, or ought reasonably to believe, that the conduct may cause the other person to enter into the marriage without free and full consent. It is this Act that criminalises forcing someone to marry. </a:t>
            </a:r>
          </a:p>
          <a:p>
            <a:endParaRPr lang="en-GB" dirty="0"/>
          </a:p>
          <a:p>
            <a:r>
              <a:rPr lang="en-GB" dirty="0"/>
              <a:t>Breaching a Forced Marriage Protection Order is also being criminalised. </a:t>
            </a:r>
          </a:p>
          <a:p>
            <a:endParaRPr lang="en-GB" dirty="0"/>
          </a:p>
          <a:p>
            <a:endParaRPr lang="en-GB" dirty="0"/>
          </a:p>
          <a:p>
            <a:endParaRPr lang="en-GB" dirty="0"/>
          </a:p>
          <a:p>
            <a:r>
              <a:rPr lang="en-GB" dirty="0"/>
              <a:t>The civil remedy of obtaining a Forced Marriage Protection Order through the family courts will continue to exist alongside the new criminal offence, so victims can choose how they wish to be assisted. Maximum penalty of seven years for committing a forced marriage offence and a maximum penalty of five years for breach of a forced marriage protection order</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7C877E-9C59-4BF6-8D2E-930B7699936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557357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F2FAE7-0E66-4B77-ABAD-A98ECBED521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3483921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5F2FAE7-0E66-4B77-ABAD-A98ECBED5217}"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971900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56EA6-A5FF-459D-C9C7-AD9C5C02C82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D1E6C63-925F-B733-1D14-EA04736F6D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39CCB1-DCDE-8054-03EA-1E2F5CE6E549}"/>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5" name="Footer Placeholder 4">
            <a:extLst>
              <a:ext uri="{FF2B5EF4-FFF2-40B4-BE49-F238E27FC236}">
                <a16:creationId xmlns:a16="http://schemas.microsoft.com/office/drawing/2014/main" id="{3CFD2921-D9CE-8438-4F4D-33080E4B81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8AC4B4-D1E9-029D-C53D-522E3608D92B}"/>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1800173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E3454-67E8-2900-2408-41A1156EAE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6EE7FE5-9E3B-9D26-A810-9B274ADA316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E55A7B-F056-E4DE-2D33-070AF266DBB1}"/>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5" name="Footer Placeholder 4">
            <a:extLst>
              <a:ext uri="{FF2B5EF4-FFF2-40B4-BE49-F238E27FC236}">
                <a16:creationId xmlns:a16="http://schemas.microsoft.com/office/drawing/2014/main" id="{7734BF9A-53B0-AB96-980B-BF7BF7BB32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32A58A-E751-67BE-949C-A976A782AACF}"/>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34814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FDC8B-B1C1-C86E-78AB-8F3E4FF77D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7F7E94-90EF-4DF5-6D57-53B1DF63CB5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5E05FAD-D045-C048-DB9F-46ADDDDEC733}"/>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5" name="Footer Placeholder 4">
            <a:extLst>
              <a:ext uri="{FF2B5EF4-FFF2-40B4-BE49-F238E27FC236}">
                <a16:creationId xmlns:a16="http://schemas.microsoft.com/office/drawing/2014/main" id="{090F1A94-2656-A766-7B35-394769026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6684C-B9F8-59BE-91C0-E5D3F53D9C93}"/>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2963944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F2EF0-3F39-77F6-BE9F-7009ED5670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EFBD431-A863-84AF-7D53-0A6A9E7647F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C5D3338-652E-9D39-96FA-FEB0AD7EAA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BF351B-71FA-9F8E-F8C0-093DDF924E82}"/>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6" name="Footer Placeholder 5">
            <a:extLst>
              <a:ext uri="{FF2B5EF4-FFF2-40B4-BE49-F238E27FC236}">
                <a16:creationId xmlns:a16="http://schemas.microsoft.com/office/drawing/2014/main" id="{C8EC5620-0A00-CA0D-352B-11B0247C35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ECC4BD-4324-8ACF-8774-CFE8EA5579B2}"/>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4387574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B6886-D9BC-5128-60F8-93ADB0566B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5610615-BB23-9D43-F918-E79BF9CB595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95E04F-E487-9D04-BEE7-A23E7E3D95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350D322-97F4-FDAF-CCAE-C2094F7BCC1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298C18-3B82-32DA-983A-F7FB1DA52E6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EC60493-1F6F-6179-973B-784953FDABA0}"/>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8" name="Footer Placeholder 7">
            <a:extLst>
              <a:ext uri="{FF2B5EF4-FFF2-40B4-BE49-F238E27FC236}">
                <a16:creationId xmlns:a16="http://schemas.microsoft.com/office/drawing/2014/main" id="{B531AA9F-5F66-78E2-30FB-F135195B25F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BA82E1-AABA-1DF7-FA9E-B120F9075DFF}"/>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2753145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DA2E2-7609-ABDA-1B8A-D3FF6F8983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5231FC-5C42-8837-4C9A-4D4CB11E8A12}"/>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4" name="Footer Placeholder 3">
            <a:extLst>
              <a:ext uri="{FF2B5EF4-FFF2-40B4-BE49-F238E27FC236}">
                <a16:creationId xmlns:a16="http://schemas.microsoft.com/office/drawing/2014/main" id="{769C9D32-8456-7731-A759-4FD410016F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CB2A36-F27B-6BB1-7B33-FC099950EC9A}"/>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1280933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79E2C8D-311B-12E4-4944-31020734C2FB}"/>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3" name="Footer Placeholder 2">
            <a:extLst>
              <a:ext uri="{FF2B5EF4-FFF2-40B4-BE49-F238E27FC236}">
                <a16:creationId xmlns:a16="http://schemas.microsoft.com/office/drawing/2014/main" id="{D049B874-209A-EE78-2A07-FC181DC1A1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2A42D17-BF74-356E-0BBE-B92CC73A9A59}"/>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051839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0FA96-3BEE-1391-ECEA-C05342ED6C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FE15C16-A062-D1E4-0795-CBAD8A7618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37C350-1B39-B967-AD6D-00E7BA9FEE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99A459-1B6D-7C0D-80FB-170C1588B7A6}"/>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6" name="Footer Placeholder 5">
            <a:extLst>
              <a:ext uri="{FF2B5EF4-FFF2-40B4-BE49-F238E27FC236}">
                <a16:creationId xmlns:a16="http://schemas.microsoft.com/office/drawing/2014/main" id="{35D82A1D-7F6A-A18F-EC81-0B07992D5AE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B32169B-88B4-066F-4997-4954527F1691}"/>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3889833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8B142-01C1-5DEA-C291-418EDA0B620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BDED3B4-4AC3-B01B-5B52-4C3B7D27DB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D903C15-05C9-287F-299D-E6E2E784B62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7D1866-ED04-5405-00A5-C0570F4D0D5B}"/>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6" name="Footer Placeholder 5">
            <a:extLst>
              <a:ext uri="{FF2B5EF4-FFF2-40B4-BE49-F238E27FC236}">
                <a16:creationId xmlns:a16="http://schemas.microsoft.com/office/drawing/2014/main" id="{073A942D-8284-0DDD-CF45-1CE312A032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60D052-1F9B-2796-68CD-52EA41D1216B}"/>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910843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C8BF2-3EC7-4101-B222-1C184A3F4F8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C4543B9-E496-3B77-2B1D-73FA193F6A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BF6AE0-F09D-D038-218A-1644C160DD8C}"/>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5" name="Footer Placeholder 4">
            <a:extLst>
              <a:ext uri="{FF2B5EF4-FFF2-40B4-BE49-F238E27FC236}">
                <a16:creationId xmlns:a16="http://schemas.microsoft.com/office/drawing/2014/main" id="{AFEE3995-92DB-9517-8E5D-E56BDC30CE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B7974-4C11-E213-9D64-1E688358F9CF}"/>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1497572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232838-036B-11D1-FFF2-140A90D00ED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A9FA13-D941-F956-E260-1DFB70A473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3D3986-30C6-A8C9-38D8-118A7C257BEC}"/>
              </a:ext>
            </a:extLst>
          </p:cNvPr>
          <p:cNvSpPr>
            <a:spLocks noGrp="1"/>
          </p:cNvSpPr>
          <p:nvPr>
            <p:ph type="dt" sz="half" idx="10"/>
          </p:nvPr>
        </p:nvSpPr>
        <p:spPr/>
        <p:txBody>
          <a:bodyPr/>
          <a:lstStyle/>
          <a:p>
            <a:fld id="{099583BD-E1F6-41B3-8C8B-E7B21F5674F5}" type="datetimeFigureOut">
              <a:rPr lang="en-GB" smtClean="0"/>
              <a:t>04/12/2025</a:t>
            </a:fld>
            <a:endParaRPr lang="en-GB"/>
          </a:p>
        </p:txBody>
      </p:sp>
      <p:sp>
        <p:nvSpPr>
          <p:cNvPr id="5" name="Footer Placeholder 4">
            <a:extLst>
              <a:ext uri="{FF2B5EF4-FFF2-40B4-BE49-F238E27FC236}">
                <a16:creationId xmlns:a16="http://schemas.microsoft.com/office/drawing/2014/main" id="{D9A49507-4A1D-61F3-924C-237EF5B02B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FDC84F-4051-3043-B5AA-6BD1C056B1D2}"/>
              </a:ext>
            </a:extLst>
          </p:cNvPr>
          <p:cNvSpPr>
            <a:spLocks noGrp="1"/>
          </p:cNvSpPr>
          <p:nvPr>
            <p:ph type="sldNum" sz="quarter" idx="12"/>
          </p:nvPr>
        </p:nvSpPr>
        <p:spPr/>
        <p:txBody>
          <a:bodyPr/>
          <a:lstStyle/>
          <a:p>
            <a:fld id="{F64EA08D-0B23-49E4-AA56-E88CCE890C44}" type="slidenum">
              <a:rPr lang="en-GB" smtClean="0"/>
              <a:t>‹#›</a:t>
            </a:fld>
            <a:endParaRPr lang="en-GB"/>
          </a:p>
        </p:txBody>
      </p:sp>
    </p:spTree>
    <p:extLst>
      <p:ext uri="{BB962C8B-B14F-4D97-AF65-F5344CB8AC3E}">
        <p14:creationId xmlns:p14="http://schemas.microsoft.com/office/powerpoint/2010/main" val="1205248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13AEF-C96E-584D-1E92-179F86934CD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D62D73-728B-BFB2-A750-9C3ACCD208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1C3D674-2084-4D1A-B165-487A9027EAA0}"/>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5" name="Footer Placeholder 4">
            <a:extLst>
              <a:ext uri="{FF2B5EF4-FFF2-40B4-BE49-F238E27FC236}">
                <a16:creationId xmlns:a16="http://schemas.microsoft.com/office/drawing/2014/main" id="{F151568C-39F3-F1FB-53A5-01EAB60C1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F121D1-84AF-43A5-B1F7-B72A86A56AB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352369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963F2-E3FF-70D2-FEB9-A6D2839D64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2329F-9851-47E7-A470-B246999DF6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898EFA-24F1-F660-3633-36DF7B9DAC4C}"/>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5" name="Footer Placeholder 4">
            <a:extLst>
              <a:ext uri="{FF2B5EF4-FFF2-40B4-BE49-F238E27FC236}">
                <a16:creationId xmlns:a16="http://schemas.microsoft.com/office/drawing/2014/main" id="{DAA483D0-0B45-7E64-7EEC-E1E6B5AEA5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115CC53-172A-A6BF-CC3F-B15EAEC6207A}"/>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3568381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32E6C-C871-D60C-6C13-3D0FBB78EA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FC7B2D-574C-7182-F5F5-1221562483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D635A-FA02-88CC-B7E2-BAB388FCFB62}"/>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5" name="Footer Placeholder 4">
            <a:extLst>
              <a:ext uri="{FF2B5EF4-FFF2-40B4-BE49-F238E27FC236}">
                <a16:creationId xmlns:a16="http://schemas.microsoft.com/office/drawing/2014/main" id="{BD455611-77AC-C238-BC0E-4016F3D2DD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5FD65-186E-90DD-9C0F-428F7EC44E26}"/>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272851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2345B-9C7A-8298-C602-082ECCEAFF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93009-1E2A-6072-0F21-83464E9BD4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14A1DE-988A-2086-A262-37603DF9CC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67BAF4B-FA2D-000A-8C06-953AF134F25C}"/>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6" name="Footer Placeholder 5">
            <a:extLst>
              <a:ext uri="{FF2B5EF4-FFF2-40B4-BE49-F238E27FC236}">
                <a16:creationId xmlns:a16="http://schemas.microsoft.com/office/drawing/2014/main" id="{2EB6D865-C0F1-165F-B291-FB04047D00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18FFBB2-01FB-B3EE-6152-4E0375F7B2A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382201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CF955-51AE-BC16-82F4-17FAE0E3AC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DCCBFF-726E-DDE1-46B9-77E60F8172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D1D67B-88E7-1BB2-0828-9AA3A728FE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D622B7-1D60-249D-4F9E-3535D0FA71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695415-1AC6-BC2E-8424-B636AF8C33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5DE590-D1EB-7188-5E3A-5838F2D7F8A9}"/>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8" name="Footer Placeholder 7">
            <a:extLst>
              <a:ext uri="{FF2B5EF4-FFF2-40B4-BE49-F238E27FC236}">
                <a16:creationId xmlns:a16="http://schemas.microsoft.com/office/drawing/2014/main" id="{819BC65B-7286-43F8-0245-42404703B01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47EEE6-23EC-6BEE-23E6-BDB6ED75EF0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37814072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E55A1-D165-BFB3-20F5-1773ED85198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6E3755E-57AC-C1B8-1210-14E2CA542A29}"/>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4" name="Footer Placeholder 3">
            <a:extLst>
              <a:ext uri="{FF2B5EF4-FFF2-40B4-BE49-F238E27FC236}">
                <a16:creationId xmlns:a16="http://schemas.microsoft.com/office/drawing/2014/main" id="{81F67C3E-9F21-EA37-9E5D-4CA8B7ACA4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299B4B-B4B5-1CF4-5C5A-409E7B6FF28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60480938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113ECCA-56E9-1547-AD78-B3A0A4BB7E6E}"/>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3" name="Footer Placeholder 2">
            <a:extLst>
              <a:ext uri="{FF2B5EF4-FFF2-40B4-BE49-F238E27FC236}">
                <a16:creationId xmlns:a16="http://schemas.microsoft.com/office/drawing/2014/main" id="{F2FB0DB4-42B8-DCB3-D0B7-9A79149099A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7C62BF-EB70-973F-2458-C25EA66D8258}"/>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644601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0E52-B58E-82D9-931F-777604CF86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ADC550-8457-F7F4-3764-4A1CD6BFC30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7493C5-EE6C-7E05-CC5E-1CAE032A8F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45F966-A953-572B-DEB0-B2272B386F49}"/>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6" name="Footer Placeholder 5">
            <a:extLst>
              <a:ext uri="{FF2B5EF4-FFF2-40B4-BE49-F238E27FC236}">
                <a16:creationId xmlns:a16="http://schemas.microsoft.com/office/drawing/2014/main" id="{A4355AD5-63F0-4692-BBEC-D7091DAE4C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C60AC6-44B5-DC3F-ED0A-C01BC668C647}"/>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42412923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2134DE-9499-1D03-FABA-2BE643523B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B1355A5-F9E6-660F-CD31-99E23AC20D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A7B44BA-819E-C57B-4E4A-39600D770F7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0823E8-B822-BAF5-ECF7-89A54EC7C10F}"/>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6" name="Footer Placeholder 5">
            <a:extLst>
              <a:ext uri="{FF2B5EF4-FFF2-40B4-BE49-F238E27FC236}">
                <a16:creationId xmlns:a16="http://schemas.microsoft.com/office/drawing/2014/main" id="{51204B97-93E4-E9DE-DC74-6314A4688C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B4251A9-C205-2F74-EDBC-41192F9756F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32773955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A4C312-B5D9-C04C-52A0-850D922A33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1E6EE11-793E-7DC1-F47B-5C0C2E1D7E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3FE243-31FC-7B6C-9A32-FEBDEEC250A6}"/>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5" name="Footer Placeholder 4">
            <a:extLst>
              <a:ext uri="{FF2B5EF4-FFF2-40B4-BE49-F238E27FC236}">
                <a16:creationId xmlns:a16="http://schemas.microsoft.com/office/drawing/2014/main" id="{64439ACA-FFED-5158-435D-3E7FC112E2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871D0-F46E-4583-63A0-19DEC076FD9F}"/>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20227940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A343927-1A04-D0BE-0B6B-844EDBC84A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5883A7-91E9-85EC-B79C-A16CBDBEFDB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B15B2-3611-832D-9AF8-CCBDDDB6E3F9}"/>
              </a:ext>
            </a:extLst>
          </p:cNvPr>
          <p:cNvSpPr>
            <a:spLocks noGrp="1"/>
          </p:cNvSpPr>
          <p:nvPr>
            <p:ph type="dt" sz="half" idx="10"/>
          </p:nvPr>
        </p:nvSpPr>
        <p:spPr/>
        <p:txBody>
          <a:bodyPr/>
          <a:lstStyle/>
          <a:p>
            <a:fld id="{3D2566B9-3554-4DD5-9B2E-3A644EFA7170}" type="datetimeFigureOut">
              <a:rPr lang="en-GB" smtClean="0"/>
              <a:t>04/12/2025</a:t>
            </a:fld>
            <a:endParaRPr lang="en-GB"/>
          </a:p>
        </p:txBody>
      </p:sp>
      <p:sp>
        <p:nvSpPr>
          <p:cNvPr id="5" name="Footer Placeholder 4">
            <a:extLst>
              <a:ext uri="{FF2B5EF4-FFF2-40B4-BE49-F238E27FC236}">
                <a16:creationId xmlns:a16="http://schemas.microsoft.com/office/drawing/2014/main" id="{EB36D5BC-3314-4E2B-4628-606AE3704E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F98C3-A667-D1B4-31B5-C4FE400A9D84}"/>
              </a:ext>
            </a:extLst>
          </p:cNvPr>
          <p:cNvSpPr>
            <a:spLocks noGrp="1"/>
          </p:cNvSpPr>
          <p:nvPr>
            <p:ph type="sldNum" sz="quarter" idx="12"/>
          </p:nvPr>
        </p:nvSpPr>
        <p:spPr/>
        <p:txBody>
          <a:bodyPr/>
          <a:lstStyle/>
          <a:p>
            <a:fld id="{24DC58EC-487E-4587-BE0B-171CAD97C1C9}" type="slidenum">
              <a:rPr lang="en-GB" smtClean="0"/>
              <a:t>‹#›</a:t>
            </a:fld>
            <a:endParaRPr lang="en-GB"/>
          </a:p>
        </p:txBody>
      </p:sp>
    </p:spTree>
    <p:extLst>
      <p:ext uri="{BB962C8B-B14F-4D97-AF65-F5344CB8AC3E}">
        <p14:creationId xmlns:p14="http://schemas.microsoft.com/office/powerpoint/2010/main" val="179100907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F7C7C-79A5-F501-B8D1-0AFB90305C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E9706F-EB80-8579-A037-E68CC774D3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C26944C-DCC2-6171-66B7-AC69AD1AFA11}"/>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5" name="Footer Placeholder 4">
            <a:extLst>
              <a:ext uri="{FF2B5EF4-FFF2-40B4-BE49-F238E27FC236}">
                <a16:creationId xmlns:a16="http://schemas.microsoft.com/office/drawing/2014/main" id="{1C379512-FA1D-25A1-3082-8C64CC9145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1E5942-2EC7-5487-9241-1590EEC33CF7}"/>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3855000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3A83F-422B-CB5A-DBA5-4E4B36A322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2EB288-70E9-ECBF-D646-91D90E0687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1AB448-7790-B689-D9A2-28C59345B4AB}"/>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5" name="Footer Placeholder 4">
            <a:extLst>
              <a:ext uri="{FF2B5EF4-FFF2-40B4-BE49-F238E27FC236}">
                <a16:creationId xmlns:a16="http://schemas.microsoft.com/office/drawing/2014/main" id="{36FD1907-1FEA-55CB-9D24-B5206D06E0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71435-191B-3AD2-C70E-A09AF27748C2}"/>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6198273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422DB-F35D-34D2-64E8-0FAE6D4927F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C8B055-9128-ECAA-1164-1839D54A511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5327D7E-CAE8-E3BD-A2BE-1406FC57AFA0}"/>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5" name="Footer Placeholder 4">
            <a:extLst>
              <a:ext uri="{FF2B5EF4-FFF2-40B4-BE49-F238E27FC236}">
                <a16:creationId xmlns:a16="http://schemas.microsoft.com/office/drawing/2014/main" id="{86B34325-346A-9642-7AD2-2CC2CA3D99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874C8A-3E7C-173B-BBC9-EC4B69257748}"/>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4142122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40B03-3A8D-0DE8-5875-71BFD4A8DE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174AF-91B2-2715-4580-D5CCB2924A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8258E7-D56F-02CA-C45A-472ECF5725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4C96B4-5404-B7B8-A4CB-597983528D2A}"/>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6" name="Footer Placeholder 5">
            <a:extLst>
              <a:ext uri="{FF2B5EF4-FFF2-40B4-BE49-F238E27FC236}">
                <a16:creationId xmlns:a16="http://schemas.microsoft.com/office/drawing/2014/main" id="{6EBCF76F-B533-91A3-D4CA-38CA5D9D7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163558-8BE1-E7F8-588F-848805673B64}"/>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7922126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ABE26-2B53-B46B-63E4-4F2B034B11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D52700-B56F-3EE5-A3F7-34CC78669E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32D1C72-8E10-9828-6730-69ABEBC174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08E05D3-3BEA-2CE8-1EE8-6B45E38BBE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581ACB2-1594-8E76-23F2-96C8A60EF42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33CABF8-EDE0-0EEC-5001-D16432665A97}"/>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8" name="Footer Placeholder 7">
            <a:extLst>
              <a:ext uri="{FF2B5EF4-FFF2-40B4-BE49-F238E27FC236}">
                <a16:creationId xmlns:a16="http://schemas.microsoft.com/office/drawing/2014/main" id="{05A8B929-AFBD-D4C5-5B1C-BA2A9AA2E6C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294067-CC16-8B8E-E353-C656560C0A2B}"/>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303141157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335B0-3ED2-6553-5C7D-127D56D9BC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FCD0DDC-F7C5-B6BD-5955-FDF71375C4FD}"/>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4" name="Footer Placeholder 3">
            <a:extLst>
              <a:ext uri="{FF2B5EF4-FFF2-40B4-BE49-F238E27FC236}">
                <a16:creationId xmlns:a16="http://schemas.microsoft.com/office/drawing/2014/main" id="{CB8D85AE-9A35-D12F-94A3-170F780FB70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0AE6CD-F02F-B2A7-582D-D3851FCCE8E3}"/>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41432389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3DCAC0-E72C-429E-3CEE-41A79231514B}"/>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3" name="Footer Placeholder 2">
            <a:extLst>
              <a:ext uri="{FF2B5EF4-FFF2-40B4-BE49-F238E27FC236}">
                <a16:creationId xmlns:a16="http://schemas.microsoft.com/office/drawing/2014/main" id="{D8C93E4B-3C0C-0BBA-2148-F4BF5794E3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11B59DC-B744-DAD4-0845-8A9A51CB1295}"/>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11412816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6CF1E-2395-41E5-0671-8F11CFA3AF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681CA0-0C6C-F59F-F11B-443965F25A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051398-6AD1-ED4C-37CD-754F8998EB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9B7E5B-10A7-95C6-F1A4-3394EC6A86CA}"/>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6" name="Footer Placeholder 5">
            <a:extLst>
              <a:ext uri="{FF2B5EF4-FFF2-40B4-BE49-F238E27FC236}">
                <a16:creationId xmlns:a16="http://schemas.microsoft.com/office/drawing/2014/main" id="{EA08FF7E-C8BE-BA32-D2A6-DEB62F561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E78165-78C9-0D8F-C0EF-AFD54F64CBD3}"/>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61618554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B760-8977-A574-127D-15F16F7E8A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7B2017-00FA-F7A5-ECDF-4723FD8A680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0A7CD08D-2236-C21B-CE65-5CB836B2EF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FE33DB-001C-6808-8434-0C08434B89DD}"/>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6" name="Footer Placeholder 5">
            <a:extLst>
              <a:ext uri="{FF2B5EF4-FFF2-40B4-BE49-F238E27FC236}">
                <a16:creationId xmlns:a16="http://schemas.microsoft.com/office/drawing/2014/main" id="{60A1AFDD-5BAE-C04C-6110-4EC69B44D0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882F71-979F-1A5E-054C-37E9C9420F2F}"/>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24195681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2E5E3-17C9-1733-1C9E-ABB6A62F365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6B4C60-E462-6F4C-D7AA-E1ADFE033A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761E9A-FFBD-4696-C414-F6698F81D422}"/>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5" name="Footer Placeholder 4">
            <a:extLst>
              <a:ext uri="{FF2B5EF4-FFF2-40B4-BE49-F238E27FC236}">
                <a16:creationId xmlns:a16="http://schemas.microsoft.com/office/drawing/2014/main" id="{E2D500C2-7D93-ED44-E15B-DACCEBAAE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44610B-89C5-5905-EFA6-BB5EEF9FCDD4}"/>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414163999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4D747-5A8D-6E1C-9319-84E00C5AAA7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5B4C379-973E-C3BC-F98A-13B4F5AD15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ED5C6A-F8D3-2293-8A61-49EBAF3B6C22}"/>
              </a:ext>
            </a:extLst>
          </p:cNvPr>
          <p:cNvSpPr>
            <a:spLocks noGrp="1"/>
          </p:cNvSpPr>
          <p:nvPr>
            <p:ph type="dt" sz="half" idx="10"/>
          </p:nvPr>
        </p:nvSpPr>
        <p:spPr/>
        <p:txBody>
          <a:bodyPr/>
          <a:lstStyle/>
          <a:p>
            <a:fld id="{E241BA7E-DFDE-4475-B6C2-DE0B7B6005C8}" type="datetimeFigureOut">
              <a:rPr lang="en-GB" smtClean="0"/>
              <a:t>04/12/2025</a:t>
            </a:fld>
            <a:endParaRPr lang="en-GB"/>
          </a:p>
        </p:txBody>
      </p:sp>
      <p:sp>
        <p:nvSpPr>
          <p:cNvPr id="5" name="Footer Placeholder 4">
            <a:extLst>
              <a:ext uri="{FF2B5EF4-FFF2-40B4-BE49-F238E27FC236}">
                <a16:creationId xmlns:a16="http://schemas.microsoft.com/office/drawing/2014/main" id="{90FAF9C3-3180-1C18-4F08-0A25B89F9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ECB2F0-B0D6-2577-FDB1-7620CA41EEE8}"/>
              </a:ext>
            </a:extLst>
          </p:cNvPr>
          <p:cNvSpPr>
            <a:spLocks noGrp="1"/>
          </p:cNvSpPr>
          <p:nvPr>
            <p:ph type="sldNum" sz="quarter" idx="12"/>
          </p:nvPr>
        </p:nvSpPr>
        <p:spPr/>
        <p:txBody>
          <a:bodyPr/>
          <a:lstStyle/>
          <a:p>
            <a:fld id="{F39E76F5-A38C-4D07-BA48-3137EEA80DE8}" type="slidenum">
              <a:rPr lang="en-GB" smtClean="0"/>
              <a:t>‹#›</a:t>
            </a:fld>
            <a:endParaRPr lang="en-GB"/>
          </a:p>
        </p:txBody>
      </p:sp>
    </p:spTree>
    <p:extLst>
      <p:ext uri="{BB962C8B-B14F-4D97-AF65-F5344CB8AC3E}">
        <p14:creationId xmlns:p14="http://schemas.microsoft.com/office/powerpoint/2010/main" val="38721591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DABF0AB-DF1A-5B0C-EE72-66CA557F1B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22EADA-D274-EE71-4820-639E80EC1F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E3E77B-E43B-EBEB-73ED-25D97F0B0A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99583BD-E1F6-41B3-8C8B-E7B21F5674F5}" type="datetimeFigureOut">
              <a:rPr lang="en-GB" smtClean="0"/>
              <a:t>04/12/2025</a:t>
            </a:fld>
            <a:endParaRPr lang="en-GB"/>
          </a:p>
        </p:txBody>
      </p:sp>
      <p:sp>
        <p:nvSpPr>
          <p:cNvPr id="5" name="Footer Placeholder 4">
            <a:extLst>
              <a:ext uri="{FF2B5EF4-FFF2-40B4-BE49-F238E27FC236}">
                <a16:creationId xmlns:a16="http://schemas.microsoft.com/office/drawing/2014/main" id="{4EDDCF72-02F2-8D0D-FE29-9A0D8A34B4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AB2020F-D6BC-51CA-856B-E7DED61FB8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4EA08D-0B23-49E4-AA56-E88CCE890C44}" type="slidenum">
              <a:rPr lang="en-GB" smtClean="0"/>
              <a:t>‹#›</a:t>
            </a:fld>
            <a:endParaRPr lang="en-GB"/>
          </a:p>
        </p:txBody>
      </p:sp>
    </p:spTree>
    <p:extLst>
      <p:ext uri="{BB962C8B-B14F-4D97-AF65-F5344CB8AC3E}">
        <p14:creationId xmlns:p14="http://schemas.microsoft.com/office/powerpoint/2010/main" val="1297495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D9E8D1-6BF4-4C80-AC34-1D5C0555D73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08211D-6A77-B892-3B34-13305D3EC1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C60B9B-DC66-93EC-EF9E-3D3171C11C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D2566B9-3554-4DD5-9B2E-3A644EFA7170}" type="datetimeFigureOut">
              <a:rPr lang="en-GB" smtClean="0"/>
              <a:t>04/12/2025</a:t>
            </a:fld>
            <a:endParaRPr lang="en-GB"/>
          </a:p>
        </p:txBody>
      </p:sp>
      <p:sp>
        <p:nvSpPr>
          <p:cNvPr id="5" name="Footer Placeholder 4">
            <a:extLst>
              <a:ext uri="{FF2B5EF4-FFF2-40B4-BE49-F238E27FC236}">
                <a16:creationId xmlns:a16="http://schemas.microsoft.com/office/drawing/2014/main" id="{AA5D29D5-6E10-9233-ECE9-C53C0114DB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8B85B86-3752-F077-EE40-17CD4969EF5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4DC58EC-487E-4587-BE0B-171CAD97C1C9}" type="slidenum">
              <a:rPr lang="en-GB" smtClean="0"/>
              <a:t>‹#›</a:t>
            </a:fld>
            <a:endParaRPr lang="en-GB"/>
          </a:p>
        </p:txBody>
      </p:sp>
    </p:spTree>
    <p:extLst>
      <p:ext uri="{BB962C8B-B14F-4D97-AF65-F5344CB8AC3E}">
        <p14:creationId xmlns:p14="http://schemas.microsoft.com/office/powerpoint/2010/main" val="6361631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A97DD4-18D5-95E4-9EBE-34B46BBB4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65669F-E0B9-0639-1E3C-01F9C56E15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3B6A0-A3F7-5FA8-CAC5-52A50D6F16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241BA7E-DFDE-4475-B6C2-DE0B7B6005C8}" type="datetimeFigureOut">
              <a:rPr lang="en-GB" smtClean="0"/>
              <a:t>04/12/2025</a:t>
            </a:fld>
            <a:endParaRPr lang="en-GB"/>
          </a:p>
        </p:txBody>
      </p:sp>
      <p:sp>
        <p:nvSpPr>
          <p:cNvPr id="5" name="Footer Placeholder 4">
            <a:extLst>
              <a:ext uri="{FF2B5EF4-FFF2-40B4-BE49-F238E27FC236}">
                <a16:creationId xmlns:a16="http://schemas.microsoft.com/office/drawing/2014/main" id="{B3834493-DC95-9A21-30E3-1EA4758739A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2A55BD8-3658-486B-A189-654E9525DE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9E76F5-A38C-4D07-BA48-3137EEA80DE8}" type="slidenum">
              <a:rPr lang="en-GB" smtClean="0"/>
              <a:t>‹#›</a:t>
            </a:fld>
            <a:endParaRPr lang="en-GB"/>
          </a:p>
        </p:txBody>
      </p:sp>
    </p:spTree>
    <p:extLst>
      <p:ext uri="{BB962C8B-B14F-4D97-AF65-F5344CB8AC3E}">
        <p14:creationId xmlns:p14="http://schemas.microsoft.com/office/powerpoint/2010/main" val="30096543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2.jpeg"/><Relationship Id="rId1" Type="http://schemas.openxmlformats.org/officeDocument/2006/relationships/slideLayout" Target="../slideLayouts/slideLayout24.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4.jpeg"/><Relationship Id="rId1" Type="http://schemas.openxmlformats.org/officeDocument/2006/relationships/slideLayout" Target="../slideLayouts/slideLayout24.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4.xml"/><Relationship Id="rId1" Type="http://schemas.openxmlformats.org/officeDocument/2006/relationships/slideLayout" Target="../slideLayouts/slideLayout24.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24.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6.xml"/><Relationship Id="rId1" Type="http://schemas.openxmlformats.org/officeDocument/2006/relationships/slideLayout" Target="../slideLayouts/slideLayout24.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7.xml"/><Relationship Id="rId1" Type="http://schemas.openxmlformats.org/officeDocument/2006/relationships/slideLayout" Target="../slideLayouts/slideLayout24.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17.jpeg"/><Relationship Id="rId1" Type="http://schemas.openxmlformats.org/officeDocument/2006/relationships/slideLayout" Target="../slideLayouts/slideLayout24.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a:extLst>
              <a:ext uri="{FF2B5EF4-FFF2-40B4-BE49-F238E27FC236}">
                <a16:creationId xmlns:a16="http://schemas.microsoft.com/office/drawing/2014/main" id="{E60E5668-D85F-1D4F-B759-88E1F77CCFEE}"/>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5DB15FD6-8287-406D-5691-67FAB9691223}"/>
              </a:ext>
            </a:extLst>
          </p:cNvPr>
          <p:cNvSpPr>
            <a:spLocks noGrp="1"/>
          </p:cNvSpPr>
          <p:nvPr>
            <p:ph type="ctrTitle"/>
          </p:nvPr>
        </p:nvSpPr>
        <p:spPr>
          <a:xfrm>
            <a:off x="1524000" y="1122362"/>
            <a:ext cx="9144000" cy="2900518"/>
          </a:xfrm>
        </p:spPr>
        <p:txBody>
          <a:bodyPr>
            <a:normAutofit/>
          </a:bodyPr>
          <a:lstStyle/>
          <a:p>
            <a:r>
              <a:rPr lang="en-GB">
                <a:solidFill>
                  <a:srgbClr val="FFFFFF"/>
                </a:solidFill>
              </a:rPr>
              <a:t>Revision</a:t>
            </a:r>
          </a:p>
        </p:txBody>
      </p:sp>
      <p:sp>
        <p:nvSpPr>
          <p:cNvPr id="3" name="Subtitle 2">
            <a:extLst>
              <a:ext uri="{FF2B5EF4-FFF2-40B4-BE49-F238E27FC236}">
                <a16:creationId xmlns:a16="http://schemas.microsoft.com/office/drawing/2014/main" id="{FC2B38E6-0976-D613-D4F4-CCAB9F927A53}"/>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Wynne Jones</a:t>
            </a:r>
          </a:p>
        </p:txBody>
      </p:sp>
    </p:spTree>
    <p:extLst>
      <p:ext uri="{BB962C8B-B14F-4D97-AF65-F5344CB8AC3E}">
        <p14:creationId xmlns:p14="http://schemas.microsoft.com/office/powerpoint/2010/main" val="1838109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DE05A9-E804-FED0-036D-D3978ABF9296}"/>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kern="1200" dirty="0">
                <a:solidFill>
                  <a:srgbClr val="FFFFFF"/>
                </a:solidFill>
                <a:latin typeface="Aptos Display" panose="020B0004020202020204" pitchFamily="34" charset="0"/>
              </a:rPr>
              <a:t>Rape - Section 1 SOA 2003</a:t>
            </a:r>
          </a:p>
        </p:txBody>
      </p:sp>
      <p:graphicFrame>
        <p:nvGraphicFramePr>
          <p:cNvPr id="8" name="TextBox 5">
            <a:extLst>
              <a:ext uri="{FF2B5EF4-FFF2-40B4-BE49-F238E27FC236}">
                <a16:creationId xmlns:a16="http://schemas.microsoft.com/office/drawing/2014/main" id="{18D18B69-7A07-C859-8482-48EED04E9092}"/>
              </a:ext>
            </a:extLst>
          </p:cNvPr>
          <p:cNvGraphicFramePr/>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8439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CE081F-FB1A-0191-8579-788BFC2AE337}"/>
              </a:ext>
            </a:extLst>
          </p:cNvPr>
          <p:cNvSpPr>
            <a:spLocks noGrp="1"/>
          </p:cNvSpPr>
          <p:nvPr>
            <p:ph type="title"/>
          </p:nvPr>
        </p:nvSpPr>
        <p:spPr>
          <a:xfrm>
            <a:off x="1371597" y="348865"/>
            <a:ext cx="10044023" cy="877729"/>
          </a:xfrm>
        </p:spPr>
        <p:txBody>
          <a:bodyPr anchor="ctr">
            <a:normAutofit/>
          </a:bodyPr>
          <a:lstStyle/>
          <a:p>
            <a:r>
              <a:rPr lang="en-GB" dirty="0">
                <a:solidFill>
                  <a:srgbClr val="FFFFFF"/>
                </a:solidFill>
                <a:latin typeface="Aptos Display" panose="020B0004020202020204" pitchFamily="34" charset="0"/>
              </a:rPr>
              <a:t>Section 1 SOA 2003</a:t>
            </a:r>
          </a:p>
        </p:txBody>
      </p:sp>
      <p:graphicFrame>
        <p:nvGraphicFramePr>
          <p:cNvPr id="5" name="Content Placeholder 2">
            <a:extLst>
              <a:ext uri="{FF2B5EF4-FFF2-40B4-BE49-F238E27FC236}">
                <a16:creationId xmlns:a16="http://schemas.microsoft.com/office/drawing/2014/main" id="{B50928A2-F5E8-629B-8BBE-49DCEB76C22E}"/>
              </a:ext>
            </a:extLst>
          </p:cNvPr>
          <p:cNvGraphicFramePr>
            <a:graphicFrameLocks noGrp="1"/>
          </p:cNvGraphicFramePr>
          <p:nvPr>
            <p:ph idx="1"/>
          </p:nvPr>
        </p:nvGraphicFramePr>
        <p:xfrm>
          <a:off x="644056" y="1575459"/>
          <a:ext cx="10927829" cy="49336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5107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2338835-1E97-17F5-A718-1C754BDFCA17}"/>
              </a:ext>
            </a:extLst>
          </p:cNvPr>
          <p:cNvSpPr>
            <a:spLocks noGrp="1"/>
          </p:cNvSpPr>
          <p:nvPr>
            <p:ph type="title"/>
          </p:nvPr>
        </p:nvSpPr>
        <p:spPr>
          <a:xfrm>
            <a:off x="1371597" y="348865"/>
            <a:ext cx="10044023" cy="877729"/>
          </a:xfrm>
        </p:spPr>
        <p:txBody>
          <a:bodyPr anchor="ctr">
            <a:normAutofit/>
          </a:bodyPr>
          <a:lstStyle/>
          <a:p>
            <a:r>
              <a:rPr lang="en-GB" dirty="0">
                <a:solidFill>
                  <a:srgbClr val="FFFFFF"/>
                </a:solidFill>
                <a:latin typeface="Aptos Display" panose="020B0004020202020204" pitchFamily="34" charset="0"/>
              </a:rPr>
              <a:t>Consent – S74 SOA 2003</a:t>
            </a:r>
          </a:p>
        </p:txBody>
      </p:sp>
      <p:graphicFrame>
        <p:nvGraphicFramePr>
          <p:cNvPr id="14" name="Content Placeholder 2">
            <a:extLst>
              <a:ext uri="{FF2B5EF4-FFF2-40B4-BE49-F238E27FC236}">
                <a16:creationId xmlns:a16="http://schemas.microsoft.com/office/drawing/2014/main" id="{C4B4E2CF-A002-F1AB-1FBC-BFD23BF22EE5}"/>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9607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0F8875-66DF-769F-0AF1-5B58BB177E92}"/>
              </a:ext>
            </a:extLst>
          </p:cNvPr>
          <p:cNvSpPr>
            <a:spLocks noGrp="1"/>
          </p:cNvSpPr>
          <p:nvPr>
            <p:ph type="title"/>
          </p:nvPr>
        </p:nvSpPr>
        <p:spPr>
          <a:xfrm>
            <a:off x="466722" y="586855"/>
            <a:ext cx="3201366" cy="3387497"/>
          </a:xfrm>
        </p:spPr>
        <p:txBody>
          <a:bodyPr anchor="b">
            <a:noAutofit/>
          </a:bodyPr>
          <a:lstStyle/>
          <a:p>
            <a:pPr algn="r"/>
            <a:r>
              <a:rPr lang="en-GB" dirty="0">
                <a:solidFill>
                  <a:srgbClr val="FFFFFF"/>
                </a:solidFill>
                <a:latin typeface="Aptos Display" panose="020B0004020202020204" pitchFamily="34" charset="0"/>
              </a:rPr>
              <a:t>Evidential Presumptions about Consent S75(a) SOA 2003</a:t>
            </a:r>
          </a:p>
        </p:txBody>
      </p:sp>
      <p:sp>
        <p:nvSpPr>
          <p:cNvPr id="3" name="Content Placeholder 2">
            <a:extLst>
              <a:ext uri="{FF2B5EF4-FFF2-40B4-BE49-F238E27FC236}">
                <a16:creationId xmlns:a16="http://schemas.microsoft.com/office/drawing/2014/main" id="{EFD38590-D09A-213E-EE2E-EA6764792FCA}"/>
              </a:ext>
            </a:extLst>
          </p:cNvPr>
          <p:cNvSpPr>
            <a:spLocks noGrp="1"/>
          </p:cNvSpPr>
          <p:nvPr>
            <p:ph idx="1"/>
          </p:nvPr>
        </p:nvSpPr>
        <p:spPr>
          <a:xfrm>
            <a:off x="4134810" y="649480"/>
            <a:ext cx="3837831" cy="5546047"/>
          </a:xfrm>
        </p:spPr>
        <p:txBody>
          <a:bodyPr anchor="ctr">
            <a:normAutofit/>
          </a:bodyPr>
          <a:lstStyle/>
          <a:p>
            <a:pPr marL="0" indent="0">
              <a:buNone/>
            </a:pPr>
            <a:r>
              <a:rPr lang="en-GB" sz="2000" dirty="0">
                <a:latin typeface="Aptos" panose="020B0004020202020204" pitchFamily="34" charset="0"/>
              </a:rPr>
              <a:t>If it is proved in court that:</a:t>
            </a:r>
          </a:p>
          <a:p>
            <a:pPr marL="0" indent="0">
              <a:buNone/>
            </a:pPr>
            <a:r>
              <a:rPr lang="en-GB" sz="2000" dirty="0">
                <a:latin typeface="Aptos" panose="020B0004020202020204" pitchFamily="34" charset="0"/>
              </a:rPr>
              <a:t>1. The defendant did the sexual assault</a:t>
            </a:r>
          </a:p>
          <a:p>
            <a:pPr marL="0" indent="0">
              <a:buNone/>
            </a:pPr>
            <a:r>
              <a:rPr lang="en-GB" sz="2000" dirty="0">
                <a:latin typeface="Aptos" panose="020B0004020202020204" pitchFamily="34" charset="0"/>
              </a:rPr>
              <a:t>2. Any of the specified circumstances existed</a:t>
            </a:r>
          </a:p>
          <a:p>
            <a:pPr marL="0" indent="0">
              <a:buNone/>
            </a:pPr>
            <a:r>
              <a:rPr lang="en-GB" sz="2000" dirty="0">
                <a:latin typeface="Aptos" panose="020B0004020202020204" pitchFamily="34" charset="0"/>
              </a:rPr>
              <a:t>3. The defendant knew any of the circumstances existed </a:t>
            </a:r>
          </a:p>
          <a:p>
            <a:endParaRPr lang="en-GB" sz="2000" dirty="0">
              <a:latin typeface="Aptos" panose="020B0004020202020204" pitchFamily="34" charset="0"/>
            </a:endParaRPr>
          </a:p>
          <a:p>
            <a:r>
              <a:rPr lang="en-GB" sz="2000" dirty="0">
                <a:latin typeface="Aptos" panose="020B0004020202020204" pitchFamily="34" charset="0"/>
              </a:rPr>
              <a:t>Then the court will make the presumption that the victim did not consent </a:t>
            </a:r>
          </a:p>
        </p:txBody>
      </p:sp>
      <p:pic>
        <p:nvPicPr>
          <p:cNvPr id="5" name="Picture 4" descr="A person sitting on the floor&#10;&#10;Description automatically generated">
            <a:extLst>
              <a:ext uri="{FF2B5EF4-FFF2-40B4-BE49-F238E27FC236}">
                <a16:creationId xmlns:a16="http://schemas.microsoft.com/office/drawing/2014/main" id="{304940C0-CE72-E64A-D35C-DC3672F5CB1D}"/>
              </a:ext>
            </a:extLst>
          </p:cNvPr>
          <p:cNvPicPr>
            <a:picLocks noChangeAspect="1"/>
          </p:cNvPicPr>
          <p:nvPr/>
        </p:nvPicPr>
        <p:blipFill rotWithShape="1">
          <a:blip r:embed="rId3"/>
          <a:srcRect t="3467"/>
          <a:stretch/>
        </p:blipFill>
        <p:spPr>
          <a:xfrm>
            <a:off x="8109502" y="881499"/>
            <a:ext cx="3615776" cy="5106881"/>
          </a:xfrm>
          <a:prstGeom prst="rect">
            <a:avLst/>
          </a:prstGeom>
        </p:spPr>
      </p:pic>
    </p:spTree>
    <p:extLst>
      <p:ext uri="{BB962C8B-B14F-4D97-AF65-F5344CB8AC3E}">
        <p14:creationId xmlns:p14="http://schemas.microsoft.com/office/powerpoint/2010/main" val="3543506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539E92-6EFA-3F38-0640-D5346BD7EF7E}"/>
              </a:ext>
            </a:extLst>
          </p:cNvPr>
          <p:cNvSpPr>
            <a:spLocks noGrp="1"/>
          </p:cNvSpPr>
          <p:nvPr>
            <p:ph type="title"/>
          </p:nvPr>
        </p:nvSpPr>
        <p:spPr>
          <a:xfrm>
            <a:off x="807490" y="845422"/>
            <a:ext cx="2880828" cy="3071906"/>
          </a:xfrm>
        </p:spPr>
        <p:txBody>
          <a:bodyPr vert="horz" lIns="91440" tIns="45720" rIns="91440" bIns="45720" rtlCol="0" anchor="t">
            <a:noAutofit/>
          </a:bodyPr>
          <a:lstStyle/>
          <a:p>
            <a:r>
              <a:rPr lang="en-US" sz="3200" kern="1200" dirty="0">
                <a:solidFill>
                  <a:srgbClr val="FFFFFF"/>
                </a:solidFill>
                <a:latin typeface="Aptos Display" panose="020B0004020202020204" pitchFamily="34" charset="0"/>
              </a:rPr>
              <a:t>Evidential Presumptions about Consent (circumstances) S75 (b) SOA 2003</a:t>
            </a:r>
          </a:p>
        </p:txBody>
      </p:sp>
      <p:pic>
        <p:nvPicPr>
          <p:cNvPr id="5" name="Content Placeholder 4">
            <a:extLst>
              <a:ext uri="{FF2B5EF4-FFF2-40B4-BE49-F238E27FC236}">
                <a16:creationId xmlns:a16="http://schemas.microsoft.com/office/drawing/2014/main" id="{9A677AD9-6C03-76E2-D6D0-C9DA316E0F9F}"/>
              </a:ext>
            </a:extLst>
          </p:cNvPr>
          <p:cNvPicPr>
            <a:picLocks noGrp="1" noChangeAspect="1"/>
          </p:cNvPicPr>
          <p:nvPr>
            <p:ph idx="1"/>
          </p:nvPr>
        </p:nvPicPr>
        <p:blipFill>
          <a:blip r:embed="rId3"/>
          <a:stretch>
            <a:fillRect/>
          </a:stretch>
        </p:blipFill>
        <p:spPr>
          <a:xfrm>
            <a:off x="4038604" y="845422"/>
            <a:ext cx="8153396" cy="4876951"/>
          </a:xfrm>
          <a:prstGeom prst="rect">
            <a:avLst/>
          </a:prstGeom>
        </p:spPr>
      </p:pic>
    </p:spTree>
    <p:extLst>
      <p:ext uri="{BB962C8B-B14F-4D97-AF65-F5344CB8AC3E}">
        <p14:creationId xmlns:p14="http://schemas.microsoft.com/office/powerpoint/2010/main" val="22940729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94E994-934F-0F13-351E-381F6494D8F2}"/>
              </a:ext>
            </a:extLst>
          </p:cNvPr>
          <p:cNvSpPr>
            <a:spLocks noGrp="1"/>
          </p:cNvSpPr>
          <p:nvPr>
            <p:ph type="title"/>
          </p:nvPr>
        </p:nvSpPr>
        <p:spPr>
          <a:xfrm>
            <a:off x="586478" y="1683756"/>
            <a:ext cx="3115265" cy="2396359"/>
          </a:xfrm>
        </p:spPr>
        <p:txBody>
          <a:bodyPr anchor="b">
            <a:normAutofit/>
          </a:bodyPr>
          <a:lstStyle/>
          <a:p>
            <a:pPr algn="r"/>
            <a:r>
              <a:rPr lang="en-GB" dirty="0">
                <a:solidFill>
                  <a:srgbClr val="FFFFFF"/>
                </a:solidFill>
                <a:latin typeface="Aptos Display" panose="020B0004020202020204" pitchFamily="34" charset="0"/>
              </a:rPr>
              <a:t>Definition of ‘sexual’ </a:t>
            </a:r>
          </a:p>
        </p:txBody>
      </p:sp>
      <p:graphicFrame>
        <p:nvGraphicFramePr>
          <p:cNvPr id="5" name="Content Placeholder 2">
            <a:extLst>
              <a:ext uri="{FF2B5EF4-FFF2-40B4-BE49-F238E27FC236}">
                <a16:creationId xmlns:a16="http://schemas.microsoft.com/office/drawing/2014/main" id="{884FB4D5-88FA-E31A-D836-66AF7B899AD3}"/>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0632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52B95F-0431-EBC0-8264-423F03F1A73B}"/>
              </a:ext>
            </a:extLst>
          </p:cNvPr>
          <p:cNvSpPr>
            <a:spLocks noGrp="1"/>
          </p:cNvSpPr>
          <p:nvPr>
            <p:ph type="title"/>
          </p:nvPr>
        </p:nvSpPr>
        <p:spPr>
          <a:xfrm>
            <a:off x="1371599" y="294538"/>
            <a:ext cx="9895951" cy="1033669"/>
          </a:xfrm>
        </p:spPr>
        <p:txBody>
          <a:bodyPr>
            <a:noAutofit/>
          </a:bodyPr>
          <a:lstStyle/>
          <a:p>
            <a:r>
              <a:rPr lang="en-GB" dirty="0">
                <a:solidFill>
                  <a:srgbClr val="FFFFFF"/>
                </a:solidFill>
                <a:latin typeface="Aptos Display" panose="020B0004020202020204" pitchFamily="34" charset="0"/>
              </a:rPr>
              <a:t>Causing a Person to Engage in Sexual Activity without Consent – S4 SOA 2003 </a:t>
            </a:r>
          </a:p>
        </p:txBody>
      </p:sp>
      <p:sp>
        <p:nvSpPr>
          <p:cNvPr id="3" name="Content Placeholder 2">
            <a:extLst>
              <a:ext uri="{FF2B5EF4-FFF2-40B4-BE49-F238E27FC236}">
                <a16:creationId xmlns:a16="http://schemas.microsoft.com/office/drawing/2014/main" id="{9CB1F7F0-BF23-C975-F20B-B1AAB5494865}"/>
              </a:ext>
            </a:extLst>
          </p:cNvPr>
          <p:cNvSpPr>
            <a:spLocks noGrp="1"/>
          </p:cNvSpPr>
          <p:nvPr>
            <p:ph idx="1"/>
          </p:nvPr>
        </p:nvSpPr>
        <p:spPr>
          <a:xfrm>
            <a:off x="1371599" y="2318197"/>
            <a:ext cx="9724031" cy="3683358"/>
          </a:xfrm>
        </p:spPr>
        <p:txBody>
          <a:bodyPr anchor="ctr">
            <a:normAutofit/>
          </a:bodyPr>
          <a:lstStyle/>
          <a:p>
            <a:r>
              <a:rPr lang="en-GB" sz="2400" dirty="0">
                <a:latin typeface="Aptos" panose="020B0004020202020204" pitchFamily="34" charset="0"/>
              </a:rPr>
              <a:t>It is an offence for (A) to intentionally cause another person (B) to engage in sexual activity &amp;</a:t>
            </a:r>
          </a:p>
          <a:p>
            <a:endParaRPr lang="en-GB" sz="2400" dirty="0">
              <a:latin typeface="Aptos" panose="020B0004020202020204" pitchFamily="34" charset="0"/>
            </a:endParaRPr>
          </a:p>
          <a:p>
            <a:r>
              <a:rPr lang="en-GB" sz="2400" dirty="0">
                <a:latin typeface="Aptos" panose="020B0004020202020204" pitchFamily="34" charset="0"/>
              </a:rPr>
              <a:t>(B) does not consent, &amp;</a:t>
            </a:r>
          </a:p>
          <a:p>
            <a:endParaRPr lang="en-GB" sz="2400" dirty="0">
              <a:latin typeface="Aptos" panose="020B0004020202020204" pitchFamily="34" charset="0"/>
            </a:endParaRPr>
          </a:p>
          <a:p>
            <a:r>
              <a:rPr lang="en-GB" sz="2400" dirty="0">
                <a:latin typeface="Aptos" panose="020B0004020202020204" pitchFamily="34" charset="0"/>
              </a:rPr>
              <a:t>(A) does not reasonably believe that (B) consents) </a:t>
            </a:r>
          </a:p>
          <a:p>
            <a:endParaRPr lang="en-GB" sz="2000" dirty="0"/>
          </a:p>
          <a:p>
            <a:endParaRPr lang="en-GB" sz="2000" dirty="0"/>
          </a:p>
        </p:txBody>
      </p:sp>
    </p:spTree>
    <p:extLst>
      <p:ext uri="{BB962C8B-B14F-4D97-AF65-F5344CB8AC3E}">
        <p14:creationId xmlns:p14="http://schemas.microsoft.com/office/powerpoint/2010/main" val="3007015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Arc 2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9501F-10DA-5AD5-1381-8959F5F983A1}"/>
              </a:ext>
            </a:extLst>
          </p:cNvPr>
          <p:cNvSpPr>
            <a:spLocks noGrp="1"/>
          </p:cNvSpPr>
          <p:nvPr>
            <p:ph type="title"/>
          </p:nvPr>
        </p:nvSpPr>
        <p:spPr>
          <a:xfrm>
            <a:off x="838200" y="365125"/>
            <a:ext cx="10515600" cy="1325563"/>
          </a:xfrm>
        </p:spPr>
        <p:txBody>
          <a:bodyPr>
            <a:normAutofit/>
          </a:bodyPr>
          <a:lstStyle/>
          <a:p>
            <a:pPr algn="ctr"/>
            <a:r>
              <a:rPr lang="en-GB"/>
              <a:t>Section 1 (1A)</a:t>
            </a:r>
            <a:br>
              <a:rPr lang="en-GB"/>
            </a:br>
            <a:endParaRPr lang="en-GB"/>
          </a:p>
        </p:txBody>
      </p:sp>
      <p:sp>
        <p:nvSpPr>
          <p:cNvPr id="9" name="Rectangle: Rounded Corners 8">
            <a:extLst>
              <a:ext uri="{FF2B5EF4-FFF2-40B4-BE49-F238E27FC236}">
                <a16:creationId xmlns:a16="http://schemas.microsoft.com/office/drawing/2014/main" id="{C9BEA938-B14F-038A-E3DE-E473B589D560}"/>
              </a:ext>
            </a:extLst>
          </p:cNvPr>
          <p:cNvSpPr/>
          <p:nvPr/>
        </p:nvSpPr>
        <p:spPr>
          <a:xfrm>
            <a:off x="4886719" y="182562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(a) which involves harassment of two or more persons AND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BDC012AA-26D6-3A08-922B-917B41D33B1F}"/>
              </a:ext>
            </a:extLst>
          </p:cNvPr>
          <p:cNvSpPr>
            <a:spLocks noGrp="1"/>
          </p:cNvSpPr>
          <p:nvPr>
            <p:ph idx="1"/>
          </p:nvPr>
        </p:nvSpPr>
        <p:spPr>
          <a:xfrm>
            <a:off x="1789971" y="1858213"/>
            <a:ext cx="2646700"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normAutofit/>
          </a:bodyPr>
          <a:lstStyle/>
          <a:p>
            <a:pPr marL="219456" indent="-219456" defTabSz="877824">
              <a:spcBef>
                <a:spcPts val="960"/>
              </a:spcBef>
            </a:pPr>
            <a:r>
              <a:rPr lang="en-GB" sz="1920" kern="1200">
                <a:solidFill>
                  <a:schemeClr val="lt1"/>
                </a:solidFill>
                <a:latin typeface="+mn-lt"/>
                <a:ea typeface="+mn-ea"/>
                <a:cs typeface="+mn-cs"/>
              </a:rPr>
              <a:t>A person must not pursue a course of conduct:</a:t>
            </a:r>
            <a:endParaRPr lang="en-GB" sz="2000"/>
          </a:p>
        </p:txBody>
      </p:sp>
      <p:sp>
        <p:nvSpPr>
          <p:cNvPr id="11" name="Rectangle: Rounded Corners 10">
            <a:extLst>
              <a:ext uri="{FF2B5EF4-FFF2-40B4-BE49-F238E27FC236}">
                <a16:creationId xmlns:a16="http://schemas.microsoft.com/office/drawing/2014/main" id="{345978DB-AD86-A9BD-25B7-C0F23D4986E4}"/>
              </a:ext>
            </a:extLst>
          </p:cNvPr>
          <p:cNvSpPr/>
          <p:nvPr/>
        </p:nvSpPr>
        <p:spPr>
          <a:xfrm>
            <a:off x="7977860" y="1873816"/>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(b) which he knows or ought to know involves harassment of those persons AND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Rounded Corners 11">
            <a:extLst>
              <a:ext uri="{FF2B5EF4-FFF2-40B4-BE49-F238E27FC236}">
                <a16:creationId xmlns:a16="http://schemas.microsoft.com/office/drawing/2014/main" id="{F29B5ACF-9701-D857-C2A1-C311A356B9CD}"/>
              </a:ext>
            </a:extLst>
          </p:cNvPr>
          <p:cNvSpPr/>
          <p:nvPr/>
        </p:nvSpPr>
        <p:spPr>
          <a:xfrm>
            <a:off x="1789971"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c) by which he intends to persuade any person (whether or not one of those mentioned above)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Rounded Corners 12">
            <a:extLst>
              <a:ext uri="{FF2B5EF4-FFF2-40B4-BE49-F238E27FC236}">
                <a16:creationId xmlns:a16="http://schemas.microsoft.com/office/drawing/2014/main" id="{943949F7-A6CB-FB4C-4917-84DC4C4926D6}"/>
              </a:ext>
            </a:extLst>
          </p:cNvPr>
          <p:cNvSpPr/>
          <p:nvPr/>
        </p:nvSpPr>
        <p:spPr>
          <a:xfrm>
            <a:off x="488485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err="1">
                <a:ln>
                  <a:noFill/>
                </a:ln>
                <a:solidFill>
                  <a:prstClr val="white"/>
                </a:solidFill>
                <a:effectLst/>
                <a:uLnTx/>
                <a:uFillTx/>
                <a:latin typeface="Calibri" panose="020F0502020204030204"/>
                <a:ea typeface="+mn-ea"/>
                <a:cs typeface="+mn-cs"/>
              </a:rPr>
              <a:t>i</a:t>
            </a: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 not to do something that he is entitled or required to do OR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Rounded Corners 13">
            <a:extLst>
              <a:ext uri="{FF2B5EF4-FFF2-40B4-BE49-F238E27FC236}">
                <a16:creationId xmlns:a16="http://schemas.microsoft.com/office/drawing/2014/main" id="{F5C6438F-AD16-778D-0BA9-9EFFF6AB2DE3}"/>
              </a:ext>
            </a:extLst>
          </p:cNvPr>
          <p:cNvSpPr/>
          <p:nvPr/>
        </p:nvSpPr>
        <p:spPr>
          <a:xfrm>
            <a:off x="7979730" y="4216755"/>
            <a:ext cx="2422299" cy="19602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877824" rtl="0" eaLnBrk="1" fontAlgn="auto" latinLnBrk="0" hangingPunct="1">
              <a:lnSpc>
                <a:spcPct val="100000"/>
              </a:lnSpc>
              <a:spcBef>
                <a:spcPts val="0"/>
              </a:spcBef>
              <a:spcAft>
                <a:spcPts val="600"/>
              </a:spcAft>
              <a:buClrTx/>
              <a:buSzTx/>
              <a:buFontTx/>
              <a:buNone/>
              <a:tabLst/>
              <a:defRPr/>
            </a:pPr>
            <a:r>
              <a:rPr kumimoji="0" lang="en-GB" sz="1920" b="0" i="0" u="none" strike="noStrike" kern="1200" cap="none" spc="0" normalizeH="0" baseline="0" noProof="0">
                <a:ln>
                  <a:noFill/>
                </a:ln>
                <a:solidFill>
                  <a:prstClr val="white"/>
                </a:solidFill>
                <a:effectLst/>
                <a:uLnTx/>
                <a:uFillTx/>
                <a:latin typeface="Calibri" panose="020F0502020204030204"/>
                <a:ea typeface="+mn-ea"/>
                <a:cs typeface="+mn-cs"/>
              </a:rPr>
              <a:t>ii) to do something that he is not under any obligation to do </a:t>
            </a:r>
            <a:endParaRPr kumimoji="0" lang="en-GB" sz="20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4735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957FD59-D609-F0E2-46D9-83F9972F6058}"/>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Course of Conduct</a:t>
            </a:r>
          </a:p>
        </p:txBody>
      </p:sp>
      <p:grpSp>
        <p:nvGrpSpPr>
          <p:cNvPr id="14" name="Group 13">
            <a:extLst>
              <a:ext uri="{FF2B5EF4-FFF2-40B4-BE49-F238E27FC236}">
                <a16:creationId xmlns:a16="http://schemas.microsoft.com/office/drawing/2014/main" id="{B441F8D5-EBCE-4FB9-91A9-3425971C1F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9262397" y="134260"/>
            <a:ext cx="3142400" cy="2716805"/>
            <a:chOff x="-305" y="-4155"/>
            <a:chExt cx="2514948" cy="2174333"/>
          </a:xfrm>
        </p:grpSpPr>
        <p:sp>
          <p:nvSpPr>
            <p:cNvPr id="15" name="Freeform: Shape 14">
              <a:extLst>
                <a:ext uri="{FF2B5EF4-FFF2-40B4-BE49-F238E27FC236}">
                  <a16:creationId xmlns:a16="http://schemas.microsoft.com/office/drawing/2014/main" id="{9A5E80E2-35F9-41F3-A2B8-A2F17D956F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88BDEEE-0C30-49F3-8D05-B062EF890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F21E0C27-19E6-45DC-B154-4934802074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3A55340-18E0-4A23-B406-BD1221643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20" name="Group 19">
            <a:extLst>
              <a:ext uri="{FF2B5EF4-FFF2-40B4-BE49-F238E27FC236}">
                <a16:creationId xmlns:a16="http://schemas.microsoft.com/office/drawing/2014/main" id="{08701F99-7E4C-4B92-A4B5-307CDFB7A4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5047906"/>
            <a:ext cx="2412221" cy="1810094"/>
            <a:chOff x="-305" y="-1"/>
            <a:chExt cx="3832880" cy="2876136"/>
          </a:xfrm>
        </p:grpSpPr>
        <p:sp>
          <p:nvSpPr>
            <p:cNvPr id="21" name="Freeform: Shape 20">
              <a:extLst>
                <a:ext uri="{FF2B5EF4-FFF2-40B4-BE49-F238E27FC236}">
                  <a16:creationId xmlns:a16="http://schemas.microsoft.com/office/drawing/2014/main" id="{441E616B-C319-43C1-9A9C-A2074B2E8A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CC86BD2B-CA73-48DF-9CC8-0152EA6B1B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59C1AA9D-3FCF-4B84-94D1-51F0E1517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1D7CE92F-1DE7-4252-A62C-77ACF8C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 name="Content Placeholder 2">
            <a:extLst>
              <a:ext uri="{FF2B5EF4-FFF2-40B4-BE49-F238E27FC236}">
                <a16:creationId xmlns:a16="http://schemas.microsoft.com/office/drawing/2014/main" id="{732A68A6-712B-C481-2B26-CE81EBC75646}"/>
              </a:ext>
            </a:extLst>
          </p:cNvPr>
          <p:cNvSpPr>
            <a:spLocks noGrp="1"/>
          </p:cNvSpPr>
          <p:nvPr>
            <p:ph idx="1"/>
          </p:nvPr>
        </p:nvSpPr>
        <p:spPr>
          <a:xfrm>
            <a:off x="804672" y="1810094"/>
            <a:ext cx="9295735" cy="4192437"/>
          </a:xfrm>
        </p:spPr>
        <p:txBody>
          <a:bodyPr>
            <a:normAutofit/>
          </a:bodyPr>
          <a:lstStyle/>
          <a:p>
            <a:pPr marL="180594" indent="-180594" defTabSz="722376">
              <a:spcBef>
                <a:spcPts val="790"/>
              </a:spcBef>
            </a:pPr>
            <a:r>
              <a:rPr lang="en-GB" kern="1200" dirty="0">
                <a:solidFill>
                  <a:schemeClr val="tx1"/>
                </a:solidFill>
                <a:latin typeface="+mn-lt"/>
                <a:ea typeface="+mn-ea"/>
                <a:cs typeface="+mn-cs"/>
              </a:rPr>
              <a:t>This must involve conduct on at least two occasions</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is not restricted to actions, it also includes speech </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does not have to be of the same type </a:t>
            </a:r>
          </a:p>
          <a:p>
            <a:pPr marL="180594" indent="-180594" defTabSz="722376">
              <a:spcBef>
                <a:spcPts val="790"/>
              </a:spcBef>
            </a:pPr>
            <a:endParaRPr lang="en-GB" kern="1200" dirty="0">
              <a:solidFill>
                <a:schemeClr val="tx1"/>
              </a:solidFill>
              <a:latin typeface="+mn-lt"/>
              <a:ea typeface="+mn-ea"/>
              <a:cs typeface="+mn-cs"/>
            </a:endParaRPr>
          </a:p>
          <a:p>
            <a:pPr marL="180594" indent="-180594" defTabSz="722376">
              <a:spcBef>
                <a:spcPts val="790"/>
              </a:spcBef>
            </a:pPr>
            <a:r>
              <a:rPr lang="en-GB" kern="1200" dirty="0">
                <a:solidFill>
                  <a:schemeClr val="tx1"/>
                </a:solidFill>
                <a:latin typeface="+mn-lt"/>
                <a:ea typeface="+mn-ea"/>
                <a:cs typeface="+mn-cs"/>
              </a:rPr>
              <a:t>It does not have to be done by the same person</a:t>
            </a:r>
            <a:endParaRPr lang="en-GB" dirty="0"/>
          </a:p>
        </p:txBody>
      </p:sp>
      <p:sp>
        <p:nvSpPr>
          <p:cNvPr id="4" name="Rectangle: Rounded Corners 3">
            <a:extLst>
              <a:ext uri="{FF2B5EF4-FFF2-40B4-BE49-F238E27FC236}">
                <a16:creationId xmlns:a16="http://schemas.microsoft.com/office/drawing/2014/main" id="{97F6BCB4-1DAB-3738-6952-705E89E4A24D}"/>
              </a:ext>
            </a:extLst>
          </p:cNvPr>
          <p:cNvSpPr/>
          <p:nvPr/>
        </p:nvSpPr>
        <p:spPr>
          <a:xfrm>
            <a:off x="9200798" y="2374042"/>
            <a:ext cx="2821204" cy="2109915"/>
          </a:xfrm>
          <a:prstGeom prst="round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722376" rtl="0" eaLnBrk="1" fontAlgn="auto" latinLnBrk="0" hangingPunct="1">
              <a:lnSpc>
                <a:spcPct val="100000"/>
              </a:lnSpc>
              <a:spcBef>
                <a:spcPts val="0"/>
              </a:spcBef>
              <a:spcAft>
                <a:spcPts val="600"/>
              </a:spcAft>
              <a:buClrTx/>
              <a:buSzTx/>
              <a:buFontTx/>
              <a:buNone/>
              <a:tabLst/>
              <a:defRPr/>
            </a:pPr>
            <a:r>
              <a:rPr kumimoji="0" lang="en-GB" sz="1896"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Case Study: </a:t>
            </a:r>
          </a:p>
          <a:p>
            <a:pPr marL="0" marR="0" lvl="0" indent="0" algn="ctr" defTabSz="722376" rtl="0" eaLnBrk="1" fontAlgn="auto" latinLnBrk="0" hangingPunct="1">
              <a:lnSpc>
                <a:spcPct val="100000"/>
              </a:lnSpc>
              <a:spcBef>
                <a:spcPts val="0"/>
              </a:spcBef>
              <a:spcAft>
                <a:spcPts val="600"/>
              </a:spcAft>
              <a:buClrTx/>
              <a:buSzTx/>
              <a:buFontTx/>
              <a:buNone/>
              <a:tabLst/>
              <a:defRPr/>
            </a:pPr>
            <a:endParaRPr kumimoji="0" lang="en-GB" sz="1896"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endParaRPr>
          </a:p>
          <a:p>
            <a:pPr marL="0" marR="0" lvl="0" indent="0" algn="ctr" defTabSz="722376" rtl="0" eaLnBrk="1" fontAlgn="auto" latinLnBrk="0" hangingPunct="1">
              <a:lnSpc>
                <a:spcPct val="100000"/>
              </a:lnSpc>
              <a:spcBef>
                <a:spcPts val="0"/>
              </a:spcBef>
              <a:spcAft>
                <a:spcPts val="600"/>
              </a:spcAft>
              <a:buClrTx/>
              <a:buSzTx/>
              <a:buFontTx/>
              <a:buNone/>
              <a:tabLst/>
              <a:defRPr/>
            </a:pPr>
            <a:r>
              <a:rPr kumimoji="0" lang="en-GB" sz="1896"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R v Kelly 2003</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4368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D1DDE7-0790-0D43-EEE0-F6D2FC28F96E}"/>
              </a:ext>
            </a:extLst>
          </p:cNvPr>
          <p:cNvSpPr>
            <a:spLocks noGrp="1"/>
          </p:cNvSpPr>
          <p:nvPr>
            <p:ph type="title"/>
          </p:nvPr>
        </p:nvSpPr>
        <p:spPr>
          <a:xfrm>
            <a:off x="838200" y="643467"/>
            <a:ext cx="2951205" cy="5571066"/>
          </a:xfrm>
        </p:spPr>
        <p:txBody>
          <a:bodyPr>
            <a:normAutofit/>
          </a:bodyPr>
          <a:lstStyle/>
          <a:p>
            <a:r>
              <a:rPr lang="en-GB">
                <a:solidFill>
                  <a:srgbClr val="FFFFFF"/>
                </a:solidFill>
              </a:rPr>
              <a:t>What does harassment mean?</a:t>
            </a:r>
            <a:br>
              <a:rPr lang="en-GB">
                <a:solidFill>
                  <a:srgbClr val="FFFFFF"/>
                </a:solidFill>
              </a:rPr>
            </a:br>
            <a:br>
              <a:rPr lang="en-GB">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C5BF35D1-3C3A-B61D-9249-42A45CBCF8D1}"/>
              </a:ext>
            </a:extLst>
          </p:cNvPr>
          <p:cNvGraphicFramePr>
            <a:graphicFrameLocks noGrp="1"/>
          </p:cNvGraphicFramePr>
          <p:nvPr>
            <p:ph idx="1"/>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8146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Rectangle 29">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720B65-AC29-5440-3EB1-DB28BE334D2C}"/>
              </a:ext>
            </a:extLst>
          </p:cNvPr>
          <p:cNvSpPr>
            <a:spLocks noGrp="1"/>
          </p:cNvSpPr>
          <p:nvPr>
            <p:ph type="title"/>
          </p:nvPr>
        </p:nvSpPr>
        <p:spPr>
          <a:xfrm>
            <a:off x="804672" y="457200"/>
            <a:ext cx="10579608" cy="1188720"/>
          </a:xfrm>
        </p:spPr>
        <p:txBody>
          <a:bodyPr>
            <a:normAutofit/>
          </a:bodyPr>
          <a:lstStyle/>
          <a:p>
            <a:r>
              <a:rPr lang="en-GB" sz="4000">
                <a:solidFill>
                  <a:schemeClr val="tx2"/>
                </a:solidFill>
              </a:rPr>
              <a:t>Acts of Harassment via a 3</a:t>
            </a:r>
            <a:r>
              <a:rPr lang="en-GB" sz="4000" baseline="30000">
                <a:solidFill>
                  <a:schemeClr val="tx2"/>
                </a:solidFill>
              </a:rPr>
              <a:t>rd</a:t>
            </a:r>
            <a:r>
              <a:rPr lang="en-GB" sz="4000">
                <a:solidFill>
                  <a:schemeClr val="tx2"/>
                </a:solidFill>
              </a:rPr>
              <a:t> Party</a:t>
            </a:r>
          </a:p>
        </p:txBody>
      </p:sp>
      <p:grpSp>
        <p:nvGrpSpPr>
          <p:cNvPr id="32" name="Group 31">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33" name="Freeform: Shape 32">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6" name="Freeform: Shape 35">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38" name="Group 37">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39" name="Freeform: Shape 38">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39">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2" name="Freeform: Shape 41">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aphicFrame>
        <p:nvGraphicFramePr>
          <p:cNvPr id="5" name="Content Placeholder 2">
            <a:extLst>
              <a:ext uri="{FF2B5EF4-FFF2-40B4-BE49-F238E27FC236}">
                <a16:creationId xmlns:a16="http://schemas.microsoft.com/office/drawing/2014/main" id="{47E1B08B-A2F5-90DA-51D4-EC1587DCFCD1}"/>
              </a:ext>
            </a:extLst>
          </p:cNvPr>
          <p:cNvGraphicFramePr>
            <a:graphicFrameLocks noGrp="1"/>
          </p:cNvGraphicFramePr>
          <p:nvPr>
            <p:ph idx="1"/>
          </p:nvPr>
        </p:nvGraphicFramePr>
        <p:xfrm>
          <a:off x="1036320" y="1534332"/>
          <a:ext cx="10119360" cy="45921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35862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06E41B-AA34-D85E-0623-DCDA3E261BE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4EC47E0-38CB-B56A-858D-CC9E77830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EF62FEB-0A84-C8FE-3407-2882FF880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8109FAE-F80B-3338-869C-6A38C350FC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86D0AB7B-CB26-3E62-A7B9-3BF406C9B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FD6F58EC-A7E6-3D8D-F941-F565632F5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EC8F7059-8494-8089-FD99-63127F1069C0}"/>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Police Response to Domestic Abuse</a:t>
            </a:r>
          </a:p>
        </p:txBody>
      </p:sp>
      <p:sp>
        <p:nvSpPr>
          <p:cNvPr id="6" name="Content Placeholder 5">
            <a:extLst>
              <a:ext uri="{FF2B5EF4-FFF2-40B4-BE49-F238E27FC236}">
                <a16:creationId xmlns:a16="http://schemas.microsoft.com/office/drawing/2014/main" id="{CEE77810-E982-D815-E318-A92025CB7F1A}"/>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27F36164-BB55-5250-8640-5CCC227EA8FA}"/>
              </a:ext>
            </a:extLst>
          </p:cNvPr>
          <p:cNvPicPr>
            <a:picLocks noChangeAspect="1"/>
          </p:cNvPicPr>
          <p:nvPr/>
        </p:nvPicPr>
        <p:blipFill>
          <a:blip r:embed="rId2"/>
          <a:stretch>
            <a:fillRect/>
          </a:stretch>
        </p:blipFill>
        <p:spPr>
          <a:xfrm>
            <a:off x="1371596" y="1622744"/>
            <a:ext cx="9448805" cy="5235255"/>
          </a:xfrm>
          <a:prstGeom prst="rect">
            <a:avLst/>
          </a:prstGeom>
        </p:spPr>
      </p:pic>
    </p:spTree>
    <p:extLst>
      <p:ext uri="{BB962C8B-B14F-4D97-AF65-F5344CB8AC3E}">
        <p14:creationId xmlns:p14="http://schemas.microsoft.com/office/powerpoint/2010/main" val="13706106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E0F64-DDA4-F3AC-1380-45F7023E535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9162A1-68DF-20D8-05A6-DB2D922AB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FC7AF773-E73F-1F30-8ADF-0ABD03CC8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27D0FF14-F07A-AAA0-5776-ECCCFF9419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BCB9E4F1-A5C3-F942-1C8C-191571DCFB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BBDD1957-4481-1F8E-EA36-40CE2EADEF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8EE08C2-9998-73ED-0E74-6D01F509413B}"/>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The DASH model seeks to……</a:t>
            </a:r>
          </a:p>
        </p:txBody>
      </p:sp>
      <p:sp>
        <p:nvSpPr>
          <p:cNvPr id="6" name="Content Placeholder 5">
            <a:extLst>
              <a:ext uri="{FF2B5EF4-FFF2-40B4-BE49-F238E27FC236}">
                <a16:creationId xmlns:a16="http://schemas.microsoft.com/office/drawing/2014/main" id="{ABF88B74-287B-3C0F-4DCE-B7315CDD97F6}"/>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45EBA50C-17C7-FA6D-0CC0-6774BD0328D0}"/>
              </a:ext>
            </a:extLst>
          </p:cNvPr>
          <p:cNvPicPr>
            <a:picLocks noChangeAspect="1"/>
          </p:cNvPicPr>
          <p:nvPr/>
        </p:nvPicPr>
        <p:blipFill>
          <a:blip r:embed="rId2"/>
          <a:stretch>
            <a:fillRect/>
          </a:stretch>
        </p:blipFill>
        <p:spPr>
          <a:xfrm>
            <a:off x="1371599" y="1847629"/>
            <a:ext cx="9895950" cy="5010371"/>
          </a:xfrm>
          <a:prstGeom prst="rect">
            <a:avLst/>
          </a:prstGeom>
        </p:spPr>
      </p:pic>
    </p:spTree>
    <p:extLst>
      <p:ext uri="{BB962C8B-B14F-4D97-AF65-F5344CB8AC3E}">
        <p14:creationId xmlns:p14="http://schemas.microsoft.com/office/powerpoint/2010/main" val="16260220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5E3CD3-73E2-A35F-B5C5-97472EA667C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BB2C46-A955-EDF0-6905-A98CF1E7F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7D5C1E08-136E-EB82-770C-40DD31F25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39EF361-409F-22D9-46C3-AD5DE4558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3CE666B5-8EF2-DB11-A40C-74F7A30610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948D858-FC16-5189-2068-C3716D296F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3643268-C1F1-4A80-7D26-21FFE70667D5}"/>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Risk Levels of Domestic Abuse</a:t>
            </a:r>
          </a:p>
        </p:txBody>
      </p:sp>
      <p:sp>
        <p:nvSpPr>
          <p:cNvPr id="6" name="Content Placeholder 5">
            <a:extLst>
              <a:ext uri="{FF2B5EF4-FFF2-40B4-BE49-F238E27FC236}">
                <a16:creationId xmlns:a16="http://schemas.microsoft.com/office/drawing/2014/main" id="{9E518A80-49AD-2530-6E72-9F72994C500C}"/>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7" name="Picture 6">
            <a:extLst>
              <a:ext uri="{FF2B5EF4-FFF2-40B4-BE49-F238E27FC236}">
                <a16:creationId xmlns:a16="http://schemas.microsoft.com/office/drawing/2014/main" id="{F2E63A52-E7B7-8266-69D7-16C8A8CDF4F6}"/>
              </a:ext>
            </a:extLst>
          </p:cNvPr>
          <p:cNvPicPr>
            <a:picLocks noChangeAspect="1"/>
          </p:cNvPicPr>
          <p:nvPr/>
        </p:nvPicPr>
        <p:blipFill>
          <a:blip r:embed="rId2"/>
          <a:stretch>
            <a:fillRect/>
          </a:stretch>
        </p:blipFill>
        <p:spPr>
          <a:xfrm>
            <a:off x="924451" y="1580892"/>
            <a:ext cx="10343098" cy="5277108"/>
          </a:xfrm>
          <a:prstGeom prst="rect">
            <a:avLst/>
          </a:prstGeom>
        </p:spPr>
      </p:pic>
    </p:spTree>
    <p:extLst>
      <p:ext uri="{BB962C8B-B14F-4D97-AF65-F5344CB8AC3E}">
        <p14:creationId xmlns:p14="http://schemas.microsoft.com/office/powerpoint/2010/main" val="16192951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F5D74F-6DB0-6809-9340-C70D3E1DB0F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74C3C0-D3EA-B96F-215B-B83FA2167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5BC938D8-439A-9623-5F97-12CB00042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E0938B25-AC7A-1F77-E964-69C6A60AF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14BF493E-7B97-479D-E8CC-B5E698BD6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67ACC0AA-E4C8-4D15-D4CC-3A6DF39A9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B0598E1-AE42-6F05-1F5E-BE75D417F65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Public Protection Notification </a:t>
            </a:r>
          </a:p>
        </p:txBody>
      </p:sp>
      <p:sp>
        <p:nvSpPr>
          <p:cNvPr id="6" name="Content Placeholder 5">
            <a:extLst>
              <a:ext uri="{FF2B5EF4-FFF2-40B4-BE49-F238E27FC236}">
                <a16:creationId xmlns:a16="http://schemas.microsoft.com/office/drawing/2014/main" id="{DA376A39-9B10-FC4B-423F-1B29D7D71B2F}"/>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7F52D631-1DE1-E9AC-6D44-8A8DF6835B56}"/>
              </a:ext>
            </a:extLst>
          </p:cNvPr>
          <p:cNvPicPr>
            <a:picLocks noChangeAspect="1"/>
          </p:cNvPicPr>
          <p:nvPr/>
        </p:nvPicPr>
        <p:blipFill>
          <a:blip r:embed="rId2"/>
          <a:stretch>
            <a:fillRect/>
          </a:stretch>
        </p:blipFill>
        <p:spPr>
          <a:xfrm>
            <a:off x="924451" y="1622745"/>
            <a:ext cx="10343098" cy="5235255"/>
          </a:xfrm>
          <a:prstGeom prst="rect">
            <a:avLst/>
          </a:prstGeom>
        </p:spPr>
      </p:pic>
    </p:spTree>
    <p:extLst>
      <p:ext uri="{BB962C8B-B14F-4D97-AF65-F5344CB8AC3E}">
        <p14:creationId xmlns:p14="http://schemas.microsoft.com/office/powerpoint/2010/main" val="11374485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3EE12-7DED-B1E3-A2F5-ECD9D34D020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F05E167-4D86-A48F-E7A7-92B32B3D46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3BAC1003-A4DA-0A5F-BA61-D93563718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4556625-696A-B2A1-F6C6-DDC1808B9D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DBCC9258-3060-4A06-65DD-D7A10E6BB8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C60DD394-42F5-98D8-0738-4EA0E60CAB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DCE12DD-3EAF-4A97-F873-921403F20881}"/>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PPN Pathway…</a:t>
            </a:r>
          </a:p>
        </p:txBody>
      </p:sp>
      <p:sp>
        <p:nvSpPr>
          <p:cNvPr id="6" name="Content Placeholder 5">
            <a:extLst>
              <a:ext uri="{FF2B5EF4-FFF2-40B4-BE49-F238E27FC236}">
                <a16:creationId xmlns:a16="http://schemas.microsoft.com/office/drawing/2014/main" id="{9D1AA512-9A83-3860-2374-DA8043EBBC4E}"/>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CD1B64B7-FB71-5180-4F5B-07A8DC1F62EE}"/>
              </a:ext>
            </a:extLst>
          </p:cNvPr>
          <p:cNvPicPr>
            <a:picLocks noChangeAspect="1"/>
          </p:cNvPicPr>
          <p:nvPr/>
        </p:nvPicPr>
        <p:blipFill>
          <a:blip r:embed="rId2"/>
          <a:stretch>
            <a:fillRect/>
          </a:stretch>
        </p:blipFill>
        <p:spPr>
          <a:xfrm>
            <a:off x="1371594" y="1590741"/>
            <a:ext cx="9895950" cy="5267259"/>
          </a:xfrm>
          <a:prstGeom prst="rect">
            <a:avLst/>
          </a:prstGeom>
        </p:spPr>
      </p:pic>
    </p:spTree>
    <p:extLst>
      <p:ext uri="{BB962C8B-B14F-4D97-AF65-F5344CB8AC3E}">
        <p14:creationId xmlns:p14="http://schemas.microsoft.com/office/powerpoint/2010/main" val="284296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290EDD-4C25-FB9E-1F66-AC605ECC9A0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6D50D4C-0F92-1F44-8366-6D2F5E34AF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C0B6D2E-E586-995B-8696-B4A88C763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7718170C-C8DA-50B2-D0C9-1E0FA43D3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D244AA7F-5721-76F9-C9CC-D7028CD9E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FE7E0C7A-5F4B-C78A-85A4-CBD9FDE8B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4A08330-DE48-5FC6-7680-12F3C687B506}"/>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High Risk</a:t>
            </a:r>
          </a:p>
        </p:txBody>
      </p:sp>
      <p:sp>
        <p:nvSpPr>
          <p:cNvPr id="6" name="Content Placeholder 5">
            <a:extLst>
              <a:ext uri="{FF2B5EF4-FFF2-40B4-BE49-F238E27FC236}">
                <a16:creationId xmlns:a16="http://schemas.microsoft.com/office/drawing/2014/main" id="{4FCECD1B-4488-C379-4690-4AF6EE9021C3}"/>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AD922B1F-8D90-C484-014D-683C49928D53}"/>
              </a:ext>
            </a:extLst>
          </p:cNvPr>
          <p:cNvPicPr>
            <a:picLocks noChangeAspect="1"/>
          </p:cNvPicPr>
          <p:nvPr/>
        </p:nvPicPr>
        <p:blipFill>
          <a:blip r:embed="rId2"/>
          <a:stretch>
            <a:fillRect/>
          </a:stretch>
        </p:blipFill>
        <p:spPr>
          <a:xfrm>
            <a:off x="1371598" y="1622745"/>
            <a:ext cx="9895951" cy="5235255"/>
          </a:xfrm>
          <a:prstGeom prst="rect">
            <a:avLst/>
          </a:prstGeom>
        </p:spPr>
      </p:pic>
    </p:spTree>
    <p:extLst>
      <p:ext uri="{BB962C8B-B14F-4D97-AF65-F5344CB8AC3E}">
        <p14:creationId xmlns:p14="http://schemas.microsoft.com/office/powerpoint/2010/main" val="3895137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8AF5A84-0DC9-6135-C73F-17FDA4333FC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DBAE91-1922-0F29-69B2-C134CCFC5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F05A3D59-62F6-E0A1-0977-BF1E1E1F2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60E56280-E3F8-388D-34C5-99B902844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6E4BB051-FA3B-E3A4-6997-12F559747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5103FB2B-5563-511A-F9F8-5AB1452F5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1C822EC-6D62-7F0A-4DFE-6D70C6263664}"/>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But……</a:t>
            </a:r>
          </a:p>
        </p:txBody>
      </p:sp>
      <p:sp>
        <p:nvSpPr>
          <p:cNvPr id="6" name="Content Placeholder 5">
            <a:extLst>
              <a:ext uri="{FF2B5EF4-FFF2-40B4-BE49-F238E27FC236}">
                <a16:creationId xmlns:a16="http://schemas.microsoft.com/office/drawing/2014/main" id="{A3065075-C7E6-B212-045B-CE4E921FD2A6}"/>
              </a:ext>
            </a:extLst>
          </p:cNvPr>
          <p:cNvSpPr>
            <a:spLocks noGrp="1"/>
          </p:cNvSpPr>
          <p:nvPr>
            <p:ph idx="1"/>
          </p:nvPr>
        </p:nvSpPr>
        <p:spPr>
          <a:xfrm>
            <a:off x="1371598" y="1825625"/>
            <a:ext cx="9895951" cy="4351338"/>
          </a:xfrm>
        </p:spPr>
        <p:txBody>
          <a:bodyPr>
            <a:normAutofit/>
          </a:bodyPr>
          <a:lstStyle/>
          <a:p>
            <a:pPr marL="0" indent="0">
              <a:lnSpc>
                <a:spcPct val="150000"/>
              </a:lnSpc>
              <a:buNone/>
            </a:pPr>
            <a:endParaRPr lang="en-GB" sz="2400" i="0" dirty="0">
              <a:effectLst/>
            </a:endParaRPr>
          </a:p>
          <a:p>
            <a:pPr marL="0" indent="0">
              <a:lnSpc>
                <a:spcPct val="150000"/>
              </a:lnSpc>
              <a:buNone/>
            </a:pPr>
            <a:endParaRPr lang="en-GB" sz="2400" dirty="0"/>
          </a:p>
        </p:txBody>
      </p:sp>
      <p:pic>
        <p:nvPicPr>
          <p:cNvPr id="4" name="Picture 3">
            <a:extLst>
              <a:ext uri="{FF2B5EF4-FFF2-40B4-BE49-F238E27FC236}">
                <a16:creationId xmlns:a16="http://schemas.microsoft.com/office/drawing/2014/main" id="{F28AE8D3-E5AC-C8F9-3291-66B2AE26F336}"/>
              </a:ext>
            </a:extLst>
          </p:cNvPr>
          <p:cNvPicPr>
            <a:picLocks noChangeAspect="1"/>
          </p:cNvPicPr>
          <p:nvPr/>
        </p:nvPicPr>
        <p:blipFill>
          <a:blip r:embed="rId2"/>
          <a:stretch>
            <a:fillRect/>
          </a:stretch>
        </p:blipFill>
        <p:spPr>
          <a:xfrm>
            <a:off x="0" y="1590741"/>
            <a:ext cx="12191996" cy="5267260"/>
          </a:xfrm>
          <a:prstGeom prst="rect">
            <a:avLst/>
          </a:prstGeom>
        </p:spPr>
      </p:pic>
    </p:spTree>
    <p:extLst>
      <p:ext uri="{BB962C8B-B14F-4D97-AF65-F5344CB8AC3E}">
        <p14:creationId xmlns:p14="http://schemas.microsoft.com/office/powerpoint/2010/main" val="2908795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E7E55-1E56-70F0-457A-D0BBB4831AF3}"/>
              </a:ext>
            </a:extLst>
          </p:cNvPr>
          <p:cNvSpPr>
            <a:spLocks noGrp="1"/>
          </p:cNvSpPr>
          <p:nvPr>
            <p:ph type="title"/>
          </p:nvPr>
        </p:nvSpPr>
        <p:spPr>
          <a:xfrm>
            <a:off x="6803409" y="762001"/>
            <a:ext cx="4156512" cy="1708244"/>
          </a:xfrm>
        </p:spPr>
        <p:txBody>
          <a:bodyPr anchor="ctr">
            <a:normAutofit/>
          </a:bodyPr>
          <a:lstStyle/>
          <a:p>
            <a:r>
              <a:rPr lang="en-GB" sz="3700"/>
              <a:t>Coercive Control ‘Personally Connected’</a:t>
            </a:r>
          </a:p>
        </p:txBody>
      </p:sp>
      <p:pic>
        <p:nvPicPr>
          <p:cNvPr id="5" name="Picture 4">
            <a:extLst>
              <a:ext uri="{FF2B5EF4-FFF2-40B4-BE49-F238E27FC236}">
                <a16:creationId xmlns:a16="http://schemas.microsoft.com/office/drawing/2014/main" id="{7315BBA7-BDC9-0EA8-7260-BD157219027E}"/>
              </a:ext>
            </a:extLst>
          </p:cNvPr>
          <p:cNvPicPr>
            <a:picLocks noChangeAspect="1"/>
          </p:cNvPicPr>
          <p:nvPr/>
        </p:nvPicPr>
        <p:blipFill rotWithShape="1">
          <a:blip r:embed="rId3"/>
          <a:srcRect l="263" r="42627" b="1"/>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6C7E1DE6-BDD0-C782-DCF8-90D79AD40506}"/>
              </a:ext>
            </a:extLst>
          </p:cNvPr>
          <p:cNvSpPr>
            <a:spLocks noGrp="1"/>
          </p:cNvSpPr>
          <p:nvPr>
            <p:ph idx="1"/>
          </p:nvPr>
        </p:nvSpPr>
        <p:spPr>
          <a:xfrm>
            <a:off x="6803409" y="2470245"/>
            <a:ext cx="4156512" cy="3769835"/>
          </a:xfrm>
        </p:spPr>
        <p:txBody>
          <a:bodyPr anchor="ctr">
            <a:normAutofit/>
          </a:bodyPr>
          <a:lstStyle/>
          <a:p>
            <a:pPr marL="0" indent="0">
              <a:buNone/>
            </a:pPr>
            <a:r>
              <a:rPr lang="en-GB" sz="1900"/>
              <a:t>They are, or have been married to or have been civil partners of each other</a:t>
            </a:r>
          </a:p>
          <a:p>
            <a:pPr marL="0" indent="0">
              <a:buNone/>
            </a:pPr>
            <a:r>
              <a:rPr lang="en-GB" sz="1900"/>
              <a:t>They have agreed to marry each other or enter into a civil partnership agreement </a:t>
            </a:r>
          </a:p>
          <a:p>
            <a:pPr marL="0" indent="0">
              <a:buNone/>
            </a:pPr>
            <a:r>
              <a:rPr lang="en-GB" sz="1900"/>
              <a:t>They are, or have been in an intimate personal relationship with each other</a:t>
            </a:r>
          </a:p>
          <a:p>
            <a:pPr marL="0" indent="0">
              <a:buNone/>
            </a:pPr>
            <a:r>
              <a:rPr lang="en-GB" sz="1900"/>
              <a:t>They have, or there has been a time when they each have had, a parental relationship in relation to the same child</a:t>
            </a:r>
          </a:p>
          <a:p>
            <a:pPr marL="0" indent="0">
              <a:buNone/>
            </a:pPr>
            <a:r>
              <a:rPr lang="en-GB" sz="1900"/>
              <a:t>They are relatives</a:t>
            </a:r>
          </a:p>
        </p:txBody>
      </p:sp>
    </p:spTree>
    <p:extLst>
      <p:ext uri="{BB962C8B-B14F-4D97-AF65-F5344CB8AC3E}">
        <p14:creationId xmlns:p14="http://schemas.microsoft.com/office/powerpoint/2010/main" val="10026718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Rectangle 3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C137A33-4047-FBFD-0888-C31CA00B6AE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panose="020B0004020202020204" pitchFamily="34" charset="0"/>
              </a:rPr>
              <a:t>Honour Based Violence</a:t>
            </a:r>
          </a:p>
        </p:txBody>
      </p:sp>
      <p:sp>
        <p:nvSpPr>
          <p:cNvPr id="3" name="Content Placeholder 2">
            <a:extLst>
              <a:ext uri="{FF2B5EF4-FFF2-40B4-BE49-F238E27FC236}">
                <a16:creationId xmlns:a16="http://schemas.microsoft.com/office/drawing/2014/main" id="{BEB30F02-F62A-07B9-0EEF-9C99AEAD8694}"/>
              </a:ext>
            </a:extLst>
          </p:cNvPr>
          <p:cNvSpPr>
            <a:spLocks noGrp="1"/>
          </p:cNvSpPr>
          <p:nvPr>
            <p:ph idx="1"/>
          </p:nvPr>
        </p:nvSpPr>
        <p:spPr>
          <a:xfrm>
            <a:off x="4810259" y="649480"/>
            <a:ext cx="6555347" cy="5546047"/>
          </a:xfrm>
        </p:spPr>
        <p:txBody>
          <a:bodyPr anchor="ctr">
            <a:normAutofit lnSpcReduction="10000"/>
          </a:bodyPr>
          <a:lstStyle/>
          <a:p>
            <a:pPr marL="0" indent="0">
              <a:lnSpc>
                <a:spcPct val="150000"/>
              </a:lnSpc>
              <a:buNone/>
            </a:pPr>
            <a:r>
              <a:rPr lang="en-GB" sz="2000" dirty="0">
                <a:latin typeface="Aptos" panose="020B0004020202020204" pitchFamily="34" charset="0"/>
              </a:rPr>
              <a:t>Controlling unwanted behaviour and sexuality (including perceived promiscuity, premarital relationships or being gay, lesbian, bisexual or transgender) particularly the behaviour and sexuality of women.</a:t>
            </a:r>
          </a:p>
          <a:p>
            <a:pPr marL="0" indent="0">
              <a:lnSpc>
                <a:spcPct val="150000"/>
              </a:lnSpc>
              <a:buNone/>
            </a:pPr>
            <a:r>
              <a:rPr lang="en-GB" sz="2000" dirty="0">
                <a:latin typeface="Aptos" panose="020B0004020202020204" pitchFamily="34" charset="0"/>
              </a:rPr>
              <a:t>Protecting Family Honour Responding to peer group or family pressure. </a:t>
            </a:r>
          </a:p>
          <a:p>
            <a:pPr marL="0" indent="0">
              <a:lnSpc>
                <a:spcPct val="150000"/>
              </a:lnSpc>
              <a:buNone/>
            </a:pPr>
            <a:r>
              <a:rPr lang="en-GB" sz="2000" dirty="0">
                <a:latin typeface="Aptos" panose="020B0004020202020204" pitchFamily="34" charset="0"/>
              </a:rPr>
              <a:t>Attempting to strengthen family links. </a:t>
            </a:r>
          </a:p>
          <a:p>
            <a:pPr marL="0" indent="0">
              <a:lnSpc>
                <a:spcPct val="150000"/>
              </a:lnSpc>
              <a:buNone/>
            </a:pPr>
            <a:r>
              <a:rPr lang="en-GB" sz="2000" dirty="0">
                <a:latin typeface="Aptos" panose="020B0004020202020204" pitchFamily="34" charset="0"/>
              </a:rPr>
              <a:t>Ensuring land, property and wealth remain within the family </a:t>
            </a:r>
          </a:p>
          <a:p>
            <a:pPr marL="0" indent="0">
              <a:lnSpc>
                <a:spcPct val="150000"/>
              </a:lnSpc>
              <a:buNone/>
            </a:pPr>
            <a:r>
              <a:rPr lang="en-GB" sz="2000" dirty="0">
                <a:latin typeface="Aptos" panose="020B0004020202020204" pitchFamily="34" charset="0"/>
              </a:rPr>
              <a:t>Protecting perceived cultural ideals (which can often be misguided or out of date).</a:t>
            </a:r>
          </a:p>
        </p:txBody>
      </p:sp>
    </p:spTree>
    <p:extLst>
      <p:ext uri="{BB962C8B-B14F-4D97-AF65-F5344CB8AC3E}">
        <p14:creationId xmlns:p14="http://schemas.microsoft.com/office/powerpoint/2010/main" val="32413294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11E5C29C-597E-5CE3-3B78-1AD102019EF1}"/>
              </a:ext>
            </a:extLst>
          </p:cNvPr>
          <p:cNvPicPr>
            <a:picLocks noChangeAspect="1"/>
          </p:cNvPicPr>
          <p:nvPr/>
        </p:nvPicPr>
        <p:blipFill>
          <a:blip r:embed="rId2">
            <a:alphaModFix amt="35000"/>
          </a:blip>
          <a:srcRect t="11232" b="635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EA6B17C5-AEA2-907C-2F42-708C7EB215AC}"/>
              </a:ext>
            </a:extLst>
          </p:cNvPr>
          <p:cNvSpPr>
            <a:spLocks noGrp="1"/>
          </p:cNvSpPr>
          <p:nvPr>
            <p:ph type="title"/>
          </p:nvPr>
        </p:nvSpPr>
        <p:spPr>
          <a:xfrm>
            <a:off x="838200" y="365125"/>
            <a:ext cx="10515600" cy="1325563"/>
          </a:xfrm>
        </p:spPr>
        <p:txBody>
          <a:bodyPr>
            <a:normAutofit/>
          </a:bodyPr>
          <a:lstStyle/>
          <a:p>
            <a:r>
              <a:rPr lang="en-GB">
                <a:solidFill>
                  <a:srgbClr val="FFFFFF"/>
                </a:solidFill>
              </a:rPr>
              <a:t>S1 Children &amp; Young Persons Act 1933</a:t>
            </a:r>
          </a:p>
        </p:txBody>
      </p:sp>
      <p:graphicFrame>
        <p:nvGraphicFramePr>
          <p:cNvPr id="5" name="Content Placeholder 2">
            <a:extLst>
              <a:ext uri="{FF2B5EF4-FFF2-40B4-BE49-F238E27FC236}">
                <a16:creationId xmlns:a16="http://schemas.microsoft.com/office/drawing/2014/main" id="{7D60B53C-2E71-FF20-E98B-08BCDD6B0B12}"/>
              </a:ext>
            </a:extLst>
          </p:cNvPr>
          <p:cNvGraphicFramePr>
            <a:graphicFrameLocks noGrp="1"/>
          </p:cNvGraphicFramePr>
          <p:nvPr>
            <p:ph idx="1"/>
            <p:extLst>
              <p:ext uri="{D42A27DB-BD31-4B8C-83A1-F6EECF244321}">
                <p14:modId xmlns:p14="http://schemas.microsoft.com/office/powerpoint/2010/main" val="374373623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6626056"/>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38689-E4A7-55B0-0145-909BEBD9910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a:t>
            </a:r>
          </a:p>
        </p:txBody>
      </p:sp>
      <p:pic>
        <p:nvPicPr>
          <p:cNvPr id="5" name="Content Placeholder 4">
            <a:extLst>
              <a:ext uri="{FF2B5EF4-FFF2-40B4-BE49-F238E27FC236}">
                <a16:creationId xmlns:a16="http://schemas.microsoft.com/office/drawing/2014/main" id="{48A96C10-8538-5D96-1851-0260C6416C65}"/>
              </a:ext>
            </a:extLst>
          </p:cNvPr>
          <p:cNvPicPr>
            <a:picLocks noGrp="1" noChangeAspect="1"/>
          </p:cNvPicPr>
          <p:nvPr>
            <p:ph idx="1"/>
          </p:nvPr>
        </p:nvPicPr>
        <p:blipFill>
          <a:blip r:embed="rId2"/>
          <a:stretch>
            <a:fillRect/>
          </a:stretch>
        </p:blipFill>
        <p:spPr>
          <a:xfrm>
            <a:off x="2035213" y="1675227"/>
            <a:ext cx="8121574" cy="4394199"/>
          </a:xfrm>
          <a:prstGeom prst="rect">
            <a:avLst/>
          </a:prstGeom>
        </p:spPr>
      </p:pic>
    </p:spTree>
    <p:extLst>
      <p:ext uri="{BB962C8B-B14F-4D97-AF65-F5344CB8AC3E}">
        <p14:creationId xmlns:p14="http://schemas.microsoft.com/office/powerpoint/2010/main" val="16082107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EA04029-6CD7-BE95-0B47-2F74B514D522}"/>
              </a:ext>
            </a:extLst>
          </p:cNvPr>
          <p:cNvPicPr>
            <a:picLocks noChangeAspect="1"/>
          </p:cNvPicPr>
          <p:nvPr/>
        </p:nvPicPr>
        <p:blipFill>
          <a:blip r:embed="rId2">
            <a:duotone>
              <a:schemeClr val="bg2">
                <a:shade val="45000"/>
                <a:satMod val="135000"/>
              </a:schemeClr>
              <a:prstClr val="white"/>
            </a:duotone>
          </a:blip>
          <a:srcRect t="16442" r="9085" b="11177"/>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36D239-4B70-FAAA-8B0F-4DA02EEC8650}"/>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dirty="0"/>
              <a:t>The Four Categories of Child Abuse</a:t>
            </a:r>
          </a:p>
        </p:txBody>
      </p:sp>
      <p:graphicFrame>
        <p:nvGraphicFramePr>
          <p:cNvPr id="6" name="TextBox 3">
            <a:extLst>
              <a:ext uri="{FF2B5EF4-FFF2-40B4-BE49-F238E27FC236}">
                <a16:creationId xmlns:a16="http://schemas.microsoft.com/office/drawing/2014/main" id="{91DE1C5C-0158-AA53-B526-5E8F4CBF56FC}"/>
              </a:ext>
            </a:extLst>
          </p:cNvPr>
          <p:cNvGraphicFramePr/>
          <p:nvPr>
            <p:extLst>
              <p:ext uri="{D42A27DB-BD31-4B8C-83A1-F6EECF244321}">
                <p14:modId xmlns:p14="http://schemas.microsoft.com/office/powerpoint/2010/main" val="127264815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82281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D284A-4389-7C1D-DAE5-14434FEF05E7}"/>
              </a:ext>
            </a:extLst>
          </p:cNvPr>
          <p:cNvSpPr>
            <a:spLocks noGrp="1"/>
          </p:cNvSpPr>
          <p:nvPr>
            <p:ph type="title"/>
          </p:nvPr>
        </p:nvSpPr>
        <p:spPr/>
        <p:txBody>
          <a:bodyPr/>
          <a:lstStyle/>
          <a:p>
            <a:r>
              <a:rPr lang="en-GB" dirty="0"/>
              <a:t>Neglect</a:t>
            </a:r>
          </a:p>
        </p:txBody>
      </p:sp>
      <p:graphicFrame>
        <p:nvGraphicFramePr>
          <p:cNvPr id="5" name="Content Placeholder 2">
            <a:extLst>
              <a:ext uri="{FF2B5EF4-FFF2-40B4-BE49-F238E27FC236}">
                <a16:creationId xmlns:a16="http://schemas.microsoft.com/office/drawing/2014/main" id="{B128EB5A-08EB-6180-233B-DF22162659E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78443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8419D-899D-1E77-A672-4E41BA39427A}"/>
              </a:ext>
            </a:extLst>
          </p:cNvPr>
          <p:cNvSpPr>
            <a:spLocks noGrp="1"/>
          </p:cNvSpPr>
          <p:nvPr>
            <p:ph type="title"/>
          </p:nvPr>
        </p:nvSpPr>
        <p:spPr/>
        <p:txBody>
          <a:bodyPr/>
          <a:lstStyle/>
          <a:p>
            <a:r>
              <a:rPr lang="en-GB" dirty="0"/>
              <a:t>Physical Abuse</a:t>
            </a:r>
          </a:p>
        </p:txBody>
      </p:sp>
      <p:graphicFrame>
        <p:nvGraphicFramePr>
          <p:cNvPr id="5" name="Content Placeholder 2">
            <a:extLst>
              <a:ext uri="{FF2B5EF4-FFF2-40B4-BE49-F238E27FC236}">
                <a16:creationId xmlns:a16="http://schemas.microsoft.com/office/drawing/2014/main" id="{FBEF0F9E-F2CD-D506-1CCF-93DD7FE19DD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719236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878C8-7868-FD2E-B1E6-556D2511A349}"/>
              </a:ext>
            </a:extLst>
          </p:cNvPr>
          <p:cNvSpPr>
            <a:spLocks noGrp="1"/>
          </p:cNvSpPr>
          <p:nvPr>
            <p:ph type="title"/>
          </p:nvPr>
        </p:nvSpPr>
        <p:spPr/>
        <p:txBody>
          <a:bodyPr/>
          <a:lstStyle/>
          <a:p>
            <a:r>
              <a:rPr lang="en-GB" dirty="0"/>
              <a:t>Emotional Abuse</a:t>
            </a:r>
          </a:p>
        </p:txBody>
      </p:sp>
      <p:graphicFrame>
        <p:nvGraphicFramePr>
          <p:cNvPr id="5" name="Content Placeholder 2">
            <a:extLst>
              <a:ext uri="{FF2B5EF4-FFF2-40B4-BE49-F238E27FC236}">
                <a16:creationId xmlns:a16="http://schemas.microsoft.com/office/drawing/2014/main" id="{05E96E8C-50F5-10A6-5558-BB1AB0FF244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14807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nvGrpSpPr>
          <p:cNvPr id="21" name="Group 2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grpSp>
      <p:sp>
        <p:nvSpPr>
          <p:cNvPr id="25" name="Rectangle 2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B393B8A6-6F28-5580-9B65-FDFA1AC82EFC}"/>
              </a:ext>
            </a:extLst>
          </p:cNvPr>
          <p:cNvSpPr>
            <a:spLocks noGrp="1"/>
          </p:cNvSpPr>
          <p:nvPr>
            <p:ph type="title"/>
          </p:nvPr>
        </p:nvSpPr>
        <p:spPr>
          <a:xfrm>
            <a:off x="1043631" y="809898"/>
            <a:ext cx="10173010" cy="1554480"/>
          </a:xfrm>
        </p:spPr>
        <p:txBody>
          <a:bodyPr anchor="ctr">
            <a:normAutofit/>
          </a:bodyPr>
          <a:lstStyle/>
          <a:p>
            <a:r>
              <a:rPr lang="en-GB" sz="4800"/>
              <a:t>Sexual Abuse</a:t>
            </a:r>
          </a:p>
        </p:txBody>
      </p:sp>
      <p:cxnSp>
        <p:nvCxnSpPr>
          <p:cNvPr id="26" name="Straight Connector 2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7" name="Content Placeholder 2">
            <a:extLst>
              <a:ext uri="{FF2B5EF4-FFF2-40B4-BE49-F238E27FC236}">
                <a16:creationId xmlns:a16="http://schemas.microsoft.com/office/drawing/2014/main" id="{3FC0230A-F895-873B-FD5D-195286181967}"/>
              </a:ext>
            </a:extLst>
          </p:cNvPr>
          <p:cNvGraphicFramePr>
            <a:graphicFrameLocks noGrp="1"/>
          </p:cNvGraphicFramePr>
          <p:nvPr>
            <p:ph idx="1"/>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64593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FA45F-BD4D-59CE-FF62-E2EA8037C820}"/>
              </a:ext>
            </a:extLst>
          </p:cNvPr>
          <p:cNvSpPr>
            <a:spLocks noGrp="1"/>
          </p:cNvSpPr>
          <p:nvPr>
            <p:ph type="title"/>
          </p:nvPr>
        </p:nvSpPr>
        <p:spPr/>
        <p:txBody>
          <a:bodyPr/>
          <a:lstStyle/>
          <a:p>
            <a:r>
              <a:rPr lang="en-GB" dirty="0"/>
              <a:t>Sec 46 Children Act 1989</a:t>
            </a:r>
          </a:p>
        </p:txBody>
      </p:sp>
      <p:graphicFrame>
        <p:nvGraphicFramePr>
          <p:cNvPr id="5" name="Content Placeholder 2">
            <a:extLst>
              <a:ext uri="{FF2B5EF4-FFF2-40B4-BE49-F238E27FC236}">
                <a16:creationId xmlns:a16="http://schemas.microsoft.com/office/drawing/2014/main" id="{F9A8DD33-D25B-737C-4ED3-9F3EA72733A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9502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55F5C-8E3A-CB1F-15DE-A12EE1065445}"/>
              </a:ext>
            </a:extLst>
          </p:cNvPr>
          <p:cNvSpPr>
            <a:spLocks noGrp="1"/>
          </p:cNvSpPr>
          <p:nvPr>
            <p:ph type="title"/>
          </p:nvPr>
        </p:nvSpPr>
        <p:spPr/>
        <p:txBody>
          <a:bodyPr/>
          <a:lstStyle/>
          <a:p>
            <a:r>
              <a:rPr lang="en-GB" dirty="0"/>
              <a:t>Sec 46 Children Act 1989 – cont.</a:t>
            </a:r>
          </a:p>
        </p:txBody>
      </p:sp>
      <p:graphicFrame>
        <p:nvGraphicFramePr>
          <p:cNvPr id="20" name="Content Placeholder 2">
            <a:extLst>
              <a:ext uri="{FF2B5EF4-FFF2-40B4-BE49-F238E27FC236}">
                <a16:creationId xmlns:a16="http://schemas.microsoft.com/office/drawing/2014/main" id="{219BF4A2-7718-2969-3230-CF8C9AF28DA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9929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937D066-ED08-6559-E8D8-DE6B82671B2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Significant Harm</a:t>
            </a:r>
          </a:p>
        </p:txBody>
      </p:sp>
      <p:graphicFrame>
        <p:nvGraphicFramePr>
          <p:cNvPr id="5" name="Content Placeholder 2">
            <a:extLst>
              <a:ext uri="{FF2B5EF4-FFF2-40B4-BE49-F238E27FC236}">
                <a16:creationId xmlns:a16="http://schemas.microsoft.com/office/drawing/2014/main" id="{9696F2DE-4CAE-2269-692C-30B634B413E6}"/>
              </a:ext>
            </a:extLst>
          </p:cNvPr>
          <p:cNvGraphicFramePr>
            <a:graphicFrameLocks noGrp="1"/>
          </p:cNvGraphicFramePr>
          <p:nvPr>
            <p:ph idx="1"/>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42036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4AF819E-0F73-D96A-7547-C3E7A509930C}"/>
              </a:ext>
            </a:extLst>
          </p:cNvPr>
          <p:cNvPicPr>
            <a:picLocks noGrp="1" noChangeAspect="1"/>
          </p:cNvPicPr>
          <p:nvPr>
            <p:ph idx="1"/>
          </p:nvPr>
        </p:nvPicPr>
        <p:blipFill>
          <a:blip r:embed="rId2"/>
          <a:stretch>
            <a:fillRect/>
          </a:stretch>
        </p:blipFill>
        <p:spPr>
          <a:xfrm>
            <a:off x="643467" y="852678"/>
            <a:ext cx="10905066" cy="5152642"/>
          </a:xfrm>
          <a:prstGeom prst="rect">
            <a:avLst/>
          </a:prstGeom>
        </p:spPr>
      </p:pic>
    </p:spTree>
    <p:extLst>
      <p:ext uri="{BB962C8B-B14F-4D97-AF65-F5344CB8AC3E}">
        <p14:creationId xmlns:p14="http://schemas.microsoft.com/office/powerpoint/2010/main" val="37856916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46509DA0-CB00-CD06-7B56-E4BC55324E02}"/>
              </a:ext>
            </a:extLst>
          </p:cNvPr>
          <p:cNvSpPr>
            <a:spLocks noGrp="1"/>
          </p:cNvSpPr>
          <p:nvPr>
            <p:ph type="title"/>
          </p:nvPr>
        </p:nvSpPr>
        <p:spPr>
          <a:xfrm>
            <a:off x="1136397" y="502020"/>
            <a:ext cx="5323715" cy="1642970"/>
          </a:xfrm>
        </p:spPr>
        <p:txBody>
          <a:bodyPr anchor="b">
            <a:normAutofit/>
          </a:bodyPr>
          <a:lstStyle/>
          <a:p>
            <a:r>
              <a:rPr lang="en-GB" sz="4000"/>
              <a:t>Police Protection Powers</a:t>
            </a:r>
          </a:p>
        </p:txBody>
      </p:sp>
      <p:sp>
        <p:nvSpPr>
          <p:cNvPr id="3" name="Content Placeholder 2">
            <a:extLst>
              <a:ext uri="{FF2B5EF4-FFF2-40B4-BE49-F238E27FC236}">
                <a16:creationId xmlns:a16="http://schemas.microsoft.com/office/drawing/2014/main" id="{CE683152-CA8B-6C24-1940-03C363E6CB55}"/>
              </a:ext>
            </a:extLst>
          </p:cNvPr>
          <p:cNvSpPr>
            <a:spLocks noGrp="1"/>
          </p:cNvSpPr>
          <p:nvPr>
            <p:ph idx="1"/>
          </p:nvPr>
        </p:nvSpPr>
        <p:spPr>
          <a:xfrm>
            <a:off x="1144923" y="2405894"/>
            <a:ext cx="5315189" cy="3535083"/>
          </a:xfrm>
        </p:spPr>
        <p:txBody>
          <a:bodyPr anchor="t">
            <a:normAutofit/>
          </a:bodyPr>
          <a:lstStyle/>
          <a:p>
            <a:r>
              <a:rPr lang="en-GB" sz="2000"/>
              <a:t>S46 states that under no circumstances may a child be kept in police protection for more than 72 hours </a:t>
            </a:r>
          </a:p>
          <a:p>
            <a:endParaRPr lang="en-GB" sz="2000"/>
          </a:p>
          <a:p>
            <a:r>
              <a:rPr lang="en-GB" sz="2000"/>
              <a:t>A police station is not suitable medium to long term</a:t>
            </a:r>
          </a:p>
          <a:p>
            <a:endParaRPr lang="en-GB" sz="2000"/>
          </a:p>
          <a:p>
            <a:r>
              <a:rPr lang="en-GB" sz="2000"/>
              <a:t>The Children Act does not give a POE. Consider S17 PACE to enter &amp; search if necessary to save life &amp; limb</a:t>
            </a:r>
          </a:p>
          <a:p>
            <a:endParaRPr lang="en-GB"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pic>
        <p:nvPicPr>
          <p:cNvPr id="5" name="Picture 4" descr="A silhouette of a hand reaching for a child's hand&#10;&#10;Description automatically generated">
            <a:extLst>
              <a:ext uri="{FF2B5EF4-FFF2-40B4-BE49-F238E27FC236}">
                <a16:creationId xmlns:a16="http://schemas.microsoft.com/office/drawing/2014/main" id="{4B03912B-0774-80D5-B867-8B5991F0E247}"/>
              </a:ext>
            </a:extLst>
          </p:cNvPr>
          <p:cNvPicPr>
            <a:picLocks noChangeAspect="1"/>
          </p:cNvPicPr>
          <p:nvPr/>
        </p:nvPicPr>
        <p:blipFill>
          <a:blip r:embed="rId2"/>
          <a:stretch>
            <a:fillRect/>
          </a:stretch>
        </p:blipFill>
        <p:spPr>
          <a:xfrm>
            <a:off x="7075967" y="1953982"/>
            <a:ext cx="4170530" cy="2981928"/>
          </a:xfrm>
          <a:prstGeom prst="rect">
            <a:avLst/>
          </a:prstGeom>
        </p:spPr>
      </p:pic>
    </p:spTree>
    <p:extLst>
      <p:ext uri="{BB962C8B-B14F-4D97-AF65-F5344CB8AC3E}">
        <p14:creationId xmlns:p14="http://schemas.microsoft.com/office/powerpoint/2010/main" val="23492419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graphicFrame>
        <p:nvGraphicFramePr>
          <p:cNvPr id="6" name="Content Placeholder 2">
            <a:extLst>
              <a:ext uri="{FF2B5EF4-FFF2-40B4-BE49-F238E27FC236}">
                <a16:creationId xmlns:a16="http://schemas.microsoft.com/office/drawing/2014/main" id="{12A40F9B-3951-8E68-29F9-98A3677902F0}"/>
              </a:ext>
            </a:extLst>
          </p:cNvPr>
          <p:cNvGraphicFramePr>
            <a:graphicFrameLocks noGrp="1"/>
          </p:cNvGraphicFramePr>
          <p:nvPr>
            <p:ph idx="1"/>
            <p:extLst>
              <p:ext uri="{D42A27DB-BD31-4B8C-83A1-F6EECF244321}">
                <p14:modId xmlns:p14="http://schemas.microsoft.com/office/powerpoint/2010/main" val="2813631733"/>
              </p:ext>
            </p:extLst>
          </p:nvPr>
        </p:nvGraphicFramePr>
        <p:xfrm>
          <a:off x="489597" y="2133174"/>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C475E8A-47B3-0864-B6D7-57C87AA28147}"/>
              </a:ext>
            </a:extLst>
          </p:cNvPr>
          <p:cNvSpPr txBox="1"/>
          <p:nvPr/>
        </p:nvSpPr>
        <p:spPr>
          <a:xfrm>
            <a:off x="866899" y="552616"/>
            <a:ext cx="10165278" cy="104644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0" i="0" u="none" strike="noStrike" kern="1200" cap="none" spc="0" normalizeH="0" baseline="0" noProof="0" dirty="0">
                <a:ln>
                  <a:noFill/>
                </a:ln>
                <a:solidFill>
                  <a:prstClr val="white"/>
                </a:solidFill>
                <a:effectLst/>
                <a:uLnTx/>
                <a:uFillTx/>
                <a:latin typeface="Aptos" panose="02110004020202020204"/>
                <a:ea typeface="+mn-ea"/>
                <a:cs typeface="+mn-cs"/>
              </a:rPr>
              <a:t>The Racial and Religious Hatred Act 2006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709596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0" name="Freeform: Shape 2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2" name="Rectangle 3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147E506-C454-BBBB-012D-1BD36F1E5CC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Hate Crime - recap</a:t>
            </a:r>
          </a:p>
        </p:txBody>
      </p:sp>
      <p:pic>
        <p:nvPicPr>
          <p:cNvPr id="6" name="Picture 5">
            <a:extLst>
              <a:ext uri="{FF2B5EF4-FFF2-40B4-BE49-F238E27FC236}">
                <a16:creationId xmlns:a16="http://schemas.microsoft.com/office/drawing/2014/main" id="{9AB6F432-6D5E-F61F-E0A2-826C817681C1}"/>
              </a:ext>
            </a:extLst>
          </p:cNvPr>
          <p:cNvPicPr>
            <a:picLocks noChangeAspect="1"/>
          </p:cNvPicPr>
          <p:nvPr/>
        </p:nvPicPr>
        <p:blipFill rotWithShape="1">
          <a:blip r:embed="rId2"/>
          <a:srcRect t="15730"/>
          <a:stretch/>
        </p:blipFill>
        <p:spPr>
          <a:xfrm>
            <a:off x="8109502" y="2417998"/>
            <a:ext cx="3615776" cy="2033882"/>
          </a:xfrm>
          <a:prstGeom prst="rect">
            <a:avLst/>
          </a:prstGeom>
        </p:spPr>
      </p:pic>
      <p:graphicFrame>
        <p:nvGraphicFramePr>
          <p:cNvPr id="17" name="Content Placeholder 2">
            <a:extLst>
              <a:ext uri="{FF2B5EF4-FFF2-40B4-BE49-F238E27FC236}">
                <a16:creationId xmlns:a16="http://schemas.microsoft.com/office/drawing/2014/main" id="{DDAF6825-3C64-E92B-ADFF-1C0358B0BCBD}"/>
              </a:ext>
            </a:extLst>
          </p:cNvPr>
          <p:cNvGraphicFramePr>
            <a:graphicFrameLocks noGrp="1"/>
          </p:cNvGraphicFramePr>
          <p:nvPr>
            <p:ph idx="1"/>
          </p:nvPr>
        </p:nvGraphicFramePr>
        <p:xfrm>
          <a:off x="4581727" y="649480"/>
          <a:ext cx="3025303" cy="554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27245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ED3CA89-6DE4-8BC1-9C3E-4C59F322F700}"/>
              </a:ext>
            </a:extLst>
          </p:cNvPr>
          <p:cNvSpPr>
            <a:spLocks noGrp="1"/>
          </p:cNvSpPr>
          <p:nvPr>
            <p:ph type="title"/>
          </p:nvPr>
        </p:nvSpPr>
        <p:spPr>
          <a:xfrm>
            <a:off x="586478" y="1683756"/>
            <a:ext cx="3115265" cy="2396359"/>
          </a:xfrm>
        </p:spPr>
        <p:txBody>
          <a:bodyPr anchor="b">
            <a:normAutofit/>
          </a:bodyPr>
          <a:lstStyle/>
          <a:p>
            <a:pPr algn="r"/>
            <a:r>
              <a:rPr lang="en-GB" sz="3400" dirty="0">
                <a:solidFill>
                  <a:srgbClr val="FFFFFF"/>
                </a:solidFill>
              </a:rPr>
              <a:t>The Anti-Social Behaviour Crime &amp; Policing Act 2014</a:t>
            </a:r>
          </a:p>
        </p:txBody>
      </p:sp>
      <p:graphicFrame>
        <p:nvGraphicFramePr>
          <p:cNvPr id="5" name="Content Placeholder 2">
            <a:extLst>
              <a:ext uri="{FF2B5EF4-FFF2-40B4-BE49-F238E27FC236}">
                <a16:creationId xmlns:a16="http://schemas.microsoft.com/office/drawing/2014/main" id="{7B1D427E-8C61-A4A5-BB05-AB50A0074D9B}"/>
              </a:ext>
            </a:extLst>
          </p:cNvPr>
          <p:cNvGraphicFramePr>
            <a:graphicFrameLocks noGrp="1"/>
          </p:cNvGraphicFramePr>
          <p:nvPr>
            <p:ph idx="1"/>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343373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01E12ACB-0A7E-5986-49F1-1DFA238B305D}"/>
              </a:ext>
            </a:extLst>
          </p:cNvPr>
          <p:cNvSpPr>
            <a:spLocks noGrp="1"/>
          </p:cNvSpPr>
          <p:nvPr>
            <p:ph type="title"/>
          </p:nvPr>
        </p:nvSpPr>
        <p:spPr>
          <a:xfrm>
            <a:off x="5596501" y="489508"/>
            <a:ext cx="5754896" cy="1667569"/>
          </a:xfrm>
        </p:spPr>
        <p:txBody>
          <a:bodyPr anchor="b">
            <a:normAutofit/>
          </a:bodyPr>
          <a:lstStyle/>
          <a:p>
            <a:r>
              <a:rPr lang="en-GB" sz="4000"/>
              <a:t>Fraud Act 2006</a:t>
            </a:r>
          </a:p>
        </p:txBody>
      </p:sp>
      <p:pic>
        <p:nvPicPr>
          <p:cNvPr id="5" name="Picture 4">
            <a:extLst>
              <a:ext uri="{FF2B5EF4-FFF2-40B4-BE49-F238E27FC236}">
                <a16:creationId xmlns:a16="http://schemas.microsoft.com/office/drawing/2014/main" id="{71B4088A-84C6-508A-2C1C-DBB6B4E50B53}"/>
              </a:ext>
            </a:extLst>
          </p:cNvPr>
          <p:cNvPicPr>
            <a:picLocks noChangeAspect="1"/>
          </p:cNvPicPr>
          <p:nvPr/>
        </p:nvPicPr>
        <p:blipFill>
          <a:blip r:embed="rId2"/>
          <a:stretch>
            <a:fillRect/>
          </a:stretch>
        </p:blipFill>
        <p:spPr>
          <a:xfrm>
            <a:off x="480558" y="2306650"/>
            <a:ext cx="5115943" cy="3197463"/>
          </a:xfrm>
          <a:prstGeom prst="rect">
            <a:avLst/>
          </a:prstGeom>
        </p:spPr>
      </p:pic>
      <p:sp>
        <p:nvSpPr>
          <p:cNvPr id="3" name="Content Placeholder 2">
            <a:extLst>
              <a:ext uri="{FF2B5EF4-FFF2-40B4-BE49-F238E27FC236}">
                <a16:creationId xmlns:a16="http://schemas.microsoft.com/office/drawing/2014/main" id="{2135053F-8110-79BE-B5C3-8031D9EE9505}"/>
              </a:ext>
            </a:extLst>
          </p:cNvPr>
          <p:cNvSpPr>
            <a:spLocks noGrp="1"/>
          </p:cNvSpPr>
          <p:nvPr>
            <p:ph idx="1"/>
          </p:nvPr>
        </p:nvSpPr>
        <p:spPr>
          <a:xfrm>
            <a:off x="5596502" y="2405894"/>
            <a:ext cx="5754896" cy="3197464"/>
          </a:xfrm>
        </p:spPr>
        <p:txBody>
          <a:bodyPr anchor="t">
            <a:normAutofit/>
          </a:bodyPr>
          <a:lstStyle/>
          <a:p>
            <a:r>
              <a:rPr lang="en-GB" sz="2000" dirty="0"/>
              <a:t>Section 1 of the Fraud Act 2006 states that the offence of Fraud can be committed in 3 distinctive ways.</a:t>
            </a:r>
          </a:p>
          <a:p>
            <a:endParaRPr lang="en-GB" sz="2000" dirty="0"/>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689304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CEFE588-5BD8-DA42-804A-8B51DEA110A7}"/>
              </a:ext>
            </a:extLst>
          </p:cNvPr>
          <p:cNvSpPr>
            <a:spLocks noGrp="1"/>
          </p:cNvSpPr>
          <p:nvPr>
            <p:ph type="title"/>
          </p:nvPr>
        </p:nvSpPr>
        <p:spPr>
          <a:xfrm>
            <a:off x="466722" y="586855"/>
            <a:ext cx="3201366" cy="3387497"/>
          </a:xfrm>
        </p:spPr>
        <p:txBody>
          <a:bodyPr anchor="b">
            <a:normAutofit/>
          </a:bodyPr>
          <a:lstStyle/>
          <a:p>
            <a:pPr algn="r"/>
            <a:r>
              <a:rPr lang="en-GB" sz="3600" dirty="0">
                <a:solidFill>
                  <a:srgbClr val="FFFFFF"/>
                </a:solidFill>
              </a:rPr>
              <a:t>Fraud Act 2006 Section 2</a:t>
            </a:r>
          </a:p>
        </p:txBody>
      </p:sp>
      <p:sp>
        <p:nvSpPr>
          <p:cNvPr id="3" name="Content Placeholder 2">
            <a:extLst>
              <a:ext uri="{FF2B5EF4-FFF2-40B4-BE49-F238E27FC236}">
                <a16:creationId xmlns:a16="http://schemas.microsoft.com/office/drawing/2014/main" id="{BD42C23F-AF9D-922D-CEAA-CDF88F8B5F8B}"/>
              </a:ext>
            </a:extLst>
          </p:cNvPr>
          <p:cNvSpPr>
            <a:spLocks noGrp="1"/>
          </p:cNvSpPr>
          <p:nvPr>
            <p:ph idx="1"/>
          </p:nvPr>
        </p:nvSpPr>
        <p:spPr>
          <a:xfrm>
            <a:off x="4810259" y="649480"/>
            <a:ext cx="6555347" cy="5546047"/>
          </a:xfrm>
        </p:spPr>
        <p:txBody>
          <a:bodyPr anchor="ctr">
            <a:normAutofit/>
          </a:bodyPr>
          <a:lstStyle/>
          <a:p>
            <a:pPr marL="0" indent="0">
              <a:buNone/>
            </a:pPr>
            <a:r>
              <a:rPr lang="en-GB" sz="2000" b="1" i="0" dirty="0">
                <a:effectLst/>
                <a:latin typeface="arial" panose="020B0604020202020204" pitchFamily="34" charset="0"/>
              </a:rPr>
              <a:t>Fraud by false representation</a:t>
            </a:r>
          </a:p>
          <a:p>
            <a:endParaRPr lang="en-GB" sz="2000" b="1" i="0" dirty="0">
              <a:effectLst/>
              <a:latin typeface="arial" panose="020B0604020202020204" pitchFamily="34" charset="0"/>
            </a:endParaRPr>
          </a:p>
          <a:p>
            <a:pPr marL="0" indent="0">
              <a:buNone/>
            </a:pPr>
            <a:r>
              <a:rPr lang="en-GB" sz="2000" b="0" i="0" dirty="0">
                <a:effectLst/>
                <a:highlight>
                  <a:srgbClr val="FFFFFF"/>
                </a:highlight>
                <a:latin typeface="arial" panose="020B0604020202020204" pitchFamily="34" charset="0"/>
              </a:rPr>
              <a:t>A person is in breach of this section if he—</a:t>
            </a:r>
          </a:p>
          <a:p>
            <a:pPr marL="0" indent="0">
              <a:buNone/>
            </a:pPr>
            <a:r>
              <a:rPr lang="en-GB" sz="2000" b="0" i="0" dirty="0">
                <a:effectLst/>
                <a:highlight>
                  <a:srgbClr val="FFFFFF"/>
                </a:highlight>
                <a:latin typeface="arial" panose="020B0604020202020204" pitchFamily="34" charset="0"/>
              </a:rPr>
              <a:t>(a) dishonestly makes a false representation, and</a:t>
            </a:r>
          </a:p>
          <a:p>
            <a:pPr marL="0" indent="0">
              <a:buNone/>
            </a:pPr>
            <a:r>
              <a:rPr lang="en-GB" sz="2000" b="0" i="0" dirty="0">
                <a:effectLst/>
                <a:highlight>
                  <a:srgbClr val="FFFFFF"/>
                </a:highlight>
                <a:latin typeface="arial" panose="020B0604020202020204" pitchFamily="34" charset="0"/>
              </a:rPr>
              <a:t>(b) Intends, by making the representation—</a:t>
            </a:r>
          </a:p>
          <a:p>
            <a:pPr marL="0" indent="0">
              <a:buNone/>
            </a:pPr>
            <a:r>
              <a:rPr lang="en-GB" sz="2000" b="0" i="0" dirty="0">
                <a:effectLst/>
                <a:highlight>
                  <a:srgbClr val="FFFFFF"/>
                </a:highlight>
                <a:latin typeface="arial" panose="020B0604020202020204" pitchFamily="34" charset="0"/>
              </a:rPr>
              <a:t>(</a:t>
            </a:r>
            <a:r>
              <a:rPr lang="en-GB" sz="2000" b="0" i="0" dirty="0" err="1">
                <a:effectLst/>
                <a:highlight>
                  <a:srgbClr val="FFFFFF"/>
                </a:highlight>
                <a:latin typeface="arial" panose="020B0604020202020204" pitchFamily="34" charset="0"/>
              </a:rPr>
              <a:t>i</a:t>
            </a:r>
            <a:r>
              <a:rPr lang="en-GB" sz="2000" b="0" i="0" dirty="0">
                <a:effectLst/>
                <a:highlight>
                  <a:srgbClr val="FFFFFF"/>
                </a:highlight>
                <a:latin typeface="arial" panose="020B0604020202020204" pitchFamily="34" charset="0"/>
              </a:rPr>
              <a:t>) to make a gain for himself or another, or</a:t>
            </a:r>
          </a:p>
          <a:p>
            <a:pPr marL="0" indent="0">
              <a:buNone/>
            </a:pPr>
            <a:r>
              <a:rPr lang="en-GB" sz="2000" b="0" i="0" dirty="0">
                <a:effectLst/>
                <a:highlight>
                  <a:srgbClr val="FFFFFF"/>
                </a:highlight>
                <a:latin typeface="arial" panose="020B0604020202020204" pitchFamily="34" charset="0"/>
              </a:rPr>
              <a:t>(ii) to cause loss to another or to expose another to a risk of loss.</a:t>
            </a:r>
          </a:p>
          <a:p>
            <a:endParaRPr lang="en-GB" sz="2000" dirty="0"/>
          </a:p>
        </p:txBody>
      </p:sp>
    </p:spTree>
    <p:extLst>
      <p:ext uri="{BB962C8B-B14F-4D97-AF65-F5344CB8AC3E}">
        <p14:creationId xmlns:p14="http://schemas.microsoft.com/office/powerpoint/2010/main" val="27294069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7173DA0-709B-7215-04CF-8C6E65CDF3DC}"/>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Representation </a:t>
            </a:r>
          </a:p>
        </p:txBody>
      </p:sp>
      <p:sp>
        <p:nvSpPr>
          <p:cNvPr id="3" name="Content Placeholder 2">
            <a:extLst>
              <a:ext uri="{FF2B5EF4-FFF2-40B4-BE49-F238E27FC236}">
                <a16:creationId xmlns:a16="http://schemas.microsoft.com/office/drawing/2014/main" id="{2766ED83-1F8A-E19B-AB0D-9D2C0A931F78}"/>
              </a:ext>
            </a:extLst>
          </p:cNvPr>
          <p:cNvSpPr>
            <a:spLocks noGrp="1"/>
          </p:cNvSpPr>
          <p:nvPr>
            <p:ph idx="1"/>
          </p:nvPr>
        </p:nvSpPr>
        <p:spPr>
          <a:xfrm>
            <a:off x="4810259" y="649480"/>
            <a:ext cx="6555347" cy="5546047"/>
          </a:xfrm>
        </p:spPr>
        <p:txBody>
          <a:bodyPr anchor="ctr">
            <a:normAutofit/>
          </a:bodyPr>
          <a:lstStyle/>
          <a:p>
            <a:r>
              <a:rPr lang="en-GB" sz="2000" b="0" i="0">
                <a:effectLst/>
                <a:highlight>
                  <a:srgbClr val="FFFFFF"/>
                </a:highlight>
                <a:latin typeface="arial" panose="020B0604020202020204" pitchFamily="34" charset="0"/>
              </a:rPr>
              <a:t>A representation is false if—</a:t>
            </a:r>
          </a:p>
          <a:p>
            <a:r>
              <a:rPr lang="en-GB" sz="2000" b="0" i="0">
                <a:effectLst/>
                <a:highlight>
                  <a:srgbClr val="FFFFFF"/>
                </a:highlight>
                <a:latin typeface="arial" panose="020B0604020202020204" pitchFamily="34" charset="0"/>
              </a:rPr>
              <a:t>(a)it is </a:t>
            </a:r>
            <a:r>
              <a:rPr lang="en-GB" sz="2000" b="0" i="0">
                <a:effectLst/>
                <a:highlight>
                  <a:srgbClr val="FFFF00"/>
                </a:highlight>
                <a:latin typeface="arial" panose="020B0604020202020204" pitchFamily="34" charset="0"/>
              </a:rPr>
              <a:t>untrue or misleading, </a:t>
            </a:r>
            <a:r>
              <a:rPr lang="en-GB" sz="2000" b="0" i="0">
                <a:effectLst/>
                <a:highlight>
                  <a:srgbClr val="FFFFFF"/>
                </a:highlight>
                <a:latin typeface="arial" panose="020B0604020202020204" pitchFamily="34" charset="0"/>
              </a:rPr>
              <a:t>and</a:t>
            </a:r>
          </a:p>
          <a:p>
            <a:r>
              <a:rPr lang="en-GB" sz="2000" b="0" i="0">
                <a:effectLst/>
                <a:highlight>
                  <a:srgbClr val="FFFFFF"/>
                </a:highlight>
                <a:latin typeface="arial" panose="020B0604020202020204" pitchFamily="34" charset="0"/>
              </a:rPr>
              <a:t>(b)the person making it knows that it is, or might be, untrue or misleading.</a:t>
            </a:r>
          </a:p>
          <a:p>
            <a:r>
              <a:rPr lang="en-GB" sz="2000" b="0" i="0">
                <a:effectLst/>
                <a:highlight>
                  <a:srgbClr val="FFFFFF"/>
                </a:highlight>
                <a:latin typeface="arial" panose="020B0604020202020204" pitchFamily="34" charset="0"/>
              </a:rPr>
              <a:t>(3)“Representation” means any representation as to </a:t>
            </a:r>
            <a:r>
              <a:rPr lang="en-GB" sz="2000" b="0" i="0">
                <a:effectLst/>
                <a:highlight>
                  <a:srgbClr val="FFFF00"/>
                </a:highlight>
                <a:latin typeface="arial" panose="020B0604020202020204" pitchFamily="34" charset="0"/>
              </a:rPr>
              <a:t>fact or law, </a:t>
            </a:r>
            <a:r>
              <a:rPr lang="en-GB" sz="2000" b="0" i="0">
                <a:effectLst/>
                <a:highlight>
                  <a:srgbClr val="FFFFFF"/>
                </a:highlight>
                <a:latin typeface="arial" panose="020B0604020202020204" pitchFamily="34" charset="0"/>
              </a:rPr>
              <a:t>including a representation as to the state of mind of—</a:t>
            </a:r>
          </a:p>
          <a:p>
            <a:r>
              <a:rPr lang="en-GB" sz="2000" b="0" i="0">
                <a:effectLst/>
                <a:highlight>
                  <a:srgbClr val="FFFFFF"/>
                </a:highlight>
                <a:latin typeface="arial" panose="020B0604020202020204" pitchFamily="34" charset="0"/>
              </a:rPr>
              <a:t>(a)the person making the representation, or</a:t>
            </a:r>
          </a:p>
          <a:p>
            <a:r>
              <a:rPr lang="en-GB" sz="2000" b="0" i="0">
                <a:effectLst/>
                <a:highlight>
                  <a:srgbClr val="FFFFFF"/>
                </a:highlight>
                <a:latin typeface="arial" panose="020B0604020202020204" pitchFamily="34" charset="0"/>
              </a:rPr>
              <a:t>(b)any other person.</a:t>
            </a:r>
          </a:p>
          <a:p>
            <a:r>
              <a:rPr lang="en-GB" sz="2000" b="0" i="0">
                <a:effectLst/>
                <a:highlight>
                  <a:srgbClr val="FFFFFF"/>
                </a:highlight>
                <a:latin typeface="arial" panose="020B0604020202020204" pitchFamily="34" charset="0"/>
              </a:rPr>
              <a:t>(4)A representation may be express or implied.</a:t>
            </a:r>
          </a:p>
          <a:p>
            <a:endParaRPr lang="en-GB" sz="2000"/>
          </a:p>
        </p:txBody>
      </p:sp>
    </p:spTree>
    <p:extLst>
      <p:ext uri="{BB962C8B-B14F-4D97-AF65-F5344CB8AC3E}">
        <p14:creationId xmlns:p14="http://schemas.microsoft.com/office/powerpoint/2010/main" val="3374710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pic>
        <p:nvPicPr>
          <p:cNvPr id="5" name="Content Placeholder 4" descr="A gold watch with diamonds&#10;&#10;Description automatically generated">
            <a:extLst>
              <a:ext uri="{FF2B5EF4-FFF2-40B4-BE49-F238E27FC236}">
                <a16:creationId xmlns:a16="http://schemas.microsoft.com/office/drawing/2014/main" id="{58AB3F2C-6C11-2D03-6FA5-B2E187A1AF36}"/>
              </a:ext>
            </a:extLst>
          </p:cNvPr>
          <p:cNvPicPr>
            <a:picLocks noGrp="1" noChangeAspect="1"/>
          </p:cNvPicPr>
          <p:nvPr>
            <p:ph idx="1"/>
          </p:nvPr>
        </p:nvPicPr>
        <p:blipFill>
          <a:blip r:embed="rId3"/>
          <a:srcRect l="1315"/>
          <a:stretch/>
        </p:blipFill>
        <p:spPr>
          <a:xfrm>
            <a:off x="811817" y="457200"/>
            <a:ext cx="10568366" cy="5943600"/>
          </a:xfrm>
          <a:prstGeom prst="rect">
            <a:avLst/>
          </a:prstGeom>
        </p:spPr>
      </p:pic>
    </p:spTree>
    <p:extLst>
      <p:ext uri="{BB962C8B-B14F-4D97-AF65-F5344CB8AC3E}">
        <p14:creationId xmlns:p14="http://schemas.microsoft.com/office/powerpoint/2010/main" val="253532403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a pen shading number on a sheet">
            <a:extLst>
              <a:ext uri="{FF2B5EF4-FFF2-40B4-BE49-F238E27FC236}">
                <a16:creationId xmlns:a16="http://schemas.microsoft.com/office/drawing/2014/main" id="{A6C80957-C539-B070-D2F1-6D85511533E8}"/>
              </a:ext>
            </a:extLst>
          </p:cNvPr>
          <p:cNvPicPr>
            <a:picLocks noChangeAspect="1"/>
          </p:cNvPicPr>
          <p:nvPr/>
        </p:nvPicPr>
        <p:blipFill>
          <a:blip r:embed="rId2">
            <a:alphaModFix amt="50000"/>
          </a:blip>
          <a:srcRect b="15730"/>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BB95D735-168E-0594-396B-C68DA7E66C93}"/>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dirty="0">
                <a:solidFill>
                  <a:srgbClr val="FFFFFF"/>
                </a:solidFill>
              </a:rPr>
              <a:t>Good Luck with Your Exam!!</a:t>
            </a:r>
          </a:p>
        </p:txBody>
      </p:sp>
    </p:spTree>
    <p:extLst>
      <p:ext uri="{BB962C8B-B14F-4D97-AF65-F5344CB8AC3E}">
        <p14:creationId xmlns:p14="http://schemas.microsoft.com/office/powerpoint/2010/main" val="337941048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TotalTime>
  <Words>4036</Words>
  <Application>Microsoft Office PowerPoint</Application>
  <PresentationFormat>Widescreen</PresentationFormat>
  <Paragraphs>247</Paragraphs>
  <Slides>41</Slides>
  <Notes>20</Notes>
  <HiddenSlides>0</HiddenSlides>
  <MMClips>0</MMClips>
  <ScaleCrop>false</ScaleCrop>
  <HeadingPairs>
    <vt:vector size="4" baseType="variant">
      <vt:variant>
        <vt:lpstr>Theme</vt:lpstr>
      </vt:variant>
      <vt:variant>
        <vt:i4>3</vt:i4>
      </vt:variant>
      <vt:variant>
        <vt:lpstr>Slide Titles</vt:lpstr>
      </vt:variant>
      <vt:variant>
        <vt:i4>41</vt:i4>
      </vt:variant>
    </vt:vector>
  </HeadingPairs>
  <TitlesOfParts>
    <vt:vector size="44" baseType="lpstr">
      <vt:lpstr>Office Theme</vt:lpstr>
      <vt:lpstr>1_Office Theme</vt:lpstr>
      <vt:lpstr>2_Office Theme</vt:lpstr>
      <vt:lpstr>Revision</vt:lpstr>
      <vt:lpstr>Rape - Section 1 SOA 2003</vt:lpstr>
      <vt:lpstr>Section 1 SOA 2003</vt:lpstr>
      <vt:lpstr>Consent – S74 SOA 2003</vt:lpstr>
      <vt:lpstr>Evidential Presumptions about Consent S75(a) SOA 2003</vt:lpstr>
      <vt:lpstr>Evidential Presumptions about Consent (circumstances) S75 (b) SOA 2003</vt:lpstr>
      <vt:lpstr>Definition of ‘sexual’ </vt:lpstr>
      <vt:lpstr>Causing a Person to Engage in Sexual Activity without Consent – S4 SOA 2003 </vt:lpstr>
      <vt:lpstr>Section 1 (1A) </vt:lpstr>
      <vt:lpstr>Course of Conduct</vt:lpstr>
      <vt:lpstr>What does harassment mean?  </vt:lpstr>
      <vt:lpstr>Acts of Harassment via a 3rd Party</vt:lpstr>
      <vt:lpstr>Police Response to Domestic Abuse</vt:lpstr>
      <vt:lpstr>The DASH model seeks to……</vt:lpstr>
      <vt:lpstr>Risk Levels of Domestic Abuse</vt:lpstr>
      <vt:lpstr>Public Protection Notification </vt:lpstr>
      <vt:lpstr>PPN Pathway…</vt:lpstr>
      <vt:lpstr>High Risk</vt:lpstr>
      <vt:lpstr>But……</vt:lpstr>
      <vt:lpstr>Coercive Control ‘Personally Connected’</vt:lpstr>
      <vt:lpstr>Honour Based Violence</vt:lpstr>
      <vt:lpstr>S1 Children &amp; Young Persons Act 1933</vt:lpstr>
      <vt:lpstr>Task</vt:lpstr>
      <vt:lpstr>The Four Categories of Child Abuse</vt:lpstr>
      <vt:lpstr>Neglect</vt:lpstr>
      <vt:lpstr>Physical Abuse</vt:lpstr>
      <vt:lpstr>Emotional Abuse</vt:lpstr>
      <vt:lpstr>Sexual Abuse</vt:lpstr>
      <vt:lpstr>Sec 46 Children Act 1989</vt:lpstr>
      <vt:lpstr>Sec 46 Children Act 1989 – cont.</vt:lpstr>
      <vt:lpstr>Significant Harm</vt:lpstr>
      <vt:lpstr>PowerPoint Presentation</vt:lpstr>
      <vt:lpstr>Police Protection Powers</vt:lpstr>
      <vt:lpstr>PowerPoint Presentation</vt:lpstr>
      <vt:lpstr>Hate Crime - recap</vt:lpstr>
      <vt:lpstr>The Anti-Social Behaviour Crime &amp; Policing Act 2014</vt:lpstr>
      <vt:lpstr>Fraud Act 2006</vt:lpstr>
      <vt:lpstr>Fraud Act 2006 Section 2</vt:lpstr>
      <vt:lpstr>Representation </vt:lpstr>
      <vt:lpstr>PowerPoint Presentation</vt:lpstr>
      <vt:lpstr>Good Luck with Your Exam!!</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 (IMH)</dc:creator>
  <cp:lastModifiedBy>Wynne Jones (IMH)</cp:lastModifiedBy>
  <cp:revision>13</cp:revision>
  <dcterms:created xsi:type="dcterms:W3CDTF">2025-12-04T10:09:29Z</dcterms:created>
  <dcterms:modified xsi:type="dcterms:W3CDTF">2025-12-04T11:29:00Z</dcterms:modified>
</cp:coreProperties>
</file>