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725" r:id="rId1"/>
    <p:sldMasterId id="2147483841" r:id="rId2"/>
    <p:sldMasterId id="2147483865" r:id="rId3"/>
    <p:sldMasterId id="2147483878" r:id="rId4"/>
    <p:sldMasterId id="2147483880" r:id="rId5"/>
  </p:sldMasterIdLst>
  <p:notesMasterIdLst>
    <p:notesMasterId r:id="rId29"/>
  </p:notesMasterIdLst>
  <p:handoutMasterIdLst>
    <p:handoutMasterId r:id="rId30"/>
  </p:handoutMasterIdLst>
  <p:sldIdLst>
    <p:sldId id="792" r:id="rId6"/>
    <p:sldId id="793" r:id="rId7"/>
    <p:sldId id="794" r:id="rId8"/>
    <p:sldId id="795" r:id="rId9"/>
    <p:sldId id="715" r:id="rId10"/>
    <p:sldId id="450" r:id="rId11"/>
    <p:sldId id="328" r:id="rId12"/>
    <p:sldId id="809" r:id="rId13"/>
    <p:sldId id="260" r:id="rId14"/>
    <p:sldId id="796" r:id="rId15"/>
    <p:sldId id="712" r:id="rId16"/>
    <p:sldId id="798" r:id="rId17"/>
    <p:sldId id="803" r:id="rId18"/>
    <p:sldId id="297" r:id="rId19"/>
    <p:sldId id="805" r:id="rId20"/>
    <p:sldId id="711" r:id="rId21"/>
    <p:sldId id="788" r:id="rId22"/>
    <p:sldId id="807" r:id="rId23"/>
    <p:sldId id="688" r:id="rId24"/>
    <p:sldId id="689" r:id="rId25"/>
    <p:sldId id="808" r:id="rId26"/>
    <p:sldId id="810" r:id="rId27"/>
    <p:sldId id="789" r:id="rId28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00"/>
    <a:srgbClr val="21B9EF"/>
    <a:srgbClr val="FFCC66"/>
    <a:srgbClr val="CC6600"/>
    <a:srgbClr val="255997"/>
    <a:srgbClr val="808000"/>
    <a:srgbClr val="008000"/>
    <a:srgbClr val="336600"/>
    <a:srgbClr val="C0C0C0"/>
    <a:srgbClr val="33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E227A6-4B49-4001-83F2-608EB34C9F88}" v="6" dt="2025-02-12T15:30:11.3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87" autoAdjust="0"/>
    <p:restoredTop sz="92144" autoAdjust="0"/>
  </p:normalViewPr>
  <p:slideViewPr>
    <p:cSldViewPr>
      <p:cViewPr varScale="1">
        <p:scale>
          <a:sx n="114" d="100"/>
          <a:sy n="114" d="100"/>
        </p:scale>
        <p:origin x="117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60E227A6-4B49-4001-83F2-608EB34C9F88}"/>
    <pc:docChg chg="custSel addSld delSld modSld sldOrd">
      <pc:chgData name="Julie Crossman" userId="d902ac89-ff56-4e5d-982f-3384b0284abe" providerId="ADAL" clId="{60E227A6-4B49-4001-83F2-608EB34C9F88}" dt="2025-02-13T13:05:53.240" v="90" actId="47"/>
      <pc:docMkLst>
        <pc:docMk/>
      </pc:docMkLst>
      <pc:sldChg chg="addSp delSp modSp mod ord">
        <pc:chgData name="Julie Crossman" userId="d902ac89-ff56-4e5d-982f-3384b0284abe" providerId="ADAL" clId="{60E227A6-4B49-4001-83F2-608EB34C9F88}" dt="2025-02-13T09:36:01.582" v="82" actId="1076"/>
        <pc:sldMkLst>
          <pc:docMk/>
          <pc:sldMk cId="1567858109" sldId="328"/>
        </pc:sldMkLst>
        <pc:spChg chg="mod ord">
          <ac:chgData name="Julie Crossman" userId="d902ac89-ff56-4e5d-982f-3384b0284abe" providerId="ADAL" clId="{60E227A6-4B49-4001-83F2-608EB34C9F88}" dt="2025-02-13T09:36:01.582" v="82" actId="1076"/>
          <ac:spMkLst>
            <pc:docMk/>
            <pc:sldMk cId="1567858109" sldId="328"/>
            <ac:spMk id="5" creationId="{4C413EC7-D074-412C-BBB8-8AC824F8C418}"/>
          </ac:spMkLst>
        </pc:spChg>
        <pc:spChg chg="del">
          <ac:chgData name="Julie Crossman" userId="d902ac89-ff56-4e5d-982f-3384b0284abe" providerId="ADAL" clId="{60E227A6-4B49-4001-83F2-608EB34C9F88}" dt="2025-02-13T09:34:48.155" v="76" actId="478"/>
          <ac:spMkLst>
            <pc:docMk/>
            <pc:sldMk cId="1567858109" sldId="328"/>
            <ac:spMk id="6" creationId="{88518473-44B8-42A4-A9A6-7A44E8C8F409}"/>
          </ac:spMkLst>
        </pc:spChg>
        <pc:picChg chg="add mod">
          <ac:chgData name="Julie Crossman" userId="d902ac89-ff56-4e5d-982f-3384b0284abe" providerId="ADAL" clId="{60E227A6-4B49-4001-83F2-608EB34C9F88}" dt="2025-02-13T09:35:58.405" v="81" actId="1076"/>
          <ac:picMkLst>
            <pc:docMk/>
            <pc:sldMk cId="1567858109" sldId="328"/>
            <ac:picMk id="3" creationId="{6C49AD8D-5433-D284-7E9C-55A0FA599C32}"/>
          </ac:picMkLst>
        </pc:picChg>
        <pc:picChg chg="del">
          <ac:chgData name="Julie Crossman" userId="d902ac89-ff56-4e5d-982f-3384b0284abe" providerId="ADAL" clId="{60E227A6-4B49-4001-83F2-608EB34C9F88}" dt="2025-02-13T09:35:34.020" v="77" actId="478"/>
          <ac:picMkLst>
            <pc:docMk/>
            <pc:sldMk cId="1567858109" sldId="328"/>
            <ac:picMk id="4" creationId="{F192A6E7-EC0D-47B5-B10C-93A583AEA4BC}"/>
          </ac:picMkLst>
        </pc:picChg>
      </pc:sldChg>
      <pc:sldChg chg="del mod modShow">
        <pc:chgData name="Julie Crossman" userId="d902ac89-ff56-4e5d-982f-3384b0284abe" providerId="ADAL" clId="{60E227A6-4B49-4001-83F2-608EB34C9F88}" dt="2025-02-13T13:05:53.240" v="90" actId="47"/>
        <pc:sldMkLst>
          <pc:docMk/>
          <pc:sldMk cId="0" sldId="423"/>
        </pc:sldMkLst>
      </pc:sldChg>
      <pc:sldChg chg="modSp mod">
        <pc:chgData name="Julie Crossman" userId="d902ac89-ff56-4e5d-982f-3384b0284abe" providerId="ADAL" clId="{60E227A6-4B49-4001-83F2-608EB34C9F88}" dt="2025-02-12T16:15:45.870" v="47" actId="20577"/>
        <pc:sldMkLst>
          <pc:docMk/>
          <pc:sldMk cId="3019482692" sldId="794"/>
        </pc:sldMkLst>
        <pc:spChg chg="mod">
          <ac:chgData name="Julie Crossman" userId="d902ac89-ff56-4e5d-982f-3384b0284abe" providerId="ADAL" clId="{60E227A6-4B49-4001-83F2-608EB34C9F88}" dt="2025-02-12T16:15:45.870" v="47" actId="20577"/>
          <ac:spMkLst>
            <pc:docMk/>
            <pc:sldMk cId="3019482692" sldId="794"/>
            <ac:spMk id="9" creationId="{00000000-0000-0000-0000-000000000000}"/>
          </ac:spMkLst>
        </pc:spChg>
      </pc:sldChg>
      <pc:sldChg chg="modSp mod ord">
        <pc:chgData name="Julie Crossman" userId="d902ac89-ff56-4e5d-982f-3384b0284abe" providerId="ADAL" clId="{60E227A6-4B49-4001-83F2-608EB34C9F88}" dt="2025-02-13T09:34:15.549" v="73" actId="20577"/>
        <pc:sldMkLst>
          <pc:docMk/>
          <pc:sldMk cId="1693664428" sldId="795"/>
        </pc:sldMkLst>
        <pc:spChg chg="mod">
          <ac:chgData name="Julie Crossman" userId="d902ac89-ff56-4e5d-982f-3384b0284abe" providerId="ADAL" clId="{60E227A6-4B49-4001-83F2-608EB34C9F88}" dt="2025-02-13T09:34:15.549" v="73" actId="20577"/>
          <ac:spMkLst>
            <pc:docMk/>
            <pc:sldMk cId="1693664428" sldId="795"/>
            <ac:spMk id="10" creationId="{53CAB375-6B8E-271D-351B-BF299D621994}"/>
          </ac:spMkLst>
        </pc:spChg>
      </pc:sldChg>
      <pc:sldChg chg="ord">
        <pc:chgData name="Julie Crossman" userId="d902ac89-ff56-4e5d-982f-3384b0284abe" providerId="ADAL" clId="{60E227A6-4B49-4001-83F2-608EB34C9F88}" dt="2025-02-13T09:37:37.355" v="86"/>
        <pc:sldMkLst>
          <pc:docMk/>
          <pc:sldMk cId="4129052289" sldId="796"/>
        </pc:sldMkLst>
      </pc:sldChg>
      <pc:sldChg chg="addSp delSp modSp mod">
        <pc:chgData name="Julie Crossman" userId="d902ac89-ff56-4e5d-982f-3384b0284abe" providerId="ADAL" clId="{60E227A6-4B49-4001-83F2-608EB34C9F88}" dt="2025-02-12T15:30:11.362" v="42"/>
        <pc:sldMkLst>
          <pc:docMk/>
          <pc:sldMk cId="3056169119" sldId="808"/>
        </pc:sldMkLst>
        <pc:spChg chg="del">
          <ac:chgData name="Julie Crossman" userId="d902ac89-ff56-4e5d-982f-3384b0284abe" providerId="ADAL" clId="{60E227A6-4B49-4001-83F2-608EB34C9F88}" dt="2025-02-12T14:59:05.977" v="2" actId="478"/>
          <ac:spMkLst>
            <pc:docMk/>
            <pc:sldMk cId="3056169119" sldId="808"/>
            <ac:spMk id="2" creationId="{0C66EAE6-893E-333F-0F7F-086E4FF5D2A2}"/>
          </ac:spMkLst>
        </pc:spChg>
        <pc:spChg chg="del">
          <ac:chgData name="Julie Crossman" userId="d902ac89-ff56-4e5d-982f-3384b0284abe" providerId="ADAL" clId="{60E227A6-4B49-4001-83F2-608EB34C9F88}" dt="2025-02-12T14:59:02.723" v="0" actId="478"/>
          <ac:spMkLst>
            <pc:docMk/>
            <pc:sldMk cId="3056169119" sldId="808"/>
            <ac:spMk id="3" creationId="{3D87660C-A629-E890-E4EB-AC953D8004F6}"/>
          </ac:spMkLst>
        </pc:spChg>
        <pc:spChg chg="del">
          <ac:chgData name="Julie Crossman" userId="d902ac89-ff56-4e5d-982f-3384b0284abe" providerId="ADAL" clId="{60E227A6-4B49-4001-83F2-608EB34C9F88}" dt="2025-02-12T14:59:04.563" v="1" actId="478"/>
          <ac:spMkLst>
            <pc:docMk/>
            <pc:sldMk cId="3056169119" sldId="808"/>
            <ac:spMk id="4" creationId="{0DDE9754-C551-76A7-4A0D-639D585CCC20}"/>
          </ac:spMkLst>
        </pc:spChg>
        <pc:spChg chg="add del mod">
          <ac:chgData name="Julie Crossman" userId="d902ac89-ff56-4e5d-982f-3384b0284abe" providerId="ADAL" clId="{60E227A6-4B49-4001-83F2-608EB34C9F88}" dt="2025-02-12T15:27:28.244" v="8"/>
          <ac:spMkLst>
            <pc:docMk/>
            <pc:sldMk cId="3056169119" sldId="808"/>
            <ac:spMk id="6" creationId="{493C85D7-9EB1-335F-0076-543DF636659E}"/>
          </ac:spMkLst>
        </pc:spChg>
        <pc:spChg chg="add mod">
          <ac:chgData name="Julie Crossman" userId="d902ac89-ff56-4e5d-982f-3384b0284abe" providerId="ADAL" clId="{60E227A6-4B49-4001-83F2-608EB34C9F88}" dt="2025-02-12T15:28:19.460" v="41" actId="14100"/>
          <ac:spMkLst>
            <pc:docMk/>
            <pc:sldMk cId="3056169119" sldId="808"/>
            <ac:spMk id="7" creationId="{FEF0A692-3EFA-608E-D22A-D1137AD5E07D}"/>
          </ac:spMkLst>
        </pc:spChg>
        <pc:picChg chg="del mod">
          <ac:chgData name="Julie Crossman" userId="d902ac89-ff56-4e5d-982f-3384b0284abe" providerId="ADAL" clId="{60E227A6-4B49-4001-83F2-608EB34C9F88}" dt="2025-02-12T15:27:09.372" v="4" actId="478"/>
          <ac:picMkLst>
            <pc:docMk/>
            <pc:sldMk cId="3056169119" sldId="808"/>
            <ac:picMk id="5" creationId="{5D74E2ED-E35A-3D51-E713-D0D203F16A1A}"/>
          </ac:picMkLst>
        </pc:picChg>
        <pc:picChg chg="add">
          <ac:chgData name="Julie Crossman" userId="d902ac89-ff56-4e5d-982f-3384b0284abe" providerId="ADAL" clId="{60E227A6-4B49-4001-83F2-608EB34C9F88}" dt="2025-02-12T15:30:11.362" v="42"/>
          <ac:picMkLst>
            <pc:docMk/>
            <pc:sldMk cId="3056169119" sldId="808"/>
            <ac:picMk id="8" creationId="{367043D8-3960-DB65-5A57-9F93B01268C0}"/>
          </ac:picMkLst>
        </pc:picChg>
      </pc:sldChg>
      <pc:sldChg chg="addSp delSp modSp new mod ord">
        <pc:chgData name="Julie Crossman" userId="d902ac89-ff56-4e5d-982f-3384b0284abe" providerId="ADAL" clId="{60E227A6-4B49-4001-83F2-608EB34C9F88}" dt="2025-02-13T09:36:28.071" v="84"/>
        <pc:sldMkLst>
          <pc:docMk/>
          <pc:sldMk cId="1831461854" sldId="809"/>
        </pc:sldMkLst>
        <pc:spChg chg="del">
          <ac:chgData name="Julie Crossman" userId="d902ac89-ff56-4e5d-982f-3384b0284abe" providerId="ADAL" clId="{60E227A6-4B49-4001-83F2-608EB34C9F88}" dt="2025-02-13T09:27:32.215" v="50" actId="26606"/>
          <ac:spMkLst>
            <pc:docMk/>
            <pc:sldMk cId="1831461854" sldId="809"/>
            <ac:spMk id="2" creationId="{A86280A5-5835-D481-D9FD-3E8C235A5883}"/>
          </ac:spMkLst>
        </pc:spChg>
        <pc:spChg chg="del">
          <ac:chgData name="Julie Crossman" userId="d902ac89-ff56-4e5d-982f-3384b0284abe" providerId="ADAL" clId="{60E227A6-4B49-4001-83F2-608EB34C9F88}" dt="2025-02-13T09:27:32.215" v="50" actId="26606"/>
          <ac:spMkLst>
            <pc:docMk/>
            <pc:sldMk cId="1831461854" sldId="809"/>
            <ac:spMk id="3" creationId="{C4E7BA01-0581-3272-FF6F-1D54FEA4CC1C}"/>
          </ac:spMkLst>
        </pc:spChg>
        <pc:spChg chg="add mod">
          <ac:chgData name="Julie Crossman" userId="d902ac89-ff56-4e5d-982f-3384b0284abe" providerId="ADAL" clId="{60E227A6-4B49-4001-83F2-608EB34C9F88}" dt="2025-02-13T09:28:14.233" v="59" actId="14100"/>
          <ac:spMkLst>
            <pc:docMk/>
            <pc:sldMk cId="1831461854" sldId="809"/>
            <ac:spMk id="10" creationId="{198FCAD0-89D7-32FD-9E98-565D852FBB0C}"/>
          </ac:spMkLst>
        </pc:spChg>
        <pc:picChg chg="add mod">
          <ac:chgData name="Julie Crossman" userId="d902ac89-ff56-4e5d-982f-3384b0284abe" providerId="ADAL" clId="{60E227A6-4B49-4001-83F2-608EB34C9F88}" dt="2025-02-13T09:27:49.753" v="53" actId="27614"/>
          <ac:picMkLst>
            <pc:docMk/>
            <pc:sldMk cId="1831461854" sldId="809"/>
            <ac:picMk id="5" creationId="{2B5504E7-ADC0-59DA-9BE6-FF2A01A952C9}"/>
          </ac:picMkLst>
        </pc:picChg>
      </pc:sldChg>
      <pc:sldChg chg="addSp modSp new mod">
        <pc:chgData name="Julie Crossman" userId="d902ac89-ff56-4e5d-982f-3384b0284abe" providerId="ADAL" clId="{60E227A6-4B49-4001-83F2-608EB34C9F88}" dt="2025-02-13T13:05:40.723" v="89" actId="1076"/>
        <pc:sldMkLst>
          <pc:docMk/>
          <pc:sldMk cId="3569951292" sldId="810"/>
        </pc:sldMkLst>
        <pc:picChg chg="add mod">
          <ac:chgData name="Julie Crossman" userId="d902ac89-ff56-4e5d-982f-3384b0284abe" providerId="ADAL" clId="{60E227A6-4B49-4001-83F2-608EB34C9F88}" dt="2025-02-13T13:05:40.723" v="89" actId="1076"/>
          <ac:picMkLst>
            <pc:docMk/>
            <pc:sldMk cId="3569951292" sldId="810"/>
            <ac:picMk id="6" creationId="{67F252E3-F035-EDDB-4924-6EE2BDCF6F2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83598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16F08-735D-5447-8576-A86275103935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067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63699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3564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7423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7200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66852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160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89432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911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3462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765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63107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3752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018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4721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01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5897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222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12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99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77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751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8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08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8725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5912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31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9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57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64B16257-31DF-4415-AE7F-42FE8C6516C7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8DE4592-5898-4940-9BCB-134B2E4A72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476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8F1716-788D-4315-887D-55504373557F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 dirty="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67FCC88-25AF-4668-9467-F6E75F53B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801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80AF6AA-B528-450D-843E-BF0F4367EA1F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8318E3C-E8DD-4B37-90BC-559FD6D576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2035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B8A017F-37F6-4E47-BD8E-7A3D097185E7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2A4CCB3-6ECC-4B1D-A6D4-CFE9F6D83D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002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0660750-28BE-4F15-ACDD-F4E544DC02AA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C887E5E-6E4F-443C-BD33-3236D98A42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4439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BA2C28D-E425-4B48-85FB-72B4E19EEBD6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FF8A08E3-F727-41C4-9F45-4A815D4D71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526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80E8082-AB94-43A7-A5C1-7A4CC54703EA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E4D13E6-0134-49E5-B34E-337C1596B9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886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DAB6264-090E-4D49-841F-FF5B9F84F3F5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AC4FCD6-4BE9-4EA5-8362-85FF0B4E91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104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566FE1D7-3BB3-4B84-8A7A-94D24318EC81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6EB408F-39A2-408D-8E34-9BFB2FA6A8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1381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A2C8011C-C221-4795-BE3A-A38CAB626F61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B6B7A01A-38AC-4C4A-8AA7-88A84F8A32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8137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ADB4227-A11D-45C7-9B60-B1CC63458FB4}" type="datetimeFigureOut">
              <a:rPr lang="en-GB"/>
              <a:pPr>
                <a:defRPr/>
              </a:pPr>
              <a:t>13/02/2025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AF3D70-1E3E-4AC5-A785-DA9FC99FC8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7210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96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4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395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479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184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395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819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15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8844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708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225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03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2/13/2025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64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EA089091-F57A-499B-8518-6437E76A9352}" type="datetimeFigureOut">
              <a:rPr lang="en-GB"/>
              <a:pPr>
                <a:defRPr/>
              </a:pPr>
              <a:t>13/02/2025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FFD08A52-7738-4E40-949B-5A56EC32EF9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97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8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j.crossman@uwtsd.ac.uk" TargetMode="External"/><Relationship Id="rId5" Type="http://schemas.openxmlformats.org/officeDocument/2006/relationships/hyperlink" Target="mailto:a.beaumont@ydds.ac.uk" TargetMode="External"/><Relationship Id="rId4" Type="http://schemas.openxmlformats.org/officeDocument/2006/relationships/hyperlink" Target="mailto:l.emanuel@uwtsd.ac.uk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-citethemrightonline-com.ezproxy.uwtsd.ac.uk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5oKcN992DWo?feature=oembed" TargetMode="External"/><Relationship Id="rId4" Type="http://schemas.openxmlformats.org/officeDocument/2006/relationships/hyperlink" Target="https://www.bing.com/videos/search?q=youtube+authenticity+leadership&amp;docid=608050644895995456&amp;mid=7F8044670C63A67094877F8044670C63A6709487&amp;view=detail&amp;FORM=VI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  <a:ea typeface="DengXian" panose="02010600030101010101" pitchFamily="2" charset="-122"/>
              </a:rPr>
              <a:t>D</a:t>
            </a:r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effectLst/>
                <a:latin typeface="Arial Black" panose="020B0A04020102020204" pitchFamily="34" charset="0"/>
                <a:ea typeface="DengXian" panose="02010600030101010101" pitchFamily="2" charset="-122"/>
              </a:rPr>
              <a:t>isgyblaeth</a:t>
            </a:r>
            <a:r>
              <a:rPr lang="en-GB" sz="2800" b="1" i="1" dirty="0">
                <a:solidFill>
                  <a:schemeClr val="accent2">
                    <a:lumMod val="75000"/>
                  </a:schemeClr>
                </a:solidFill>
                <a:effectLst/>
                <a:latin typeface="Arial Black" panose="020B0A04020102020204" pitchFamily="34" charset="0"/>
                <a:ea typeface="DengXian" panose="02010600030101010101" pitchFamily="2" charset="-122"/>
              </a:rPr>
              <a:t> </a:t>
            </a:r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  <a:ea typeface="DengXian" panose="02010600030101010101" pitchFamily="2" charset="-122"/>
              </a:rPr>
              <a:t>B</a:t>
            </a:r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effectLst/>
                <a:latin typeface="Arial Black" panose="020B0A04020102020204" pitchFamily="34" charset="0"/>
                <a:ea typeface="DengXian" panose="02010600030101010101" pitchFamily="2" charset="-122"/>
              </a:rPr>
              <a:t>usnes</a:t>
            </a:r>
            <a:br>
              <a:rPr lang="en-GB" sz="2800" b="1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</a:br>
            <a:r>
              <a:rPr lang="en-GB" sz="2800" b="1" i="1" dirty="0" err="1">
                <a:solidFill>
                  <a:srgbClr val="E0BC4C"/>
                </a:solidFill>
                <a:latin typeface="Arial Black"/>
                <a:cs typeface="Arial"/>
              </a:rPr>
              <a:t>Athrofa</a:t>
            </a:r>
            <a:r>
              <a:rPr lang="en-GB" sz="2800" b="1" i="1" dirty="0">
                <a:solidFill>
                  <a:srgbClr val="E0BC4C"/>
                </a:solidFill>
                <a:latin typeface="Arial Black"/>
                <a:cs typeface="Arial"/>
              </a:rPr>
              <a:t> </a:t>
            </a:r>
            <a:r>
              <a:rPr lang="en-GB" sz="2800" b="1" i="1" dirty="0" err="1">
                <a:solidFill>
                  <a:srgbClr val="E0BC4C"/>
                </a:solidFill>
                <a:latin typeface="Arial Black"/>
                <a:cs typeface="Arial"/>
              </a:rPr>
              <a:t>Rheolaeth</a:t>
            </a:r>
            <a:r>
              <a:rPr lang="en-GB" sz="2800" b="1" i="1" dirty="0">
                <a:solidFill>
                  <a:srgbClr val="E0BC4C"/>
                </a:solidFill>
                <a:latin typeface="Arial Black"/>
                <a:cs typeface="Arial"/>
              </a:rPr>
              <a:t> ac Iechyd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 Black"/>
                <a:cs typeface="Arial"/>
              </a:rPr>
              <a:t>Business Discipline </a:t>
            </a:r>
            <a:r>
              <a:rPr lang="en-GB" sz="2800" b="1" dirty="0">
                <a:solidFill>
                  <a:srgbClr val="E0BC4C"/>
                </a:solidFill>
                <a:latin typeface="Arial Black"/>
                <a:cs typeface="Arial"/>
              </a:rPr>
              <a:t>Institute of Management and Health</a:t>
            </a:r>
            <a:endParaRPr lang="en-GB" sz="2800" dirty="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 dirty="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42616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874077"/>
            <a:ext cx="4343400" cy="3109845"/>
          </a:xfrm>
        </p:spPr>
        <p:txBody>
          <a:bodyPr lIns="91440" tIns="45720" rIns="91440" bIns="45720" anchor="t"/>
          <a:lstStyle/>
          <a:p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BMPF7302D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	      </a:t>
            </a: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Role of the Leader </a:t>
            </a: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1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Our intention for this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welcome you to the university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introduce everyone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overview of first module</a:t>
            </a:r>
            <a:r>
              <a:rPr lang="en-US" sz="35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Hwb support</a:t>
            </a: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start BMPF7302D module</a:t>
            </a:r>
            <a:endParaRPr lang="en-GB" sz="3500" dirty="0">
              <a:solidFill>
                <a:srgbClr val="21B9EF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EBBDDA-FBFC-27E2-2945-CA71DEE8C2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215026" y="0"/>
            <a:ext cx="10358810" cy="69058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CAB375-6B8E-271D-351B-BF299D621994}"/>
              </a:ext>
            </a:extLst>
          </p:cNvPr>
          <p:cNvSpPr txBox="1"/>
          <p:nvPr/>
        </p:nvSpPr>
        <p:spPr>
          <a:xfrm>
            <a:off x="609600" y="2005084"/>
            <a:ext cx="3048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006600"/>
                </a:solidFill>
              </a:rPr>
              <a:t>Support Services and the Hwb</a:t>
            </a:r>
          </a:p>
        </p:txBody>
      </p:sp>
    </p:spTree>
    <p:extLst>
      <p:ext uri="{BB962C8B-B14F-4D97-AF65-F5344CB8AC3E}">
        <p14:creationId xmlns:p14="http://schemas.microsoft.com/office/powerpoint/2010/main" val="1693664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445A3-2E33-45C9-A98E-42B8B0815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Introductions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D1B8472-DE2B-4B99-AAF1-7A367B412BB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17" b="21940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1D4A7A0A-3F5D-481B-B2AC-88790F50A3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06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sz="3600" dirty="0"/>
              <a:t>Your name</a:t>
            </a:r>
          </a:p>
          <a:p>
            <a:r>
              <a:rPr lang="en-US" sz="3600" dirty="0"/>
              <a:t>Area you work in</a:t>
            </a:r>
          </a:p>
          <a:p>
            <a:r>
              <a:rPr lang="en-US" sz="3600" dirty="0"/>
              <a:t>Previous experience</a:t>
            </a:r>
          </a:p>
        </p:txBody>
      </p:sp>
    </p:spTree>
    <p:extLst>
      <p:ext uri="{BB962C8B-B14F-4D97-AF65-F5344CB8AC3E}">
        <p14:creationId xmlns:p14="http://schemas.microsoft.com/office/powerpoint/2010/main" val="1837024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Meet the team...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18A634-E2D8-45C1-815B-E97B38DB16C6}"/>
              </a:ext>
            </a:extLst>
          </p:cNvPr>
          <p:cNvSpPr txBox="1">
            <a:spLocks/>
          </p:cNvSpPr>
          <p:nvPr/>
        </p:nvSpPr>
        <p:spPr>
          <a:xfrm>
            <a:off x="228600" y="1231404"/>
            <a:ext cx="8456960" cy="4395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Dr Louise Emanuel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–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Cyfarwyddwr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Academaidd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/ Academic Director         	</a:t>
            </a:r>
            <a:r>
              <a:rPr lang="en-GB" sz="2800" dirty="0">
                <a:solidFill>
                  <a:schemeClr val="bg1"/>
                </a:solidFill>
                <a:latin typeface="+mj-lt"/>
              </a:rPr>
              <a:t>                				                         </a:t>
            </a:r>
            <a:r>
              <a:rPr lang="en-GB" sz="2800" dirty="0">
                <a:solidFill>
                  <a:srgbClr val="21B9EF"/>
                </a:solidFill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l.emanuel@uwtsd.ac.uk</a:t>
            </a:r>
            <a:endParaRPr lang="en-GB" sz="2800" dirty="0">
              <a:solidFill>
                <a:srgbClr val="21B9EF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Ann Beaumont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Swyddog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Gweinyddol</a:t>
            </a:r>
            <a:r>
              <a:rPr lang="en-GB" sz="2800" b="0" dirty="0">
                <a:solidFill>
                  <a:schemeClr val="bg1"/>
                </a:solidFill>
              </a:rPr>
              <a:t>/ </a:t>
            </a:r>
            <a:r>
              <a:rPr lang="en-GB" sz="2800" b="0" i="1" dirty="0">
                <a:solidFill>
                  <a:schemeClr val="bg1"/>
                </a:solidFill>
              </a:rPr>
              <a:t>Administrative Officer </a:t>
            </a:r>
            <a:r>
              <a:rPr lang="en-GB" sz="2800" dirty="0">
                <a:solidFill>
                  <a:srgbClr val="21B9EF"/>
                </a:solidFill>
              </a:rPr>
              <a:t>		                        			                         </a:t>
            </a:r>
            <a:r>
              <a:rPr lang="en-GB" sz="2800" dirty="0">
                <a:solidFill>
                  <a:srgbClr val="21B9E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a.beaumont@ydds.ac.uk</a:t>
            </a:r>
            <a:r>
              <a:rPr lang="en-GB" sz="2800" dirty="0">
                <a:solidFill>
                  <a:srgbClr val="21B9EF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Julie Crossman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Uwch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Darlithydd</a:t>
            </a:r>
            <a:r>
              <a:rPr lang="en-GB" sz="2800" b="0" dirty="0">
                <a:solidFill>
                  <a:schemeClr val="bg1"/>
                </a:solidFill>
              </a:rPr>
              <a:t>/Senior </a:t>
            </a:r>
            <a:r>
              <a:rPr lang="en-GB" sz="2800" b="0" i="1" dirty="0">
                <a:solidFill>
                  <a:schemeClr val="bg1"/>
                </a:solidFill>
              </a:rPr>
              <a:t>Lecturer                 			       </a:t>
            </a:r>
            <a:r>
              <a:rPr lang="en-GB" sz="2800" dirty="0">
                <a:solidFill>
                  <a:srgbClr val="21B9E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julie.crossman@uwtsd.ac.uk</a:t>
            </a:r>
            <a:r>
              <a:rPr lang="en-GB" sz="2800" dirty="0">
                <a:solidFill>
                  <a:srgbClr val="21B9EF"/>
                </a:solidFill>
              </a:rPr>
              <a:t> 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89815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49AD8D-5433-D284-7E9C-55A0FA599C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2400" y="161959"/>
            <a:ext cx="9144000" cy="5366458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C413EC7-D074-412C-BBB8-8AC824F8C418}"/>
              </a:ext>
            </a:extLst>
          </p:cNvPr>
          <p:cNvSpPr/>
          <p:nvPr/>
        </p:nvSpPr>
        <p:spPr>
          <a:xfrm>
            <a:off x="990600" y="1324355"/>
            <a:ext cx="2076450" cy="1304925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7858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98FCAD0-89D7-32FD-9E98-565D852FB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74638"/>
            <a:ext cx="8382000" cy="1143000"/>
          </a:xfrm>
        </p:spPr>
        <p:txBody>
          <a:bodyPr>
            <a:normAutofit/>
          </a:bodyPr>
          <a:lstStyle/>
          <a:p>
            <a:r>
              <a:rPr lang="en-US" sz="2800" dirty="0"/>
              <a:t>https://hwb.uwtsd.ac.uk/pages/applicants/welcome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2B5504E7-ADC0-59DA-9BE6-FF2A01A95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193" y="1600201"/>
            <a:ext cx="6963613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31461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>
                <a:solidFill>
                  <a:srgbClr val="3C8C93"/>
                </a:solidFill>
                <a:latin typeface="Arial" charset="0"/>
              </a:rPr>
              <a:t>Module Requirements and Support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00200"/>
            <a:ext cx="4103712" cy="2791128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48" y="1615440"/>
            <a:ext cx="8229600" cy="373270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30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Consists of: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Induction including 7 half day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sessions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-- Regular workshops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Access to our Virtual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Learning Environment (VLE)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Support from your Tutors and UWTSD</a:t>
            </a: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8FE29F-058D-70B3-7820-D2850C02E2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258073"/>
            <a:ext cx="8382000" cy="632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05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585DC0A-C407-4AD9-9AF3-ACA5654D3C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989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05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kumimoji="0" lang="en-GB" sz="3600" b="1" i="1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 a </a:t>
            </a:r>
            <a:r>
              <a:rPr kumimoji="0" lang="en-GB" sz="3600" b="1" i="1" u="none" strike="noStrike" kern="1200" cap="none" spc="0" normalizeH="0" baseline="0" noProof="0" dirty="0" err="1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Chyfeirnodi</a:t>
            </a:r>
            <a:endParaRPr kumimoji="0" lang="en-GB" sz="3600" b="1" i="1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  <a:latin typeface="Arial Black"/>
            </a:endParaRPr>
          </a:p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and referencing...</a:t>
            </a: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807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68702" y="612402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defined...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“…uses words, ideas or work products, </a:t>
            </a:r>
            <a:r>
              <a:rPr lang="en-GB" sz="3600" b="1" dirty="0">
                <a:solidFill>
                  <a:srgbClr val="21B9EF"/>
                </a:solidFill>
              </a:rPr>
              <a:t>attributable to an identifiable person or source</a:t>
            </a:r>
            <a:r>
              <a:rPr lang="en-GB" sz="3600" dirty="0">
                <a:solidFill>
                  <a:srgbClr val="21B9EF"/>
                </a:solidFill>
              </a:rPr>
              <a:t>, </a:t>
            </a:r>
            <a:r>
              <a:rPr lang="en-GB" sz="3600" b="1" dirty="0">
                <a:solidFill>
                  <a:srgbClr val="21B9EF"/>
                </a:solidFill>
              </a:rPr>
              <a:t>without attributing the work to the source</a:t>
            </a:r>
            <a:r>
              <a:rPr lang="en-GB" sz="3600" dirty="0">
                <a:solidFill>
                  <a:srgbClr val="21B9EF"/>
                </a:solidFill>
              </a:rPr>
              <a:t> from which it was obtained, in a situation in which there was a legitimate expectation of original authorship, in order to obtain benefit, credit or gain".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Fishman, 2010</a:t>
            </a: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949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Camymddygiad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Misconduct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Camddefnydd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Misuse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Camddealltwlriaeth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Misunderstanding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Twyll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bwriadol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dwyllo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Deliberate cheating – intent to deceive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gwenud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camgymeriad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Knows the rules and makes a mistake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a’u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torri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Doesn’t know the rules and breaks them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Sbectrwm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Llên-ladrad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spectrum of plagiarism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52400" y="274638"/>
            <a:ext cx="9753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Rhai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</a:t>
            </a: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enghreifftiau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    </a:t>
            </a:r>
            <a:r>
              <a:rPr lang="en-US" dirty="0">
                <a:solidFill>
                  <a:srgbClr val="21B9EF"/>
                </a:solidFill>
                <a:latin typeface="Arial Black"/>
              </a:rPr>
              <a:t>Some examples…</a:t>
            </a:r>
          </a:p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D95324-B384-422B-B168-15B264862F0E}"/>
              </a:ext>
            </a:extLst>
          </p:cNvPr>
          <p:cNvSpPr txBox="1"/>
          <p:nvPr/>
        </p:nvSpPr>
        <p:spPr>
          <a:xfrm>
            <a:off x="468702" y="2032644"/>
            <a:ext cx="41032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Copïo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heb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ddangos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mai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copi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yw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e.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Talu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rhywun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arall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drosoch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danogs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ffynonellau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(gair neu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weithred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)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ddigon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clir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Gweithio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eraill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a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cydnabod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rhannu’r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gwaith</a:t>
            </a: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D9B40-7F68-4290-ACD8-E7BDC0423BD0}"/>
              </a:ext>
            </a:extLst>
          </p:cNvPr>
          <p:cNvSpPr txBox="1"/>
          <p:nvPr/>
        </p:nvSpPr>
        <p:spPr>
          <a:xfrm>
            <a:off x="4876799" y="1755402"/>
            <a:ext cx="382150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1B9EF"/>
                </a:solidFill>
              </a:rPr>
              <a:t>- Copying without showing it is a copy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Paying someone to do it for you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Not showing your sources (words and work) transparently enough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1837748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F8EE4-8ACE-405A-9939-0E3C431DA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38862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Referencing Handbook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9E59B6-9F07-4078-85CF-E51CED6F4D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58" r="5053" b="3309"/>
          <a:stretch/>
        </p:blipFill>
        <p:spPr>
          <a:xfrm>
            <a:off x="5257799" y="423131"/>
            <a:ext cx="3276601" cy="4453669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FDDF8C2-20BB-458D-8BEE-3475231E7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7" y="16764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DF2397-DD1E-A03F-9311-16E12945C049}"/>
              </a:ext>
            </a:extLst>
          </p:cNvPr>
          <p:cNvSpPr txBox="1"/>
          <p:nvPr/>
        </p:nvSpPr>
        <p:spPr>
          <a:xfrm>
            <a:off x="762000" y="5029200"/>
            <a:ext cx="723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hlinkClick r:id="rId4"/>
              </a:rPr>
              <a:t>Cite Them Right - Home (uwtsd.ac.uk)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085997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48680"/>
            <a:ext cx="6048672" cy="4873465"/>
          </a:xfrm>
        </p:spPr>
      </p:pic>
    </p:spTree>
    <p:extLst>
      <p:ext uri="{BB962C8B-B14F-4D97-AF65-F5344CB8AC3E}">
        <p14:creationId xmlns:p14="http://schemas.microsoft.com/office/powerpoint/2010/main" val="1911176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kumimoji="0" lang="en-GB" sz="5400" b="1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module</a:t>
            </a:r>
            <a:endParaRPr lang="en-US" sz="5400" dirty="0">
              <a:solidFill>
                <a:srgbClr val="E0BC4C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707666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  <a:b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BMPF7302D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304800" y="1676400"/>
            <a:ext cx="85344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Critically evaluate at least five leadership theories and their relevance to the workplace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explore and critically reflect on personal leadership styles and behaviours, and interpersonal skills, and their impact on workplace relationships;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create a personal development plan with a specific focus on leadership skills;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3048000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1045234" y="1981200"/>
            <a:ext cx="7184366" cy="3124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0" dirty="0">
                <a:solidFill>
                  <a:prstClr val="black"/>
                </a:solidFill>
                <a:latin typeface="Myriad Pro"/>
              </a:rPr>
              <a:t>A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pply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cognitive, intellectual, practical and transferable skills within relevant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ethical and research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frameworks, and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present their work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appropriately.</a:t>
            </a:r>
          </a:p>
        </p:txBody>
      </p:sp>
    </p:spTree>
    <p:extLst>
      <p:ext uri="{BB962C8B-B14F-4D97-AF65-F5344CB8AC3E}">
        <p14:creationId xmlns:p14="http://schemas.microsoft.com/office/powerpoint/2010/main" val="17506050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EF0A692-3EFA-608E-D22A-D1137AD5E07D}"/>
              </a:ext>
            </a:extLst>
          </p:cNvPr>
          <p:cNvSpPr txBox="1"/>
          <p:nvPr/>
        </p:nvSpPr>
        <p:spPr>
          <a:xfrm>
            <a:off x="381000" y="533400"/>
            <a:ext cx="8305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accent5">
                    <a:lumMod val="50000"/>
                  </a:schemeClr>
                </a:solidFill>
              </a:rPr>
              <a:t>Leadership and Management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7043D8-3960-DB65-5A57-9F93B0126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485900"/>
            <a:ext cx="69342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1691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D3EDF-37EC-49FE-091B-5E5D84B81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9052D-9A11-23C5-A189-419A0A0FEA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D68B5-FD78-88BB-AE5A-E5C280B3337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F252E3-F035-EDDB-4924-6EE2BDCF6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6778"/>
            <a:ext cx="9144000" cy="5619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512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EDB16-D327-46E5-853A-052DAA00B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The Essence of Authentic Leadership | Sean Georges | TEDxEvansville">
            <a:hlinkClick r:id="" action="ppaction://media"/>
            <a:extLst>
              <a:ext uri="{FF2B5EF4-FFF2-40B4-BE49-F238E27FC236}">
                <a16:creationId xmlns:a16="http://schemas.microsoft.com/office/drawing/2014/main" id="{5AD8C337-9A85-4D02-856D-B718845E95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292354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C08744-6183-4741-95E2-0F682EF82D5C}"/>
              </a:ext>
            </a:extLst>
          </p:cNvPr>
          <p:cNvSpPr txBox="1"/>
          <p:nvPr/>
        </p:nvSpPr>
        <p:spPr>
          <a:xfrm>
            <a:off x="2259592" y="4724400"/>
            <a:ext cx="581760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The Essence of Authentic Leadership | Sean Georges | </a:t>
            </a:r>
            <a:r>
              <a:rPr kumimoji="0" lang="en-GB" sz="1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TEDxEvansville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 - Bing video</a:t>
            </a: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835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6">
    <wetp:webextensionref xmlns:r="http://schemas.openxmlformats.org/officeDocument/2006/relationships" r:id="rId1"/>
  </wetp:taskpane>
  <wetp:taskpane dockstate="right" visibility="0" width="350" row="2">
    <wetp:webextensionref xmlns:r="http://schemas.openxmlformats.org/officeDocument/2006/relationships" r:id="rId2"/>
  </wetp:taskpane>
  <wetp:taskpane dockstate="right" visibility="0" width="350" row="3">
    <wetp:webextensionref xmlns:r="http://schemas.openxmlformats.org/officeDocument/2006/relationships" r:id="rId3"/>
  </wetp:taskpane>
</wetp:taskpanes>
</file>

<file path=ppt/webextensions/webextension1.xml><?xml version="1.0" encoding="utf-8"?>
<we:webextension xmlns:we="http://schemas.microsoft.com/office/webextensions/webextension/2010/11" id="{D531EA19-3D35-445B-B6B8-00851913F1A9}">
  <we:reference id="wa104380902" version="1.0.0.0" store="en-US" storeType="OMEX"/>
  <we:alternateReferences>
    <we:reference id="WA104380902" version="1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4D0420B8-DE8F-4D70-9F59-BB6BD24ABFA3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ppt/webextensions/webextension3.xml><?xml version="1.0" encoding="utf-8"?>
<we:webextension xmlns:we="http://schemas.microsoft.com/office/webextensions/webextension/2010/11" id="{CDA13FD7-216C-4056-9867-3F92323B9FC8}">
  <we:reference id="wa104381637" version="1.0.0.0" store="en-US" storeType="OMEX"/>
  <we:alternateReferences>
    <we:reference id="WA104381637" version="1.0.0.0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On-screen Show (4:3)</PresentationFormat>
  <Paragraphs>98</Paragraphs>
  <Slides>23</Slides>
  <Notes>14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23</vt:i4>
      </vt:variant>
    </vt:vector>
  </HeadingPairs>
  <TitlesOfParts>
    <vt:vector size="34" baseType="lpstr">
      <vt:lpstr>Myriad Pro</vt:lpstr>
      <vt:lpstr>Arial</vt:lpstr>
      <vt:lpstr>Arial Black</vt:lpstr>
      <vt:lpstr>Calibri</vt:lpstr>
      <vt:lpstr>Times New Roman</vt:lpstr>
      <vt:lpstr>Verdana</vt:lpstr>
      <vt:lpstr>20140311PresentationUWTSDTemplate</vt:lpstr>
      <vt:lpstr>201500625PowerPointPresentationTemplate</vt:lpstr>
      <vt:lpstr>1_20140311PresentationUWTSDTemplate</vt:lpstr>
      <vt:lpstr>Title Slide 1</vt:lpstr>
      <vt:lpstr>2_201500625PowerPointPresentationTemplate</vt:lpstr>
      <vt:lpstr>Disgyblaeth Busnes Athrofa Rheolaeth ac Iechyd    Business Discipline Institute of Management and Health </vt:lpstr>
      <vt:lpstr>Module BMPF7302D          Authenticity and the  Role of the Leader    Day 1</vt:lpstr>
      <vt:lpstr>Our Vision</vt:lpstr>
      <vt:lpstr>Our Vision</vt:lpstr>
      <vt:lpstr>Introductions</vt:lpstr>
      <vt:lpstr>Our Vision</vt:lpstr>
      <vt:lpstr>PowerPoint Presentation</vt:lpstr>
      <vt:lpstr>https://hwb.uwtsd.ac.uk/pages/applicants/welcome</vt:lpstr>
      <vt:lpstr>Module Requirements and Support</vt:lpstr>
      <vt:lpstr>Our Vision</vt:lpstr>
      <vt:lpstr>PowerPoint Presentation</vt:lpstr>
      <vt:lpstr>Our Vision</vt:lpstr>
      <vt:lpstr>Our Vision</vt:lpstr>
      <vt:lpstr>PowerPoint Presentation</vt:lpstr>
      <vt:lpstr>Our Vision</vt:lpstr>
      <vt:lpstr>Referencing Handbook</vt:lpstr>
      <vt:lpstr>PowerPoint Presentation</vt:lpstr>
      <vt:lpstr>Our Vision</vt:lpstr>
      <vt:lpstr>Learning Outcomes BMPF7302D</vt:lpstr>
      <vt:lpstr>Learning Outcomes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25</cp:revision>
  <dcterms:created xsi:type="dcterms:W3CDTF">2021-01-26T18:34:09Z</dcterms:created>
  <dcterms:modified xsi:type="dcterms:W3CDTF">2025-02-13T13:05:58Z</dcterms:modified>
</cp:coreProperties>
</file>