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140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18/02/2014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18/02/2014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18/02/2014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18/02/2014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18/02/2014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18/02/2014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18/02/2014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18/02/2014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4201ED34-D1E2-4A63-ADEF-1FD8BF31499D}" type="datetimeFigureOut">
              <a:rPr lang="en-GB" smtClean="0"/>
              <a:pPr/>
              <a:t>18/02/2014</a:t>
            </a:fld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18/02/2014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18/02/2014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4201ED34-D1E2-4A63-ADEF-1FD8BF31499D}" type="datetimeFigureOut">
              <a:rPr lang="en-GB" smtClean="0"/>
              <a:pPr/>
              <a:t>18/02/2014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55576" y="692696"/>
            <a:ext cx="7488832" cy="54006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 smtClean="0"/>
              <a:t>Loi’oih’oih’ioh’p’po’popphpipih’phkujcoc</a:t>
            </a:r>
            <a:endParaRPr lang="en-GB" dirty="0"/>
          </a:p>
        </p:txBody>
      </p:sp>
      <p:sp>
        <p:nvSpPr>
          <p:cNvPr id="3" name="Oval 2"/>
          <p:cNvSpPr/>
          <p:nvPr/>
        </p:nvSpPr>
        <p:spPr>
          <a:xfrm>
            <a:off x="3131840" y="2852936"/>
            <a:ext cx="2808312" cy="9144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  <a:latin typeface="Comic Sans MS" pitchFamily="66" charset="0"/>
              </a:rPr>
              <a:t>Y </a:t>
            </a:r>
            <a:r>
              <a:rPr lang="en-GB" sz="2800" dirty="0" err="1" smtClean="0">
                <a:solidFill>
                  <a:schemeClr val="tx1"/>
                </a:solidFill>
                <a:latin typeface="Comic Sans MS" pitchFamily="66" charset="0"/>
              </a:rPr>
              <a:t>Tywydd</a:t>
            </a:r>
            <a:endParaRPr lang="en-GB" sz="28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899592" y="836712"/>
            <a:ext cx="1800200" cy="72008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Mae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hi’n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u="sng" dirty="0" err="1" smtClean="0">
                <a:solidFill>
                  <a:schemeClr val="tx1"/>
                </a:solidFill>
                <a:latin typeface="Comic Sans MS" pitchFamily="66" charset="0"/>
              </a:rPr>
              <a:t>heulog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en-GB" sz="1200" u="sng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2843808" y="836712"/>
            <a:ext cx="1728192" cy="792088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Ydy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mae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hi’n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u="sng" dirty="0" err="1" smtClean="0">
                <a:solidFill>
                  <a:schemeClr val="tx1"/>
                </a:solidFill>
                <a:latin typeface="Comic Sans MS" pitchFamily="66" charset="0"/>
              </a:rPr>
              <a:t>bwrw</a:t>
            </a:r>
            <a:r>
              <a:rPr lang="en-GB" sz="11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u="sng" dirty="0" err="1" smtClean="0">
                <a:solidFill>
                  <a:schemeClr val="tx1"/>
                </a:solidFill>
                <a:latin typeface="Comic Sans MS" pitchFamily="66" charset="0"/>
              </a:rPr>
              <a:t>glaw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</a:p>
        </p:txBody>
      </p:sp>
      <p:sp>
        <p:nvSpPr>
          <p:cNvPr id="29" name="Rectangle 28"/>
          <p:cNvSpPr/>
          <p:nvPr/>
        </p:nvSpPr>
        <p:spPr>
          <a:xfrm>
            <a:off x="4716016" y="836712"/>
            <a:ext cx="1800200" cy="792088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Mae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hi’n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u="sng" dirty="0" err="1" smtClean="0">
                <a:solidFill>
                  <a:schemeClr val="tx1"/>
                </a:solidFill>
                <a:latin typeface="Comic Sans MS" pitchFamily="66" charset="0"/>
              </a:rPr>
              <a:t>gymylog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ac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u="sng" dirty="0" err="1" smtClean="0">
                <a:solidFill>
                  <a:schemeClr val="tx1"/>
                </a:solidFill>
                <a:latin typeface="Comic Sans MS" pitchFamily="66" charset="0"/>
              </a:rPr>
              <a:t>stormus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en-GB" sz="1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6660232" y="836712"/>
            <a:ext cx="1440160" cy="792088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050" dirty="0" smtClean="0">
                <a:solidFill>
                  <a:schemeClr val="tx1"/>
                </a:solidFill>
                <a:latin typeface="Comic Sans MS" pitchFamily="66" charset="0"/>
              </a:rPr>
              <a:t>Nag </a:t>
            </a:r>
            <a:r>
              <a:rPr lang="en-GB" sz="1050" dirty="0" err="1" smtClean="0">
                <a:solidFill>
                  <a:schemeClr val="tx1"/>
                </a:solidFill>
                <a:latin typeface="Comic Sans MS" pitchFamily="66" charset="0"/>
              </a:rPr>
              <a:t>ydy</a:t>
            </a:r>
            <a:r>
              <a:rPr lang="en-GB" sz="105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en-GB" sz="1050" dirty="0" err="1" smtClean="0">
                <a:solidFill>
                  <a:schemeClr val="tx1"/>
                </a:solidFill>
                <a:latin typeface="Comic Sans MS" pitchFamily="66" charset="0"/>
              </a:rPr>
              <a:t>dydy</a:t>
            </a:r>
            <a:r>
              <a:rPr lang="en-GB" sz="1050" dirty="0" smtClean="0">
                <a:solidFill>
                  <a:schemeClr val="tx1"/>
                </a:solidFill>
                <a:latin typeface="Comic Sans MS" pitchFamily="66" charset="0"/>
              </a:rPr>
              <a:t> hi </a:t>
            </a:r>
            <a:r>
              <a:rPr lang="en-GB" sz="1050" dirty="0" err="1" smtClean="0">
                <a:solidFill>
                  <a:schemeClr val="tx1"/>
                </a:solidFill>
                <a:latin typeface="Comic Sans MS" pitchFamily="66" charset="0"/>
              </a:rPr>
              <a:t>ddim</a:t>
            </a:r>
            <a:r>
              <a:rPr lang="en-GB" sz="10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05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0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050" u="sng" dirty="0" err="1" smtClean="0">
                <a:solidFill>
                  <a:schemeClr val="tx1"/>
                </a:solidFill>
                <a:latin typeface="Comic Sans MS" pitchFamily="66" charset="0"/>
              </a:rPr>
              <a:t>bwrw</a:t>
            </a:r>
            <a:r>
              <a:rPr lang="en-GB" sz="105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050" u="sng" dirty="0" err="1" smtClean="0">
                <a:solidFill>
                  <a:schemeClr val="tx1"/>
                </a:solidFill>
                <a:latin typeface="Comic Sans MS" pitchFamily="66" charset="0"/>
              </a:rPr>
              <a:t>cesair</a:t>
            </a:r>
            <a:r>
              <a:rPr lang="en-GB" sz="105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en-GB" sz="105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7164288" y="2636912"/>
            <a:ext cx="986408" cy="1152128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050" dirty="0" err="1" smtClean="0">
                <a:solidFill>
                  <a:schemeClr val="tx1"/>
                </a:solidFill>
                <a:latin typeface="Comic Sans MS" pitchFamily="66" charset="0"/>
              </a:rPr>
              <a:t>Ydw</a:t>
            </a:r>
            <a:r>
              <a:rPr lang="en-GB" sz="105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en-GB" sz="105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0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050" dirty="0" err="1" smtClean="0">
                <a:solidFill>
                  <a:schemeClr val="tx1"/>
                </a:solidFill>
                <a:latin typeface="Comic Sans MS" pitchFamily="66" charset="0"/>
              </a:rPr>
              <a:t>i’n</a:t>
            </a:r>
            <a:r>
              <a:rPr lang="en-GB" sz="10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050" dirty="0" err="1" smtClean="0">
                <a:solidFill>
                  <a:schemeClr val="tx1"/>
                </a:solidFill>
                <a:latin typeface="Comic Sans MS" pitchFamily="66" charset="0"/>
              </a:rPr>
              <a:t>hoffi’r</a:t>
            </a:r>
            <a:r>
              <a:rPr lang="en-GB" sz="10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050" u="sng" dirty="0" smtClean="0">
                <a:solidFill>
                  <a:schemeClr val="tx1"/>
                </a:solidFill>
                <a:latin typeface="Comic Sans MS" pitchFamily="66" charset="0"/>
              </a:rPr>
              <a:t>haul</a:t>
            </a:r>
            <a:r>
              <a:rPr lang="en-GB" sz="10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2195736" y="4653136"/>
            <a:ext cx="1152128" cy="1296144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50" dirty="0" err="1" smtClean="0">
                <a:solidFill>
                  <a:schemeClr val="tx1"/>
                </a:solidFill>
                <a:latin typeface="Comic Sans MS" pitchFamily="66" charset="0"/>
              </a:rPr>
              <a:t>Heddiw</a:t>
            </a:r>
            <a:r>
              <a:rPr lang="en-GB" sz="105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en-GB" sz="1050" dirty="0" err="1" smtClean="0">
                <a:solidFill>
                  <a:schemeClr val="tx1"/>
                </a:solidFill>
                <a:latin typeface="Comic Sans MS" pitchFamily="66" charset="0"/>
              </a:rPr>
              <a:t>mae</a:t>
            </a:r>
            <a:r>
              <a:rPr lang="en-GB" sz="10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050" dirty="0" err="1" smtClean="0">
                <a:solidFill>
                  <a:schemeClr val="tx1"/>
                </a:solidFill>
                <a:latin typeface="Comic Sans MS" pitchFamily="66" charset="0"/>
              </a:rPr>
              <a:t>hi’n</a:t>
            </a:r>
            <a:r>
              <a:rPr lang="en-GB" sz="10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050" u="sng" dirty="0" err="1" smtClean="0">
                <a:solidFill>
                  <a:schemeClr val="tx1"/>
                </a:solidFill>
                <a:latin typeface="Comic Sans MS" pitchFamily="66" charset="0"/>
              </a:rPr>
              <a:t>stormus</a:t>
            </a:r>
            <a:r>
              <a:rPr lang="en-GB" sz="10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050" dirty="0" err="1" smtClean="0">
                <a:solidFill>
                  <a:schemeClr val="tx1"/>
                </a:solidFill>
                <a:latin typeface="Comic Sans MS" pitchFamily="66" charset="0"/>
              </a:rPr>
              <a:t>ond</a:t>
            </a:r>
            <a:r>
              <a:rPr lang="en-GB" sz="10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050" dirty="0" err="1" smtClean="0">
                <a:solidFill>
                  <a:schemeClr val="tx1"/>
                </a:solidFill>
                <a:latin typeface="Comic Sans MS" pitchFamily="66" charset="0"/>
              </a:rPr>
              <a:t>dydy</a:t>
            </a:r>
            <a:r>
              <a:rPr lang="en-GB" sz="1050" dirty="0" smtClean="0">
                <a:solidFill>
                  <a:schemeClr val="tx1"/>
                </a:solidFill>
                <a:latin typeface="Comic Sans MS" pitchFamily="66" charset="0"/>
              </a:rPr>
              <a:t> hi </a:t>
            </a:r>
            <a:r>
              <a:rPr lang="en-GB" sz="1050" dirty="0" err="1" smtClean="0">
                <a:solidFill>
                  <a:schemeClr val="tx1"/>
                </a:solidFill>
                <a:latin typeface="Comic Sans MS" pitchFamily="66" charset="0"/>
              </a:rPr>
              <a:t>ddim</a:t>
            </a:r>
            <a:r>
              <a:rPr lang="en-GB" sz="10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05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0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050" u="sng" dirty="0" err="1" smtClean="0">
                <a:solidFill>
                  <a:schemeClr val="tx1"/>
                </a:solidFill>
                <a:latin typeface="Comic Sans MS" pitchFamily="66" charset="0"/>
              </a:rPr>
              <a:t>oer</a:t>
            </a:r>
            <a:r>
              <a:rPr lang="en-GB" sz="1050" dirty="0" smtClean="0">
                <a:solidFill>
                  <a:schemeClr val="tx1"/>
                </a:solidFill>
                <a:latin typeface="Comic Sans MS" pitchFamily="66" charset="0"/>
              </a:rPr>
              <a:t>. </a:t>
            </a:r>
            <a:r>
              <a:rPr lang="en-GB" sz="105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0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050" dirty="0" err="1" smtClean="0">
                <a:solidFill>
                  <a:schemeClr val="tx1"/>
                </a:solidFill>
                <a:latin typeface="Comic Sans MS" pitchFamily="66" charset="0"/>
              </a:rPr>
              <a:t>i’n</a:t>
            </a:r>
            <a:r>
              <a:rPr lang="en-GB" sz="10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050" dirty="0" err="1" smtClean="0">
                <a:solidFill>
                  <a:schemeClr val="tx1"/>
                </a:solidFill>
                <a:latin typeface="Comic Sans MS" pitchFamily="66" charset="0"/>
              </a:rPr>
              <a:t>hoffi</a:t>
            </a:r>
            <a:r>
              <a:rPr lang="en-GB" sz="10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050" u="sng" dirty="0" smtClean="0">
                <a:solidFill>
                  <a:schemeClr val="tx1"/>
                </a:solidFill>
                <a:latin typeface="Comic Sans MS" pitchFamily="66" charset="0"/>
              </a:rPr>
              <a:t>storm</a:t>
            </a:r>
            <a:r>
              <a:rPr lang="en-GB" sz="10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050" dirty="0" err="1" smtClean="0">
                <a:solidFill>
                  <a:schemeClr val="tx1"/>
                </a:solidFill>
                <a:latin typeface="Comic Sans MS" pitchFamily="66" charset="0"/>
              </a:rPr>
              <a:t>achos</a:t>
            </a:r>
            <a:r>
              <a:rPr lang="en-GB" sz="10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050" dirty="0" err="1" smtClean="0">
                <a:solidFill>
                  <a:schemeClr val="tx1"/>
                </a:solidFill>
                <a:latin typeface="Comic Sans MS" pitchFamily="66" charset="0"/>
              </a:rPr>
              <a:t>mae’n</a:t>
            </a:r>
            <a:r>
              <a:rPr lang="en-GB" sz="105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050" u="sng" dirty="0" err="1" smtClean="0">
                <a:solidFill>
                  <a:schemeClr val="tx1"/>
                </a:solidFill>
                <a:latin typeface="Comic Sans MS" pitchFamily="66" charset="0"/>
              </a:rPr>
              <a:t>gyffrous</a:t>
            </a:r>
            <a:r>
              <a:rPr lang="en-GB" sz="105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en-GB" sz="105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3491880" y="4941168"/>
            <a:ext cx="1296144" cy="986408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Ydw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achos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mae’n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u="sng" dirty="0" err="1" smtClean="0">
                <a:solidFill>
                  <a:schemeClr val="tx1"/>
                </a:solidFill>
                <a:latin typeface="Comic Sans MS" pitchFamily="66" charset="0"/>
              </a:rPr>
              <a:t>hwyl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en-GB" sz="1100" u="sng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5148064" y="4941168"/>
            <a:ext cx="1296144" cy="986408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Nag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ydy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dydy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hi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ddim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u="sng" dirty="0" err="1" smtClean="0">
                <a:solidFill>
                  <a:schemeClr val="tx1"/>
                </a:solidFill>
                <a:latin typeface="Comic Sans MS" pitchFamily="66" charset="0"/>
              </a:rPr>
              <a:t>braf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ond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mae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hi’n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u="sng" dirty="0" err="1" smtClean="0">
                <a:solidFill>
                  <a:schemeClr val="tx1"/>
                </a:solidFill>
                <a:latin typeface="Comic Sans MS" pitchFamily="66" charset="0"/>
              </a:rPr>
              <a:t>wlyb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en-GB" sz="1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6588224" y="5013176"/>
            <a:ext cx="1512168" cy="91440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Nag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ydw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ddim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hoffi’r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u="sng" dirty="0" err="1" smtClean="0">
                <a:solidFill>
                  <a:schemeClr val="tx1"/>
                </a:solidFill>
                <a:latin typeface="Comic Sans MS" pitchFamily="66" charset="0"/>
              </a:rPr>
              <a:t>glaw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971600" y="2564904"/>
            <a:ext cx="2088232" cy="1872208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u="sng" dirty="0" err="1" smtClean="0">
                <a:solidFill>
                  <a:schemeClr val="tx1"/>
                </a:solidFill>
                <a:latin typeface="Comic Sans MS" pitchFamily="66" charset="0"/>
              </a:rPr>
              <a:t>Bocs</a:t>
            </a:r>
            <a:r>
              <a:rPr lang="en-GB" sz="16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600" u="sng" dirty="0" err="1" smtClean="0">
                <a:solidFill>
                  <a:schemeClr val="tx1"/>
                </a:solidFill>
                <a:latin typeface="Comic Sans MS" pitchFamily="66" charset="0"/>
              </a:rPr>
              <a:t>Bendigedig</a:t>
            </a:r>
            <a:endParaRPr lang="en-GB" sz="1600" u="sng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endParaRPr lang="en-GB" sz="800" u="sng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ond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    a   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gyda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</a:p>
          <a:p>
            <a:pPr algn="ctr"/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achos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mae’n</a:t>
            </a:r>
            <a:r>
              <a:rPr lang="en-GB" sz="120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  <a:endParaRPr lang="en-GB" sz="12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Mae’n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well ‘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da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fi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na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 – 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I prefer ... to ...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haul – sun</a:t>
            </a:r>
          </a:p>
          <a:p>
            <a:pPr algn="ctr"/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glaw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– rain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eira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– snow </a:t>
            </a:r>
            <a:endParaRPr lang="en-GB" sz="1600" dirty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endParaRPr lang="en-GB" sz="1200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7" name="5-Point Star 36"/>
          <p:cNvSpPr/>
          <p:nvPr/>
        </p:nvSpPr>
        <p:spPr>
          <a:xfrm>
            <a:off x="2771800" y="2348880"/>
            <a:ext cx="432048" cy="410344"/>
          </a:xfrm>
          <a:prstGeom prst="star5">
            <a:avLst>
              <a:gd name="adj" fmla="val 16670"/>
              <a:gd name="hf" fmla="val 105146"/>
              <a:gd name="vf" fmla="val 1105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5-Point Star 39"/>
          <p:cNvSpPr/>
          <p:nvPr/>
        </p:nvSpPr>
        <p:spPr>
          <a:xfrm>
            <a:off x="827584" y="2348880"/>
            <a:ext cx="432048" cy="410344"/>
          </a:xfrm>
          <a:prstGeom prst="star5">
            <a:avLst>
              <a:gd name="adj" fmla="val 21527"/>
              <a:gd name="hf" fmla="val 105146"/>
              <a:gd name="vf" fmla="val 1105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5-Point Star 40"/>
          <p:cNvSpPr/>
          <p:nvPr/>
        </p:nvSpPr>
        <p:spPr>
          <a:xfrm>
            <a:off x="2771800" y="4077072"/>
            <a:ext cx="432048" cy="41034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5-Point Star 41"/>
          <p:cNvSpPr/>
          <p:nvPr/>
        </p:nvSpPr>
        <p:spPr>
          <a:xfrm>
            <a:off x="827584" y="4077072"/>
            <a:ext cx="432048" cy="41034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971600" y="1772816"/>
            <a:ext cx="1728192" cy="69837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Sut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mae’r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tywydd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heddiw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2987824" y="1772816"/>
            <a:ext cx="1440160" cy="79208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Ydy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hi’n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u="sng" dirty="0" err="1" smtClean="0">
                <a:solidFill>
                  <a:schemeClr val="tx1"/>
                </a:solidFill>
                <a:latin typeface="Comic Sans MS" pitchFamily="66" charset="0"/>
              </a:rPr>
              <a:t>bwrw</a:t>
            </a:r>
            <a:r>
              <a:rPr lang="en-GB" sz="14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u="sng" dirty="0" err="1" smtClean="0">
                <a:solidFill>
                  <a:schemeClr val="tx1"/>
                </a:solidFill>
                <a:latin typeface="Comic Sans MS" pitchFamily="66" charset="0"/>
              </a:rPr>
              <a:t>glaw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4572000" y="1844824"/>
            <a:ext cx="1584176" cy="7200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Sut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mae’r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tywydd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heddiw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6660232" y="1844824"/>
            <a:ext cx="1368152" cy="7200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300" dirty="0" err="1" smtClean="0">
                <a:solidFill>
                  <a:schemeClr val="tx1"/>
                </a:solidFill>
                <a:latin typeface="Comic Sans MS" pitchFamily="66" charset="0"/>
              </a:rPr>
              <a:t>Ydy</a:t>
            </a:r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300" dirty="0" err="1" smtClean="0">
                <a:solidFill>
                  <a:schemeClr val="tx1"/>
                </a:solidFill>
                <a:latin typeface="Comic Sans MS" pitchFamily="66" charset="0"/>
              </a:rPr>
              <a:t>hi’n</a:t>
            </a:r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300" u="sng" dirty="0" err="1" smtClean="0">
                <a:solidFill>
                  <a:schemeClr val="tx1"/>
                </a:solidFill>
                <a:latin typeface="Comic Sans MS" pitchFamily="66" charset="0"/>
              </a:rPr>
              <a:t>bwrw</a:t>
            </a:r>
            <a:r>
              <a:rPr lang="en-GB" sz="13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300" u="sng" dirty="0" err="1" smtClean="0">
                <a:solidFill>
                  <a:schemeClr val="tx1"/>
                </a:solidFill>
                <a:latin typeface="Comic Sans MS" pitchFamily="66" charset="0"/>
              </a:rPr>
              <a:t>cesair</a:t>
            </a:r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3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6012160" y="2636912"/>
            <a:ext cx="1008112" cy="12744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Wyt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ti’n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hoffi’r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u="sng" dirty="0" smtClean="0">
                <a:solidFill>
                  <a:schemeClr val="tx1"/>
                </a:solidFill>
                <a:latin typeface="Comic Sans MS" pitchFamily="66" charset="0"/>
              </a:rPr>
              <a:t>haul</a:t>
            </a:r>
            <a:r>
              <a:rPr lang="en-GB" sz="1400" dirty="0" smtClean="0">
                <a:solidFill>
                  <a:schemeClr val="tx1"/>
                </a:solidFill>
              </a:rPr>
              <a:t>?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50" name="Oval 49"/>
          <p:cNvSpPr/>
          <p:nvPr/>
        </p:nvSpPr>
        <p:spPr>
          <a:xfrm>
            <a:off x="6660232" y="3861048"/>
            <a:ext cx="1296144" cy="9144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Wyt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ti’n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hoffi’r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u="sng" dirty="0" err="1" smtClean="0">
                <a:solidFill>
                  <a:schemeClr val="tx1"/>
                </a:solidFill>
                <a:latin typeface="Comic Sans MS" pitchFamily="66" charset="0"/>
              </a:rPr>
              <a:t>glaw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1" name="Oval 50"/>
          <p:cNvSpPr/>
          <p:nvPr/>
        </p:nvSpPr>
        <p:spPr>
          <a:xfrm>
            <a:off x="5148064" y="3861048"/>
            <a:ext cx="1224136" cy="9144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Ydy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hi’n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u="sng" dirty="0" err="1" smtClean="0">
                <a:solidFill>
                  <a:schemeClr val="tx1"/>
                </a:solidFill>
                <a:latin typeface="Comic Sans MS" pitchFamily="66" charset="0"/>
              </a:rPr>
              <a:t>braf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2" name="Oval 51"/>
          <p:cNvSpPr/>
          <p:nvPr/>
        </p:nvSpPr>
        <p:spPr>
          <a:xfrm>
            <a:off x="3275856" y="3861048"/>
            <a:ext cx="1512168" cy="98640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Wyt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ti’n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hoffi’r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u="sng" dirty="0" err="1" smtClean="0">
                <a:solidFill>
                  <a:schemeClr val="tx1"/>
                </a:solidFill>
                <a:latin typeface="Comic Sans MS" pitchFamily="66" charset="0"/>
              </a:rPr>
              <a:t>eira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3" name="Oval 52"/>
          <p:cNvSpPr/>
          <p:nvPr/>
        </p:nvSpPr>
        <p:spPr>
          <a:xfrm>
            <a:off x="827584" y="4653136"/>
            <a:ext cx="1224136" cy="122413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Sut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mae’r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tywydd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heddiw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4" name="Up Arrow 53"/>
          <p:cNvSpPr/>
          <p:nvPr/>
        </p:nvSpPr>
        <p:spPr>
          <a:xfrm>
            <a:off x="1763688" y="1484784"/>
            <a:ext cx="144016" cy="288032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Up Arrow 54"/>
          <p:cNvSpPr/>
          <p:nvPr/>
        </p:nvSpPr>
        <p:spPr>
          <a:xfrm>
            <a:off x="3563888" y="1628800"/>
            <a:ext cx="144016" cy="288032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Up Arrow 55"/>
          <p:cNvSpPr/>
          <p:nvPr/>
        </p:nvSpPr>
        <p:spPr>
          <a:xfrm>
            <a:off x="4860032" y="1556792"/>
            <a:ext cx="144016" cy="360040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Up Arrow 56"/>
          <p:cNvSpPr/>
          <p:nvPr/>
        </p:nvSpPr>
        <p:spPr>
          <a:xfrm>
            <a:off x="6732240" y="1700808"/>
            <a:ext cx="144016" cy="360040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ight Arrow 57"/>
          <p:cNvSpPr/>
          <p:nvPr/>
        </p:nvSpPr>
        <p:spPr>
          <a:xfrm>
            <a:off x="6804248" y="3284984"/>
            <a:ext cx="360040" cy="144016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ight Arrow 58"/>
          <p:cNvSpPr/>
          <p:nvPr/>
        </p:nvSpPr>
        <p:spPr>
          <a:xfrm>
            <a:off x="1835696" y="5373216"/>
            <a:ext cx="432048" cy="144016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Down Arrow 59"/>
          <p:cNvSpPr/>
          <p:nvPr/>
        </p:nvSpPr>
        <p:spPr>
          <a:xfrm>
            <a:off x="4572000" y="4365104"/>
            <a:ext cx="144016" cy="504056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Down Arrow 60"/>
          <p:cNvSpPr/>
          <p:nvPr/>
        </p:nvSpPr>
        <p:spPr>
          <a:xfrm>
            <a:off x="7596336" y="4581128"/>
            <a:ext cx="144016" cy="360040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2" name="Down Arrow 61"/>
          <p:cNvSpPr/>
          <p:nvPr/>
        </p:nvSpPr>
        <p:spPr>
          <a:xfrm>
            <a:off x="6084168" y="4437112"/>
            <a:ext cx="144016" cy="432048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66" name="Picture 42" descr="CSC-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03840" y="6113184"/>
            <a:ext cx="1440160" cy="744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C:\Users\daviee5\AppData\Local\Microsoft\Windows\Temporary Internet Files\Content.IE5\CCSCU2M3\MP90044839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129300"/>
            <a:ext cx="1187624" cy="728700"/>
          </a:xfrm>
          <a:prstGeom prst="rect">
            <a:avLst/>
          </a:prstGeom>
          <a:noFill/>
        </p:spPr>
      </p:pic>
      <p:pic>
        <p:nvPicPr>
          <p:cNvPr id="1028" name="Picture 4" descr="C:\Users\daviee5\AppData\Local\Microsoft\Windows\Temporary Internet Files\Content.IE5\VLPGA22F\MP900400007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0"/>
            <a:ext cx="2382768" cy="692696"/>
          </a:xfrm>
          <a:prstGeom prst="rect">
            <a:avLst/>
          </a:prstGeom>
          <a:noFill/>
        </p:spPr>
      </p:pic>
      <p:pic>
        <p:nvPicPr>
          <p:cNvPr id="6" name="Picture 5" descr="C:\Users\daviee5\AppData\Local\Microsoft\Windows\Temporary Internet Files\Content.IE5\137MIUFX\MP900422144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6093297"/>
            <a:ext cx="2160240" cy="764704"/>
          </a:xfrm>
          <a:prstGeom prst="rect">
            <a:avLst/>
          </a:prstGeom>
          <a:noFill/>
        </p:spPr>
      </p:pic>
      <p:pic>
        <p:nvPicPr>
          <p:cNvPr id="7" name="Picture 6" descr="C:\Users\daviee5\AppData\Local\Microsoft\Windows\Temporary Internet Files\Content.IE5\Q3FF0LC0\dglxasset[2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755576" cy="1268760"/>
          </a:xfrm>
          <a:prstGeom prst="rect">
            <a:avLst/>
          </a:prstGeom>
          <a:noFill/>
        </p:spPr>
      </p:pic>
      <p:pic>
        <p:nvPicPr>
          <p:cNvPr id="8" name="Picture 7" descr="C:\Users\daviee5\AppData\Local\Microsoft\Windows\Temporary Internet Files\Content.IE5\VLPGA22F\MP900070786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459216" y="0"/>
            <a:ext cx="1684784" cy="692696"/>
          </a:xfrm>
          <a:prstGeom prst="rect">
            <a:avLst/>
          </a:prstGeom>
          <a:noFill/>
        </p:spPr>
      </p:pic>
      <p:pic>
        <p:nvPicPr>
          <p:cNvPr id="9" name="Picture 8" descr="C:\Users\daviee5\AppData\Local\Microsoft\Windows\Temporary Internet Files\Content.IE5\137MIUFX\MP900403192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564904"/>
            <a:ext cx="755576" cy="2132856"/>
          </a:xfrm>
          <a:prstGeom prst="rect">
            <a:avLst/>
          </a:prstGeom>
          <a:noFill/>
        </p:spPr>
      </p:pic>
      <p:pic>
        <p:nvPicPr>
          <p:cNvPr id="1034" name="Picture 10" descr="C:\Users\daviee5\AppData\Local\Microsoft\Windows\Temporary Internet Files\Content.IE5\137MIUFX\MP900406726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244408" y="2348880"/>
            <a:ext cx="899592" cy="20646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2108</TotalTime>
  <Words>163</Words>
  <Application>Microsoft Office PowerPoint</Application>
  <PresentationFormat>On-screen Show (4:3)</PresentationFormat>
  <Paragraphs>29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Module</vt:lpstr>
      <vt:lpstr>Slide 1</vt:lpstr>
    </vt:vector>
  </TitlesOfParts>
  <Company>Rhondda Cynon Taff CBC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daviee5</dc:creator>
  <cp:lastModifiedBy>daviee5</cp:lastModifiedBy>
  <cp:revision>73</cp:revision>
  <dcterms:created xsi:type="dcterms:W3CDTF">2013-08-31T15:45:17Z</dcterms:created>
  <dcterms:modified xsi:type="dcterms:W3CDTF">2014-02-18T14:52:04Z</dcterms:modified>
</cp:coreProperties>
</file>