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c" initials="p" lastIdx="2" clrIdx="0">
    <p:extLst>
      <p:ext uri="{19B8F6BF-5375-455C-9EA6-DF929625EA0E}">
        <p15:presenceInfo xmlns:p15="http://schemas.microsoft.com/office/powerpoint/2012/main" userId="pc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78" d="100"/>
          <a:sy n="78" d="100"/>
        </p:scale>
        <p:origin x="77" y="52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solidFill>
          <a:schemeClr val="tx1">
            <a:lumMod val="75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43C-42E5-AA26-3FE9C3700CA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843C-42E5-AA26-3FE9C3700CAE}"/>
              </c:ext>
            </c:extLst>
          </c:dPt>
          <c:cat>
            <c:strRef>
              <c:f>Sheet1!$A$2:$A$3</c:f>
              <c:strCache>
                <c:ptCount val="2"/>
                <c:pt idx="0">
                  <c:v>Business loan </c:v>
                </c:pt>
                <c:pt idx="1">
                  <c:v>Personal savings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8.1999999999999993</c:v>
                </c:pt>
                <c:pt idx="1">
                  <c:v>3.2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43C-42E5-AA26-3FE9C3700CA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solidFill>
          <a:schemeClr val="tx1">
            <a:lumMod val="75000"/>
          </a:schemeClr>
        </a:solidFill>
        <a:ln>
          <a:solidFill>
            <a:schemeClr val="tx2">
              <a:lumMod val="50000"/>
            </a:schemeClr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33144C-7BAF-4CB9-B055-0992CAB64FEE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FCD6D1-147B-4B54-B8F7-6B0EFCFD6884}">
      <dgm:prSet phldrT="[Text]"/>
      <dgm:spPr>
        <a:solidFill>
          <a:schemeClr val="tx1">
            <a:lumMod val="40000"/>
            <a:lumOff val="60000"/>
          </a:schemeClr>
        </a:solidFill>
      </dgm:spPr>
      <dgm:t>
        <a:bodyPr/>
        <a:lstStyle/>
        <a:p>
          <a:pPr marL="0" lvl="0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dirty="0"/>
            <a:t>🥬</a:t>
          </a:r>
          <a:endParaRPr lang="en-GB" dirty="0"/>
        </a:p>
      </dgm:t>
    </dgm:pt>
    <dgm:pt modelId="{A32BE2ED-6242-40C7-9638-763D187E7C27}" type="parTrans" cxnId="{75C19B88-2121-4BC9-9B40-53EDD4E559A6}">
      <dgm:prSet/>
      <dgm:spPr/>
      <dgm:t>
        <a:bodyPr/>
        <a:lstStyle/>
        <a:p>
          <a:endParaRPr lang="en-GB"/>
        </a:p>
      </dgm:t>
    </dgm:pt>
    <dgm:pt modelId="{832F37AB-B961-408F-A864-514BF34F1A9C}" type="sibTrans" cxnId="{75C19B88-2121-4BC9-9B40-53EDD4E559A6}">
      <dgm:prSet/>
      <dgm:spPr>
        <a:solidFill>
          <a:schemeClr val="tx1">
            <a:lumMod val="20000"/>
            <a:lumOff val="80000"/>
          </a:schemeClr>
        </a:solidFill>
      </dgm:spPr>
      <dgm:t>
        <a:bodyPr/>
        <a:lstStyle/>
        <a:p>
          <a:r>
            <a:rPr lang="en-US" dirty="0"/>
            <a:t>🥗</a:t>
          </a:r>
          <a:endParaRPr lang="en-GB" dirty="0"/>
        </a:p>
      </dgm:t>
    </dgm:pt>
    <dgm:pt modelId="{B717472D-3D25-48FE-95C1-F4D70DAB2DDF}">
      <dgm:prSet phldrT="[Text]"/>
      <dgm:spPr/>
      <dgm:t>
        <a:bodyPr/>
        <a:lstStyle/>
        <a:p>
          <a:r>
            <a:rPr lang="en-US" dirty="0"/>
            <a:t>Customizable salads</a:t>
          </a:r>
          <a:endParaRPr lang="en-GB" dirty="0"/>
        </a:p>
      </dgm:t>
    </dgm:pt>
    <dgm:pt modelId="{BBB8718C-3D1A-4A98-BEAC-597A7FC54DB2}" type="parTrans" cxnId="{0DBFC59F-0E02-4DE2-9104-B92463277372}">
      <dgm:prSet/>
      <dgm:spPr/>
      <dgm:t>
        <a:bodyPr/>
        <a:lstStyle/>
        <a:p>
          <a:endParaRPr lang="en-GB"/>
        </a:p>
      </dgm:t>
    </dgm:pt>
    <dgm:pt modelId="{59023331-2BD4-434C-A641-18895B53365E}" type="sibTrans" cxnId="{0DBFC59F-0E02-4DE2-9104-B92463277372}">
      <dgm:prSet/>
      <dgm:spPr/>
      <dgm:t>
        <a:bodyPr/>
        <a:lstStyle/>
        <a:p>
          <a:endParaRPr lang="en-GB"/>
        </a:p>
      </dgm:t>
    </dgm:pt>
    <dgm:pt modelId="{15A89BF5-2211-49CD-AFBE-6B785CB62CC1}">
      <dgm:prSet phldrT="[Text]"/>
      <dgm:spPr>
        <a:solidFill>
          <a:schemeClr val="tx1">
            <a:lumMod val="50000"/>
          </a:schemeClr>
        </a:solidFill>
      </dgm:spPr>
      <dgm:t>
        <a:bodyPr/>
        <a:lstStyle/>
        <a:p>
          <a:r>
            <a:rPr lang="en-US" dirty="0"/>
            <a:t>🥙</a:t>
          </a:r>
          <a:endParaRPr lang="en-GB" dirty="0"/>
        </a:p>
      </dgm:t>
    </dgm:pt>
    <dgm:pt modelId="{087202C9-BBB3-4418-8AC6-705853C71F20}" type="parTrans" cxnId="{4656CDD4-D761-4777-8EC9-260A95A214D7}">
      <dgm:prSet/>
      <dgm:spPr/>
      <dgm:t>
        <a:bodyPr/>
        <a:lstStyle/>
        <a:p>
          <a:endParaRPr lang="en-GB"/>
        </a:p>
      </dgm:t>
    </dgm:pt>
    <dgm:pt modelId="{B01C53F2-033F-4E32-8933-5F2A2B922220}" type="sibTrans" cxnId="{4656CDD4-D761-4777-8EC9-260A95A214D7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r>
            <a:rPr lang="en-US" dirty="0"/>
            <a:t>🥛</a:t>
          </a:r>
          <a:endParaRPr lang="en-GB" dirty="0"/>
        </a:p>
      </dgm:t>
    </dgm:pt>
    <dgm:pt modelId="{3032D773-8397-4A3C-B660-50391ED494FF}">
      <dgm:prSet phldrT="[Text]"/>
      <dgm:spPr/>
      <dgm:t>
        <a:bodyPr/>
        <a:lstStyle/>
        <a:p>
          <a:r>
            <a:rPr lang="en-US" dirty="0"/>
            <a:t>Whole grain wraps</a:t>
          </a:r>
          <a:endParaRPr lang="en-GB" dirty="0"/>
        </a:p>
      </dgm:t>
    </dgm:pt>
    <dgm:pt modelId="{45E4A4A2-B1BC-4484-98C2-65AED7388883}" type="parTrans" cxnId="{93D45F82-D8DE-4937-A14F-3688B7C4B8FF}">
      <dgm:prSet/>
      <dgm:spPr/>
      <dgm:t>
        <a:bodyPr/>
        <a:lstStyle/>
        <a:p>
          <a:endParaRPr lang="en-GB"/>
        </a:p>
      </dgm:t>
    </dgm:pt>
    <dgm:pt modelId="{E81982F5-2E8C-4523-B266-DF1AC072EF78}" type="sibTrans" cxnId="{93D45F82-D8DE-4937-A14F-3688B7C4B8FF}">
      <dgm:prSet/>
      <dgm:spPr/>
      <dgm:t>
        <a:bodyPr/>
        <a:lstStyle/>
        <a:p>
          <a:endParaRPr lang="en-GB"/>
        </a:p>
      </dgm:t>
    </dgm:pt>
    <dgm:pt modelId="{442517FC-EF0E-42D7-A04C-D441035AF15F}">
      <dgm:prSet phldrT="[Text]"/>
      <dgm:spPr>
        <a:solidFill>
          <a:schemeClr val="bg1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🍓</a:t>
          </a:r>
          <a:endParaRPr lang="en-GB" dirty="0"/>
        </a:p>
      </dgm:t>
    </dgm:pt>
    <dgm:pt modelId="{0D3E7A9F-46D5-4C9E-AA99-C46C79B791BC}" type="parTrans" cxnId="{ECF4B2AA-0428-4BBC-A318-B0157AB4CC68}">
      <dgm:prSet/>
      <dgm:spPr/>
      <dgm:t>
        <a:bodyPr/>
        <a:lstStyle/>
        <a:p>
          <a:endParaRPr lang="en-GB"/>
        </a:p>
      </dgm:t>
    </dgm:pt>
    <dgm:pt modelId="{50F53CEB-6CD6-42B4-9C15-9533034B7D97}" type="sibTrans" cxnId="{ECF4B2AA-0428-4BBC-A318-B0157AB4CC68}">
      <dgm:prSet/>
      <dgm:spPr>
        <a:solidFill>
          <a:schemeClr val="tx1">
            <a:lumMod val="40000"/>
            <a:lumOff val="60000"/>
          </a:schemeClr>
        </a:solidFill>
      </dgm:spPr>
      <dgm:t>
        <a:bodyPr/>
        <a:lstStyle/>
        <a:p>
          <a:r>
            <a:rPr lang="en-US" dirty="0"/>
            <a:t>🍎</a:t>
          </a:r>
          <a:endParaRPr lang="en-GB" dirty="0"/>
        </a:p>
      </dgm:t>
    </dgm:pt>
    <dgm:pt modelId="{601CEF23-404F-46E1-B042-858401C2F0F9}">
      <dgm:prSet phldrT="[Text]"/>
      <dgm:spPr/>
      <dgm:t>
        <a:bodyPr/>
        <a:lstStyle/>
        <a:p>
          <a:pPr algn="l"/>
          <a:r>
            <a:rPr lang="en-US" dirty="0"/>
            <a:t>Healthy snacks</a:t>
          </a:r>
          <a:endParaRPr lang="en-GB" dirty="0"/>
        </a:p>
      </dgm:t>
    </dgm:pt>
    <dgm:pt modelId="{E7E0328D-EBAE-4A54-83BB-6CE6B60DF97F}" type="parTrans" cxnId="{A4794017-CA7E-4F33-A0A1-8AB3ACD7F133}">
      <dgm:prSet/>
      <dgm:spPr/>
      <dgm:t>
        <a:bodyPr/>
        <a:lstStyle/>
        <a:p>
          <a:endParaRPr lang="en-GB"/>
        </a:p>
      </dgm:t>
    </dgm:pt>
    <dgm:pt modelId="{F2FA3CCF-16C0-40CD-8E4E-974B93792D49}" type="sibTrans" cxnId="{A4794017-CA7E-4F33-A0A1-8AB3ACD7F133}">
      <dgm:prSet/>
      <dgm:spPr/>
      <dgm:t>
        <a:bodyPr/>
        <a:lstStyle/>
        <a:p>
          <a:endParaRPr lang="en-GB"/>
        </a:p>
      </dgm:t>
    </dgm:pt>
    <dgm:pt modelId="{25EA55AA-83FE-4B5A-A35A-2CCA389F68A0}">
      <dgm:prSet/>
      <dgm:spPr>
        <a:solidFill>
          <a:schemeClr val="tx1">
            <a:lumMod val="20000"/>
            <a:lumOff val="80000"/>
          </a:schemeClr>
        </a:solidFill>
      </dgm:spPr>
      <dgm:t>
        <a:bodyPr/>
        <a:lstStyle/>
        <a:p>
          <a:r>
            <a:rPr lang="en-US" dirty="0"/>
            <a:t>🌾</a:t>
          </a:r>
          <a:endParaRPr lang="en-GB" dirty="0"/>
        </a:p>
      </dgm:t>
    </dgm:pt>
    <dgm:pt modelId="{AF686808-83EF-4E2B-B503-1BD980C8C687}" type="parTrans" cxnId="{A0CFA114-7A0D-4803-BDA2-47EFA3D59231}">
      <dgm:prSet/>
      <dgm:spPr/>
      <dgm:t>
        <a:bodyPr/>
        <a:lstStyle/>
        <a:p>
          <a:endParaRPr lang="en-GB"/>
        </a:p>
      </dgm:t>
    </dgm:pt>
    <dgm:pt modelId="{A9586CFF-961B-4015-A711-F246F88046ED}" type="sibTrans" cxnId="{A0CFA114-7A0D-4803-BDA2-47EFA3D59231}">
      <dgm:prSet/>
      <dgm:spPr>
        <a:solidFill>
          <a:schemeClr val="tx1">
            <a:lumMod val="75000"/>
          </a:schemeClr>
        </a:solidFill>
      </dgm:spPr>
      <dgm:t>
        <a:bodyPr/>
        <a:lstStyle/>
        <a:p>
          <a:r>
            <a:rPr lang="en-US" dirty="0"/>
            <a:t>🥕</a:t>
          </a:r>
          <a:endParaRPr lang="en-GB" dirty="0"/>
        </a:p>
      </dgm:t>
    </dgm:pt>
    <dgm:pt modelId="{162463C0-BE93-41C0-8052-E90895E8D57B}" type="pres">
      <dgm:prSet presAssocID="{2033144C-7BAF-4CB9-B055-0992CAB64FEE}" presName="Name0" presStyleCnt="0">
        <dgm:presLayoutVars>
          <dgm:chMax/>
          <dgm:chPref/>
          <dgm:dir/>
          <dgm:animLvl val="lvl"/>
        </dgm:presLayoutVars>
      </dgm:prSet>
      <dgm:spPr/>
    </dgm:pt>
    <dgm:pt modelId="{87B55A23-A9B9-4306-AAC3-0836E31A1BCE}" type="pres">
      <dgm:prSet presAssocID="{0EFCD6D1-147B-4B54-B8F7-6B0EFCFD6884}" presName="composite" presStyleCnt="0"/>
      <dgm:spPr/>
    </dgm:pt>
    <dgm:pt modelId="{62778E14-05F4-4670-92B0-3D5BC8CA2524}" type="pres">
      <dgm:prSet presAssocID="{0EFCD6D1-147B-4B54-B8F7-6B0EFCFD6884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</dgm:pt>
    <dgm:pt modelId="{C3580B82-7463-444B-B2CD-DEFC47EA53DA}" type="pres">
      <dgm:prSet presAssocID="{0EFCD6D1-147B-4B54-B8F7-6B0EFCFD6884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3FD12826-BBE2-4055-A571-DE09330A0A0C}" type="pres">
      <dgm:prSet presAssocID="{0EFCD6D1-147B-4B54-B8F7-6B0EFCFD6884}" presName="BalanceSpacing" presStyleCnt="0"/>
      <dgm:spPr/>
    </dgm:pt>
    <dgm:pt modelId="{7DCF3A81-C1AD-48AA-B5DE-AC5F5153996D}" type="pres">
      <dgm:prSet presAssocID="{0EFCD6D1-147B-4B54-B8F7-6B0EFCFD6884}" presName="BalanceSpacing1" presStyleCnt="0"/>
      <dgm:spPr/>
    </dgm:pt>
    <dgm:pt modelId="{D5D5EB7D-09FF-49B4-BDC7-286468C8C8FC}" type="pres">
      <dgm:prSet presAssocID="{832F37AB-B961-408F-A864-514BF34F1A9C}" presName="Accent1Text" presStyleLbl="node1" presStyleIdx="1" presStyleCnt="8"/>
      <dgm:spPr/>
    </dgm:pt>
    <dgm:pt modelId="{7023DAD6-DD1F-475C-A68C-EE49D877BDC7}" type="pres">
      <dgm:prSet presAssocID="{832F37AB-B961-408F-A864-514BF34F1A9C}" presName="spaceBetweenRectangles" presStyleCnt="0"/>
      <dgm:spPr/>
    </dgm:pt>
    <dgm:pt modelId="{33688BCF-D008-4C54-A727-D304633796C5}" type="pres">
      <dgm:prSet presAssocID="{25EA55AA-83FE-4B5A-A35A-2CCA389F68A0}" presName="composite" presStyleCnt="0"/>
      <dgm:spPr/>
    </dgm:pt>
    <dgm:pt modelId="{96F2356E-8B90-4B74-A5DA-F16F27936CEB}" type="pres">
      <dgm:prSet presAssocID="{25EA55AA-83FE-4B5A-A35A-2CCA389F68A0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</dgm:pt>
    <dgm:pt modelId="{642D9466-BBF0-4623-A12C-9604AE2502C9}" type="pres">
      <dgm:prSet presAssocID="{25EA55AA-83FE-4B5A-A35A-2CCA389F68A0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06E0262B-F457-40D0-B9EB-6AC895BE3314}" type="pres">
      <dgm:prSet presAssocID="{25EA55AA-83FE-4B5A-A35A-2CCA389F68A0}" presName="BalanceSpacing" presStyleCnt="0"/>
      <dgm:spPr/>
    </dgm:pt>
    <dgm:pt modelId="{63C99081-7093-49E1-855D-CD41A2417B5E}" type="pres">
      <dgm:prSet presAssocID="{25EA55AA-83FE-4B5A-A35A-2CCA389F68A0}" presName="BalanceSpacing1" presStyleCnt="0"/>
      <dgm:spPr/>
    </dgm:pt>
    <dgm:pt modelId="{6DE4823D-1BE0-4407-AD73-1A566C15630E}" type="pres">
      <dgm:prSet presAssocID="{A9586CFF-961B-4015-A711-F246F88046ED}" presName="Accent1Text" presStyleLbl="node1" presStyleIdx="3" presStyleCnt="8"/>
      <dgm:spPr/>
    </dgm:pt>
    <dgm:pt modelId="{ED4F678B-DE6E-4777-B658-8B7019D9DABE}" type="pres">
      <dgm:prSet presAssocID="{A9586CFF-961B-4015-A711-F246F88046ED}" presName="spaceBetweenRectangles" presStyleCnt="0"/>
      <dgm:spPr/>
    </dgm:pt>
    <dgm:pt modelId="{E3D8CAB4-7E69-43AB-8808-28AB9F3EC024}" type="pres">
      <dgm:prSet presAssocID="{15A89BF5-2211-49CD-AFBE-6B785CB62CC1}" presName="composite" presStyleCnt="0"/>
      <dgm:spPr/>
    </dgm:pt>
    <dgm:pt modelId="{763EC121-D51B-41B9-AC33-6BF573BE3000}" type="pres">
      <dgm:prSet presAssocID="{15A89BF5-2211-49CD-AFBE-6B785CB62CC1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</dgm:pt>
    <dgm:pt modelId="{49A6A44F-AC3F-45F9-BE2F-6AD2E85D5C9A}" type="pres">
      <dgm:prSet presAssocID="{15A89BF5-2211-49CD-AFBE-6B785CB62CC1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6B05F198-893B-4C22-AF77-9E951C0CE0F8}" type="pres">
      <dgm:prSet presAssocID="{15A89BF5-2211-49CD-AFBE-6B785CB62CC1}" presName="BalanceSpacing" presStyleCnt="0"/>
      <dgm:spPr/>
    </dgm:pt>
    <dgm:pt modelId="{1F45B4A4-9FDA-40DD-AD27-7F0925B13109}" type="pres">
      <dgm:prSet presAssocID="{15A89BF5-2211-49CD-AFBE-6B785CB62CC1}" presName="BalanceSpacing1" presStyleCnt="0"/>
      <dgm:spPr/>
    </dgm:pt>
    <dgm:pt modelId="{D65723D2-8A4C-427B-80EA-C172AE29680B}" type="pres">
      <dgm:prSet presAssocID="{B01C53F2-033F-4E32-8933-5F2A2B922220}" presName="Accent1Text" presStyleLbl="node1" presStyleIdx="5" presStyleCnt="8"/>
      <dgm:spPr/>
    </dgm:pt>
    <dgm:pt modelId="{377F8E0E-C06A-435F-96D9-55090E97F8D4}" type="pres">
      <dgm:prSet presAssocID="{B01C53F2-033F-4E32-8933-5F2A2B922220}" presName="spaceBetweenRectangles" presStyleCnt="0"/>
      <dgm:spPr/>
    </dgm:pt>
    <dgm:pt modelId="{DB94E682-CF58-4BDE-8AD0-3CF6CF10208E}" type="pres">
      <dgm:prSet presAssocID="{442517FC-EF0E-42D7-A04C-D441035AF15F}" presName="composite" presStyleCnt="0"/>
      <dgm:spPr/>
    </dgm:pt>
    <dgm:pt modelId="{6FC73F68-F6E7-4363-9554-FF31E3D55C4D}" type="pres">
      <dgm:prSet presAssocID="{442517FC-EF0E-42D7-A04C-D441035AF15F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</dgm:pt>
    <dgm:pt modelId="{C1B5E182-589F-41AA-938F-8B7689F4F03B}" type="pres">
      <dgm:prSet presAssocID="{442517FC-EF0E-42D7-A04C-D441035AF15F}" presName="Childtext1" presStyleLbl="revTx" presStyleIdx="3" presStyleCnt="4" custLinFactX="100000" custLinFactNeighborX="172797" custLinFactNeighborY="-1379">
        <dgm:presLayoutVars>
          <dgm:chMax val="0"/>
          <dgm:chPref val="0"/>
          <dgm:bulletEnabled val="1"/>
        </dgm:presLayoutVars>
      </dgm:prSet>
      <dgm:spPr/>
    </dgm:pt>
    <dgm:pt modelId="{EF30F713-B4AB-4887-89A3-BE86DC152341}" type="pres">
      <dgm:prSet presAssocID="{442517FC-EF0E-42D7-A04C-D441035AF15F}" presName="BalanceSpacing" presStyleCnt="0"/>
      <dgm:spPr/>
    </dgm:pt>
    <dgm:pt modelId="{82995FDB-D60D-4B64-B292-EAAE818736C4}" type="pres">
      <dgm:prSet presAssocID="{442517FC-EF0E-42D7-A04C-D441035AF15F}" presName="BalanceSpacing1" presStyleCnt="0"/>
      <dgm:spPr/>
    </dgm:pt>
    <dgm:pt modelId="{FCF77F30-2982-4F64-A4C7-E8B31FF8F288}" type="pres">
      <dgm:prSet presAssocID="{50F53CEB-6CD6-42B4-9C15-9533034B7D97}" presName="Accent1Text" presStyleLbl="node1" presStyleIdx="7" presStyleCnt="8"/>
      <dgm:spPr/>
    </dgm:pt>
  </dgm:ptLst>
  <dgm:cxnLst>
    <dgm:cxn modelId="{5C49D005-6361-408B-BD94-338D72574CFE}" type="presOf" srcId="{3032D773-8397-4A3C-B660-50391ED494FF}" destId="{49A6A44F-AC3F-45F9-BE2F-6AD2E85D5C9A}" srcOrd="0" destOrd="0" presId="urn:microsoft.com/office/officeart/2008/layout/AlternatingHexagons"/>
    <dgm:cxn modelId="{A0CFA114-7A0D-4803-BDA2-47EFA3D59231}" srcId="{2033144C-7BAF-4CB9-B055-0992CAB64FEE}" destId="{25EA55AA-83FE-4B5A-A35A-2CCA389F68A0}" srcOrd="1" destOrd="0" parTransId="{AF686808-83EF-4E2B-B503-1BD980C8C687}" sibTransId="{A9586CFF-961B-4015-A711-F246F88046ED}"/>
    <dgm:cxn modelId="{A4794017-CA7E-4F33-A0A1-8AB3ACD7F133}" srcId="{442517FC-EF0E-42D7-A04C-D441035AF15F}" destId="{601CEF23-404F-46E1-B042-858401C2F0F9}" srcOrd="0" destOrd="0" parTransId="{E7E0328D-EBAE-4A54-83BB-6CE6B60DF97F}" sibTransId="{F2FA3CCF-16C0-40CD-8E4E-974B93792D49}"/>
    <dgm:cxn modelId="{1D74E81A-6B19-4510-B778-5231BEDF155F}" type="presOf" srcId="{2033144C-7BAF-4CB9-B055-0992CAB64FEE}" destId="{162463C0-BE93-41C0-8052-E90895E8D57B}" srcOrd="0" destOrd="0" presId="urn:microsoft.com/office/officeart/2008/layout/AlternatingHexagons"/>
    <dgm:cxn modelId="{DAD59C5D-5DAE-4A53-B1BC-8B40CF46DFDF}" type="presOf" srcId="{A9586CFF-961B-4015-A711-F246F88046ED}" destId="{6DE4823D-1BE0-4407-AD73-1A566C15630E}" srcOrd="0" destOrd="0" presId="urn:microsoft.com/office/officeart/2008/layout/AlternatingHexagons"/>
    <dgm:cxn modelId="{EB8D5D4C-A042-4934-BA82-89B98F2C5269}" type="presOf" srcId="{832F37AB-B961-408F-A864-514BF34F1A9C}" destId="{D5D5EB7D-09FF-49B4-BDC7-286468C8C8FC}" srcOrd="0" destOrd="0" presId="urn:microsoft.com/office/officeart/2008/layout/AlternatingHexagons"/>
    <dgm:cxn modelId="{CB40E176-08FB-43C1-A056-9A53173A39E4}" type="presOf" srcId="{25EA55AA-83FE-4B5A-A35A-2CCA389F68A0}" destId="{96F2356E-8B90-4B74-A5DA-F16F27936CEB}" srcOrd="0" destOrd="0" presId="urn:microsoft.com/office/officeart/2008/layout/AlternatingHexagons"/>
    <dgm:cxn modelId="{93D45F82-D8DE-4937-A14F-3688B7C4B8FF}" srcId="{15A89BF5-2211-49CD-AFBE-6B785CB62CC1}" destId="{3032D773-8397-4A3C-B660-50391ED494FF}" srcOrd="0" destOrd="0" parTransId="{45E4A4A2-B1BC-4484-98C2-65AED7388883}" sibTransId="{E81982F5-2E8C-4523-B266-DF1AC072EF78}"/>
    <dgm:cxn modelId="{75C19B88-2121-4BC9-9B40-53EDD4E559A6}" srcId="{2033144C-7BAF-4CB9-B055-0992CAB64FEE}" destId="{0EFCD6D1-147B-4B54-B8F7-6B0EFCFD6884}" srcOrd="0" destOrd="0" parTransId="{A32BE2ED-6242-40C7-9638-763D187E7C27}" sibTransId="{832F37AB-B961-408F-A864-514BF34F1A9C}"/>
    <dgm:cxn modelId="{E79B358A-2330-433F-ADFE-7BF6796C30F0}" type="presOf" srcId="{B01C53F2-033F-4E32-8933-5F2A2B922220}" destId="{D65723D2-8A4C-427B-80EA-C172AE29680B}" srcOrd="0" destOrd="0" presId="urn:microsoft.com/office/officeart/2008/layout/AlternatingHexagons"/>
    <dgm:cxn modelId="{1CC6888E-6121-48F7-9013-6BDEB270D361}" type="presOf" srcId="{601CEF23-404F-46E1-B042-858401C2F0F9}" destId="{C1B5E182-589F-41AA-938F-8B7689F4F03B}" srcOrd="0" destOrd="0" presId="urn:microsoft.com/office/officeart/2008/layout/AlternatingHexagons"/>
    <dgm:cxn modelId="{0DBFC59F-0E02-4DE2-9104-B92463277372}" srcId="{0EFCD6D1-147B-4B54-B8F7-6B0EFCFD6884}" destId="{B717472D-3D25-48FE-95C1-F4D70DAB2DDF}" srcOrd="0" destOrd="0" parTransId="{BBB8718C-3D1A-4A98-BEAC-597A7FC54DB2}" sibTransId="{59023331-2BD4-434C-A641-18895B53365E}"/>
    <dgm:cxn modelId="{ECF4B2AA-0428-4BBC-A318-B0157AB4CC68}" srcId="{2033144C-7BAF-4CB9-B055-0992CAB64FEE}" destId="{442517FC-EF0E-42D7-A04C-D441035AF15F}" srcOrd="3" destOrd="0" parTransId="{0D3E7A9F-46D5-4C9E-AA99-C46C79B791BC}" sibTransId="{50F53CEB-6CD6-42B4-9C15-9533034B7D97}"/>
    <dgm:cxn modelId="{8509B5C1-06B1-48AD-991F-0FB13847EB9B}" type="presOf" srcId="{50F53CEB-6CD6-42B4-9C15-9533034B7D97}" destId="{FCF77F30-2982-4F64-A4C7-E8B31FF8F288}" srcOrd="0" destOrd="0" presId="urn:microsoft.com/office/officeart/2008/layout/AlternatingHexagons"/>
    <dgm:cxn modelId="{71F800C3-4720-4902-8418-963EC7B9258D}" type="presOf" srcId="{15A89BF5-2211-49CD-AFBE-6B785CB62CC1}" destId="{763EC121-D51B-41B9-AC33-6BF573BE3000}" srcOrd="0" destOrd="0" presId="urn:microsoft.com/office/officeart/2008/layout/AlternatingHexagons"/>
    <dgm:cxn modelId="{1DC048C4-BBB3-4D1F-B2F2-FAC06943AAC6}" type="presOf" srcId="{0EFCD6D1-147B-4B54-B8F7-6B0EFCFD6884}" destId="{62778E14-05F4-4670-92B0-3D5BC8CA2524}" srcOrd="0" destOrd="0" presId="urn:microsoft.com/office/officeart/2008/layout/AlternatingHexagons"/>
    <dgm:cxn modelId="{4656CDD4-D761-4777-8EC9-260A95A214D7}" srcId="{2033144C-7BAF-4CB9-B055-0992CAB64FEE}" destId="{15A89BF5-2211-49CD-AFBE-6B785CB62CC1}" srcOrd="2" destOrd="0" parTransId="{087202C9-BBB3-4418-8AC6-705853C71F20}" sibTransId="{B01C53F2-033F-4E32-8933-5F2A2B922220}"/>
    <dgm:cxn modelId="{460574E4-4B25-49CD-A56B-D97172487F1F}" type="presOf" srcId="{442517FC-EF0E-42D7-A04C-D441035AF15F}" destId="{6FC73F68-F6E7-4363-9554-FF31E3D55C4D}" srcOrd="0" destOrd="0" presId="urn:microsoft.com/office/officeart/2008/layout/AlternatingHexagons"/>
    <dgm:cxn modelId="{DBC618F1-A38B-4BD6-85B7-F41ACB8EDF60}" type="presOf" srcId="{B717472D-3D25-48FE-95C1-F4D70DAB2DDF}" destId="{C3580B82-7463-444B-B2CD-DEFC47EA53DA}" srcOrd="0" destOrd="0" presId="urn:microsoft.com/office/officeart/2008/layout/AlternatingHexagons"/>
    <dgm:cxn modelId="{0E72CE47-FAF8-45B2-B3B9-EC3164750073}" type="presParOf" srcId="{162463C0-BE93-41C0-8052-E90895E8D57B}" destId="{87B55A23-A9B9-4306-AAC3-0836E31A1BCE}" srcOrd="0" destOrd="0" presId="urn:microsoft.com/office/officeart/2008/layout/AlternatingHexagons"/>
    <dgm:cxn modelId="{5F1F01F3-E6B9-42C8-8D66-A12A35E564ED}" type="presParOf" srcId="{87B55A23-A9B9-4306-AAC3-0836E31A1BCE}" destId="{62778E14-05F4-4670-92B0-3D5BC8CA2524}" srcOrd="0" destOrd="0" presId="urn:microsoft.com/office/officeart/2008/layout/AlternatingHexagons"/>
    <dgm:cxn modelId="{E9EF6F11-8B85-41F8-97C8-3224E176434F}" type="presParOf" srcId="{87B55A23-A9B9-4306-AAC3-0836E31A1BCE}" destId="{C3580B82-7463-444B-B2CD-DEFC47EA53DA}" srcOrd="1" destOrd="0" presId="urn:microsoft.com/office/officeart/2008/layout/AlternatingHexagons"/>
    <dgm:cxn modelId="{C1FE869E-7825-4DE8-B444-15C39F503D2F}" type="presParOf" srcId="{87B55A23-A9B9-4306-AAC3-0836E31A1BCE}" destId="{3FD12826-BBE2-4055-A571-DE09330A0A0C}" srcOrd="2" destOrd="0" presId="urn:microsoft.com/office/officeart/2008/layout/AlternatingHexagons"/>
    <dgm:cxn modelId="{AEFC25F5-A5C3-4267-ADD9-C4E355441C87}" type="presParOf" srcId="{87B55A23-A9B9-4306-AAC3-0836E31A1BCE}" destId="{7DCF3A81-C1AD-48AA-B5DE-AC5F5153996D}" srcOrd="3" destOrd="0" presId="urn:microsoft.com/office/officeart/2008/layout/AlternatingHexagons"/>
    <dgm:cxn modelId="{AD68D03D-F7AC-46DA-87F9-0E50146875C6}" type="presParOf" srcId="{87B55A23-A9B9-4306-AAC3-0836E31A1BCE}" destId="{D5D5EB7D-09FF-49B4-BDC7-286468C8C8FC}" srcOrd="4" destOrd="0" presId="urn:microsoft.com/office/officeart/2008/layout/AlternatingHexagons"/>
    <dgm:cxn modelId="{E5B3AE96-2007-4DB8-90C0-2E9165248B19}" type="presParOf" srcId="{162463C0-BE93-41C0-8052-E90895E8D57B}" destId="{7023DAD6-DD1F-475C-A68C-EE49D877BDC7}" srcOrd="1" destOrd="0" presId="urn:microsoft.com/office/officeart/2008/layout/AlternatingHexagons"/>
    <dgm:cxn modelId="{C86E9E74-1F85-42A2-9145-DBFED779FC10}" type="presParOf" srcId="{162463C0-BE93-41C0-8052-E90895E8D57B}" destId="{33688BCF-D008-4C54-A727-D304633796C5}" srcOrd="2" destOrd="0" presId="urn:microsoft.com/office/officeart/2008/layout/AlternatingHexagons"/>
    <dgm:cxn modelId="{8070AA35-66CA-4623-8249-A38B3DE0D275}" type="presParOf" srcId="{33688BCF-D008-4C54-A727-D304633796C5}" destId="{96F2356E-8B90-4B74-A5DA-F16F27936CEB}" srcOrd="0" destOrd="0" presId="urn:microsoft.com/office/officeart/2008/layout/AlternatingHexagons"/>
    <dgm:cxn modelId="{763F1A26-EAD4-40D0-B4ED-3BB1073AAAC0}" type="presParOf" srcId="{33688BCF-D008-4C54-A727-D304633796C5}" destId="{642D9466-BBF0-4623-A12C-9604AE2502C9}" srcOrd="1" destOrd="0" presId="urn:microsoft.com/office/officeart/2008/layout/AlternatingHexagons"/>
    <dgm:cxn modelId="{C5680F2F-4EBF-4BFE-89BE-F0B262035936}" type="presParOf" srcId="{33688BCF-D008-4C54-A727-D304633796C5}" destId="{06E0262B-F457-40D0-B9EB-6AC895BE3314}" srcOrd="2" destOrd="0" presId="urn:microsoft.com/office/officeart/2008/layout/AlternatingHexagons"/>
    <dgm:cxn modelId="{DE345B60-11EE-4DAA-9328-96C7713BAD6E}" type="presParOf" srcId="{33688BCF-D008-4C54-A727-D304633796C5}" destId="{63C99081-7093-49E1-855D-CD41A2417B5E}" srcOrd="3" destOrd="0" presId="urn:microsoft.com/office/officeart/2008/layout/AlternatingHexagons"/>
    <dgm:cxn modelId="{F73BD414-7BAE-4319-A4D1-44FA166E56D7}" type="presParOf" srcId="{33688BCF-D008-4C54-A727-D304633796C5}" destId="{6DE4823D-1BE0-4407-AD73-1A566C15630E}" srcOrd="4" destOrd="0" presId="urn:microsoft.com/office/officeart/2008/layout/AlternatingHexagons"/>
    <dgm:cxn modelId="{C512DC15-AD84-4BB1-A7A7-BBA92C044E66}" type="presParOf" srcId="{162463C0-BE93-41C0-8052-E90895E8D57B}" destId="{ED4F678B-DE6E-4777-B658-8B7019D9DABE}" srcOrd="3" destOrd="0" presId="urn:microsoft.com/office/officeart/2008/layout/AlternatingHexagons"/>
    <dgm:cxn modelId="{F53F08F2-D60C-4AF3-96F7-62957F901731}" type="presParOf" srcId="{162463C0-BE93-41C0-8052-E90895E8D57B}" destId="{E3D8CAB4-7E69-43AB-8808-28AB9F3EC024}" srcOrd="4" destOrd="0" presId="urn:microsoft.com/office/officeart/2008/layout/AlternatingHexagons"/>
    <dgm:cxn modelId="{827B39F0-6E00-4539-8E16-4B89449392B7}" type="presParOf" srcId="{E3D8CAB4-7E69-43AB-8808-28AB9F3EC024}" destId="{763EC121-D51B-41B9-AC33-6BF573BE3000}" srcOrd="0" destOrd="0" presId="urn:microsoft.com/office/officeart/2008/layout/AlternatingHexagons"/>
    <dgm:cxn modelId="{5DE13E68-CC2A-4E3E-941B-A0258DF9BD29}" type="presParOf" srcId="{E3D8CAB4-7E69-43AB-8808-28AB9F3EC024}" destId="{49A6A44F-AC3F-45F9-BE2F-6AD2E85D5C9A}" srcOrd="1" destOrd="0" presId="urn:microsoft.com/office/officeart/2008/layout/AlternatingHexagons"/>
    <dgm:cxn modelId="{D01AF945-DB6B-4EBB-BF7C-137CCFC1AD61}" type="presParOf" srcId="{E3D8CAB4-7E69-43AB-8808-28AB9F3EC024}" destId="{6B05F198-893B-4C22-AF77-9E951C0CE0F8}" srcOrd="2" destOrd="0" presId="urn:microsoft.com/office/officeart/2008/layout/AlternatingHexagons"/>
    <dgm:cxn modelId="{221DACF8-3E52-4776-8DA5-FA2637822DED}" type="presParOf" srcId="{E3D8CAB4-7E69-43AB-8808-28AB9F3EC024}" destId="{1F45B4A4-9FDA-40DD-AD27-7F0925B13109}" srcOrd="3" destOrd="0" presId="urn:microsoft.com/office/officeart/2008/layout/AlternatingHexagons"/>
    <dgm:cxn modelId="{826EC60B-D450-4C59-8C65-585B82D27694}" type="presParOf" srcId="{E3D8CAB4-7E69-43AB-8808-28AB9F3EC024}" destId="{D65723D2-8A4C-427B-80EA-C172AE29680B}" srcOrd="4" destOrd="0" presId="urn:microsoft.com/office/officeart/2008/layout/AlternatingHexagons"/>
    <dgm:cxn modelId="{0BAD9093-F2B4-46D2-AB93-17FD8412126D}" type="presParOf" srcId="{162463C0-BE93-41C0-8052-E90895E8D57B}" destId="{377F8E0E-C06A-435F-96D9-55090E97F8D4}" srcOrd="5" destOrd="0" presId="urn:microsoft.com/office/officeart/2008/layout/AlternatingHexagons"/>
    <dgm:cxn modelId="{63BD0DBC-716F-4D87-AD11-6A4E70F551E2}" type="presParOf" srcId="{162463C0-BE93-41C0-8052-E90895E8D57B}" destId="{DB94E682-CF58-4BDE-8AD0-3CF6CF10208E}" srcOrd="6" destOrd="0" presId="urn:microsoft.com/office/officeart/2008/layout/AlternatingHexagons"/>
    <dgm:cxn modelId="{F5E0640E-EC78-4D5A-83D3-C639E7D6C31C}" type="presParOf" srcId="{DB94E682-CF58-4BDE-8AD0-3CF6CF10208E}" destId="{6FC73F68-F6E7-4363-9554-FF31E3D55C4D}" srcOrd="0" destOrd="0" presId="urn:microsoft.com/office/officeart/2008/layout/AlternatingHexagons"/>
    <dgm:cxn modelId="{20A35D2B-AA91-409D-90A7-88805CABE2A7}" type="presParOf" srcId="{DB94E682-CF58-4BDE-8AD0-3CF6CF10208E}" destId="{C1B5E182-589F-41AA-938F-8B7689F4F03B}" srcOrd="1" destOrd="0" presId="urn:microsoft.com/office/officeart/2008/layout/AlternatingHexagons"/>
    <dgm:cxn modelId="{0F666F29-EE4F-4218-8ED2-A877C8FDE4EE}" type="presParOf" srcId="{DB94E682-CF58-4BDE-8AD0-3CF6CF10208E}" destId="{EF30F713-B4AB-4887-89A3-BE86DC152341}" srcOrd="2" destOrd="0" presId="urn:microsoft.com/office/officeart/2008/layout/AlternatingHexagons"/>
    <dgm:cxn modelId="{3E3DAF84-8403-4ECC-B303-F326312C4999}" type="presParOf" srcId="{DB94E682-CF58-4BDE-8AD0-3CF6CF10208E}" destId="{82995FDB-D60D-4B64-B292-EAAE818736C4}" srcOrd="3" destOrd="0" presId="urn:microsoft.com/office/officeart/2008/layout/AlternatingHexagons"/>
    <dgm:cxn modelId="{48FB68F5-9400-4D1A-A28B-0D110E67A069}" type="presParOf" srcId="{DB94E682-CF58-4BDE-8AD0-3CF6CF10208E}" destId="{FCF77F30-2982-4F64-A4C7-E8B31FF8F28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8A8FA53-FB55-4F14-9B4E-67AA36403AB1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07944B0-DCAE-46EB-9231-09B55DBFFF63}">
      <dgm:prSet phldrT="[Text]"/>
      <dgm:spPr/>
      <dgm:t>
        <a:bodyPr/>
        <a:lstStyle/>
        <a:p>
          <a:r>
            <a:rPr lang="en-US" dirty="0"/>
            <a:t>Owner/Managing Director</a:t>
          </a:r>
          <a:endParaRPr lang="en-GB" dirty="0"/>
        </a:p>
      </dgm:t>
    </dgm:pt>
    <dgm:pt modelId="{12A5571E-7D42-4838-ABF2-FEDF8A982301}" type="parTrans" cxnId="{2FF0D5E8-F725-47A3-A314-17CD2AD98645}">
      <dgm:prSet/>
      <dgm:spPr/>
      <dgm:t>
        <a:bodyPr/>
        <a:lstStyle/>
        <a:p>
          <a:endParaRPr lang="en-GB"/>
        </a:p>
      </dgm:t>
    </dgm:pt>
    <dgm:pt modelId="{20026E43-3B1C-4213-992B-EB3C1532A333}" type="sibTrans" cxnId="{2FF0D5E8-F725-47A3-A314-17CD2AD98645}">
      <dgm:prSet/>
      <dgm:spPr/>
      <dgm:t>
        <a:bodyPr/>
        <a:lstStyle/>
        <a:p>
          <a:endParaRPr lang="en-GB"/>
        </a:p>
      </dgm:t>
    </dgm:pt>
    <dgm:pt modelId="{2FE07668-9C2F-4C15-B7FB-382CBA597033}" type="asst">
      <dgm:prSet phldrT="[Text]"/>
      <dgm:spPr/>
      <dgm:t>
        <a:bodyPr/>
        <a:lstStyle/>
        <a:p>
          <a:r>
            <a:rPr lang="en-US" dirty="0"/>
            <a:t>Operations Manager</a:t>
          </a:r>
          <a:endParaRPr lang="en-GB" dirty="0"/>
        </a:p>
      </dgm:t>
    </dgm:pt>
    <dgm:pt modelId="{2F2DE6A1-450E-45A7-91F7-EFBE3B5F3756}" type="parTrans" cxnId="{1E669AE5-9E2B-4939-B814-5DC6D915EC41}">
      <dgm:prSet/>
      <dgm:spPr/>
      <dgm:t>
        <a:bodyPr/>
        <a:lstStyle/>
        <a:p>
          <a:endParaRPr lang="en-GB"/>
        </a:p>
      </dgm:t>
    </dgm:pt>
    <dgm:pt modelId="{9B03BE6E-D348-4408-B640-72785BDCF4DC}" type="sibTrans" cxnId="{1E669AE5-9E2B-4939-B814-5DC6D915EC41}">
      <dgm:prSet/>
      <dgm:spPr/>
      <dgm:t>
        <a:bodyPr/>
        <a:lstStyle/>
        <a:p>
          <a:endParaRPr lang="en-GB"/>
        </a:p>
      </dgm:t>
    </dgm:pt>
    <dgm:pt modelId="{BF91F1CB-02A3-4741-8097-BB5C7013EE25}">
      <dgm:prSet phldrT="[Text]"/>
      <dgm:spPr/>
      <dgm:t>
        <a:bodyPr/>
        <a:lstStyle/>
        <a:p>
          <a:r>
            <a:rPr lang="en-US" dirty="0"/>
            <a:t>Kitchen Staff</a:t>
          </a:r>
          <a:endParaRPr lang="en-GB" dirty="0"/>
        </a:p>
      </dgm:t>
    </dgm:pt>
    <dgm:pt modelId="{37F1FD80-65FA-44FC-825B-9C1744BC5E81}" type="parTrans" cxnId="{11D48D37-6441-42BF-B952-96254BDA19B5}">
      <dgm:prSet/>
      <dgm:spPr/>
      <dgm:t>
        <a:bodyPr/>
        <a:lstStyle/>
        <a:p>
          <a:endParaRPr lang="en-GB"/>
        </a:p>
      </dgm:t>
    </dgm:pt>
    <dgm:pt modelId="{96B48DBF-06F6-41FF-9779-E09F638612D7}" type="sibTrans" cxnId="{11D48D37-6441-42BF-B952-96254BDA19B5}">
      <dgm:prSet/>
      <dgm:spPr/>
      <dgm:t>
        <a:bodyPr/>
        <a:lstStyle/>
        <a:p>
          <a:endParaRPr lang="en-GB"/>
        </a:p>
      </dgm:t>
    </dgm:pt>
    <dgm:pt modelId="{1A576851-D4DF-42DF-A5E6-7DF708F4989D}">
      <dgm:prSet phldrT="[Text]"/>
      <dgm:spPr/>
      <dgm:t>
        <a:bodyPr/>
        <a:lstStyle/>
        <a:p>
          <a:r>
            <a:rPr lang="en-US" dirty="0"/>
            <a:t>Marketing Coordinator</a:t>
          </a:r>
          <a:endParaRPr lang="en-GB" dirty="0"/>
        </a:p>
      </dgm:t>
    </dgm:pt>
    <dgm:pt modelId="{4701F220-675E-496C-A0D6-74A54C725708}" type="parTrans" cxnId="{501F81A1-8D88-466F-AD65-3A1853F5064A}">
      <dgm:prSet/>
      <dgm:spPr/>
      <dgm:t>
        <a:bodyPr/>
        <a:lstStyle/>
        <a:p>
          <a:endParaRPr lang="en-GB"/>
        </a:p>
      </dgm:t>
    </dgm:pt>
    <dgm:pt modelId="{728796AC-0EA6-4797-9AFD-BAD35179503B}" type="sibTrans" cxnId="{501F81A1-8D88-466F-AD65-3A1853F5064A}">
      <dgm:prSet/>
      <dgm:spPr/>
      <dgm:t>
        <a:bodyPr/>
        <a:lstStyle/>
        <a:p>
          <a:endParaRPr lang="en-GB"/>
        </a:p>
      </dgm:t>
    </dgm:pt>
    <dgm:pt modelId="{61E0DF04-0571-4AD2-883F-22A7529BD50F}">
      <dgm:prSet phldrT="[Text]"/>
      <dgm:spPr/>
      <dgm:t>
        <a:bodyPr/>
        <a:lstStyle/>
        <a:p>
          <a:r>
            <a:rPr lang="en-US" dirty="0"/>
            <a:t>Front-of-House Staff</a:t>
          </a:r>
          <a:endParaRPr lang="en-GB" dirty="0"/>
        </a:p>
      </dgm:t>
    </dgm:pt>
    <dgm:pt modelId="{F5EFC8B1-5893-46A6-812C-A18C19EBB120}" type="parTrans" cxnId="{DB7C16CA-53ED-4136-8340-A18DA26CDF6C}">
      <dgm:prSet/>
      <dgm:spPr/>
      <dgm:t>
        <a:bodyPr/>
        <a:lstStyle/>
        <a:p>
          <a:endParaRPr lang="en-GB"/>
        </a:p>
      </dgm:t>
    </dgm:pt>
    <dgm:pt modelId="{171A6BBB-6385-4A18-9623-8BDEF7A19B9A}" type="sibTrans" cxnId="{DB7C16CA-53ED-4136-8340-A18DA26CDF6C}">
      <dgm:prSet/>
      <dgm:spPr/>
      <dgm:t>
        <a:bodyPr/>
        <a:lstStyle/>
        <a:p>
          <a:endParaRPr lang="en-GB"/>
        </a:p>
      </dgm:t>
    </dgm:pt>
    <dgm:pt modelId="{A2B65653-899C-41F4-9736-A2806BDE39DB}" type="pres">
      <dgm:prSet presAssocID="{68A8FA53-FB55-4F14-9B4E-67AA36403AB1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BE286A60-8A97-4DE9-ABAD-2D6674425AC3}" type="pres">
      <dgm:prSet presAssocID="{707944B0-DCAE-46EB-9231-09B55DBFFF63}" presName="hierRoot1" presStyleCnt="0">
        <dgm:presLayoutVars>
          <dgm:hierBranch val="init"/>
        </dgm:presLayoutVars>
      </dgm:prSet>
      <dgm:spPr/>
    </dgm:pt>
    <dgm:pt modelId="{256C488F-D6C9-487C-84E0-1D167A4FA761}" type="pres">
      <dgm:prSet presAssocID="{707944B0-DCAE-46EB-9231-09B55DBFFF63}" presName="rootComposite1" presStyleCnt="0"/>
      <dgm:spPr/>
    </dgm:pt>
    <dgm:pt modelId="{78FF4661-FE9F-4CD1-8A82-54D0FCA87AF2}" type="pres">
      <dgm:prSet presAssocID="{707944B0-DCAE-46EB-9231-09B55DBFFF63}" presName="rootText1" presStyleLbl="alignAcc1" presStyleIdx="0" presStyleCnt="0">
        <dgm:presLayoutVars>
          <dgm:chPref val="3"/>
        </dgm:presLayoutVars>
      </dgm:prSet>
      <dgm:spPr/>
    </dgm:pt>
    <dgm:pt modelId="{A07B4D0C-82DB-43DF-BDB2-09435F03B12A}" type="pres">
      <dgm:prSet presAssocID="{707944B0-DCAE-46EB-9231-09B55DBFFF63}" presName="topArc1" presStyleLbl="parChTrans1D1" presStyleIdx="0" presStyleCnt="10"/>
      <dgm:spPr/>
    </dgm:pt>
    <dgm:pt modelId="{716223C3-AFF0-4276-9E51-7737939AC145}" type="pres">
      <dgm:prSet presAssocID="{707944B0-DCAE-46EB-9231-09B55DBFFF63}" presName="bottomArc1" presStyleLbl="parChTrans1D1" presStyleIdx="1" presStyleCnt="10"/>
      <dgm:spPr/>
    </dgm:pt>
    <dgm:pt modelId="{F4E0966E-CDEC-4336-86DF-498C15382357}" type="pres">
      <dgm:prSet presAssocID="{707944B0-DCAE-46EB-9231-09B55DBFFF63}" presName="topConnNode1" presStyleLbl="node1" presStyleIdx="0" presStyleCnt="0"/>
      <dgm:spPr/>
    </dgm:pt>
    <dgm:pt modelId="{93604765-453B-4EF7-8FD2-C2ACB4BF261C}" type="pres">
      <dgm:prSet presAssocID="{707944B0-DCAE-46EB-9231-09B55DBFFF63}" presName="hierChild2" presStyleCnt="0"/>
      <dgm:spPr/>
    </dgm:pt>
    <dgm:pt modelId="{BE80FB14-92E7-4D63-ABF6-B6A561036644}" type="pres">
      <dgm:prSet presAssocID="{37F1FD80-65FA-44FC-825B-9C1744BC5E81}" presName="Name28" presStyleLbl="parChTrans1D2" presStyleIdx="0" presStyleCnt="4"/>
      <dgm:spPr/>
    </dgm:pt>
    <dgm:pt modelId="{9E36DAFE-0178-43B3-B495-10DEAE3EDAD6}" type="pres">
      <dgm:prSet presAssocID="{BF91F1CB-02A3-4741-8097-BB5C7013EE25}" presName="hierRoot2" presStyleCnt="0">
        <dgm:presLayoutVars>
          <dgm:hierBranch val="init"/>
        </dgm:presLayoutVars>
      </dgm:prSet>
      <dgm:spPr/>
    </dgm:pt>
    <dgm:pt modelId="{D5378493-7163-480D-A807-E392DA5673D3}" type="pres">
      <dgm:prSet presAssocID="{BF91F1CB-02A3-4741-8097-BB5C7013EE25}" presName="rootComposite2" presStyleCnt="0"/>
      <dgm:spPr/>
    </dgm:pt>
    <dgm:pt modelId="{3575A0FA-76D4-496A-8340-32C97E441940}" type="pres">
      <dgm:prSet presAssocID="{BF91F1CB-02A3-4741-8097-BB5C7013EE25}" presName="rootText2" presStyleLbl="alignAcc1" presStyleIdx="0" presStyleCnt="0">
        <dgm:presLayoutVars>
          <dgm:chPref val="3"/>
        </dgm:presLayoutVars>
      </dgm:prSet>
      <dgm:spPr/>
    </dgm:pt>
    <dgm:pt modelId="{4EEA59BC-3CE4-481A-B8C6-E18341CD8D7F}" type="pres">
      <dgm:prSet presAssocID="{BF91F1CB-02A3-4741-8097-BB5C7013EE25}" presName="topArc2" presStyleLbl="parChTrans1D1" presStyleIdx="2" presStyleCnt="10"/>
      <dgm:spPr/>
    </dgm:pt>
    <dgm:pt modelId="{44B1E37D-19EC-46E0-8D70-C90E867E4134}" type="pres">
      <dgm:prSet presAssocID="{BF91F1CB-02A3-4741-8097-BB5C7013EE25}" presName="bottomArc2" presStyleLbl="parChTrans1D1" presStyleIdx="3" presStyleCnt="10"/>
      <dgm:spPr/>
    </dgm:pt>
    <dgm:pt modelId="{044E07F7-F8A4-4047-B5BF-C165E5FEFF99}" type="pres">
      <dgm:prSet presAssocID="{BF91F1CB-02A3-4741-8097-BB5C7013EE25}" presName="topConnNode2" presStyleLbl="node2" presStyleIdx="0" presStyleCnt="0"/>
      <dgm:spPr/>
    </dgm:pt>
    <dgm:pt modelId="{10CEBB7F-8E1C-4AC6-8C4B-3CCE59AFBF2B}" type="pres">
      <dgm:prSet presAssocID="{BF91F1CB-02A3-4741-8097-BB5C7013EE25}" presName="hierChild4" presStyleCnt="0"/>
      <dgm:spPr/>
    </dgm:pt>
    <dgm:pt modelId="{6B200149-8B3F-41FE-9AEC-CD23A830AA12}" type="pres">
      <dgm:prSet presAssocID="{BF91F1CB-02A3-4741-8097-BB5C7013EE25}" presName="hierChild5" presStyleCnt="0"/>
      <dgm:spPr/>
    </dgm:pt>
    <dgm:pt modelId="{CE519419-CC1A-4858-9DAB-ABBFA56424FD}" type="pres">
      <dgm:prSet presAssocID="{4701F220-675E-496C-A0D6-74A54C725708}" presName="Name28" presStyleLbl="parChTrans1D2" presStyleIdx="1" presStyleCnt="4"/>
      <dgm:spPr/>
    </dgm:pt>
    <dgm:pt modelId="{131E6758-D9AE-4746-AF9F-006AE35462D8}" type="pres">
      <dgm:prSet presAssocID="{1A576851-D4DF-42DF-A5E6-7DF708F4989D}" presName="hierRoot2" presStyleCnt="0">
        <dgm:presLayoutVars>
          <dgm:hierBranch val="init"/>
        </dgm:presLayoutVars>
      </dgm:prSet>
      <dgm:spPr/>
    </dgm:pt>
    <dgm:pt modelId="{505FD670-7A8D-47CD-ABDF-F2BCF481E155}" type="pres">
      <dgm:prSet presAssocID="{1A576851-D4DF-42DF-A5E6-7DF708F4989D}" presName="rootComposite2" presStyleCnt="0"/>
      <dgm:spPr/>
    </dgm:pt>
    <dgm:pt modelId="{3659FCD5-A072-48CF-A3B1-35F719C2C336}" type="pres">
      <dgm:prSet presAssocID="{1A576851-D4DF-42DF-A5E6-7DF708F4989D}" presName="rootText2" presStyleLbl="alignAcc1" presStyleIdx="0" presStyleCnt="0">
        <dgm:presLayoutVars>
          <dgm:chPref val="3"/>
        </dgm:presLayoutVars>
      </dgm:prSet>
      <dgm:spPr/>
    </dgm:pt>
    <dgm:pt modelId="{89BA1E8E-1DAF-483D-9D82-68DCA11E72A5}" type="pres">
      <dgm:prSet presAssocID="{1A576851-D4DF-42DF-A5E6-7DF708F4989D}" presName="topArc2" presStyleLbl="parChTrans1D1" presStyleIdx="4" presStyleCnt="10"/>
      <dgm:spPr/>
    </dgm:pt>
    <dgm:pt modelId="{15EBDE56-8370-482D-AED2-2392D253DFC2}" type="pres">
      <dgm:prSet presAssocID="{1A576851-D4DF-42DF-A5E6-7DF708F4989D}" presName="bottomArc2" presStyleLbl="parChTrans1D1" presStyleIdx="5" presStyleCnt="10"/>
      <dgm:spPr/>
    </dgm:pt>
    <dgm:pt modelId="{C1463872-74E2-4F0A-8F0A-93893333AE69}" type="pres">
      <dgm:prSet presAssocID="{1A576851-D4DF-42DF-A5E6-7DF708F4989D}" presName="topConnNode2" presStyleLbl="node2" presStyleIdx="0" presStyleCnt="0"/>
      <dgm:spPr/>
    </dgm:pt>
    <dgm:pt modelId="{E8FDC9E6-A736-4E13-8326-B6DF00F810FE}" type="pres">
      <dgm:prSet presAssocID="{1A576851-D4DF-42DF-A5E6-7DF708F4989D}" presName="hierChild4" presStyleCnt="0"/>
      <dgm:spPr/>
    </dgm:pt>
    <dgm:pt modelId="{44B93D3F-E8A1-4E1A-823C-C1E826C68CDF}" type="pres">
      <dgm:prSet presAssocID="{1A576851-D4DF-42DF-A5E6-7DF708F4989D}" presName="hierChild5" presStyleCnt="0"/>
      <dgm:spPr/>
    </dgm:pt>
    <dgm:pt modelId="{8DA79C2E-7371-45AF-8E7E-17171CCB1261}" type="pres">
      <dgm:prSet presAssocID="{F5EFC8B1-5893-46A6-812C-A18C19EBB120}" presName="Name28" presStyleLbl="parChTrans1D2" presStyleIdx="2" presStyleCnt="4"/>
      <dgm:spPr/>
    </dgm:pt>
    <dgm:pt modelId="{99E8E913-94C8-44A3-9D4D-CBE2CBA86601}" type="pres">
      <dgm:prSet presAssocID="{61E0DF04-0571-4AD2-883F-22A7529BD50F}" presName="hierRoot2" presStyleCnt="0">
        <dgm:presLayoutVars>
          <dgm:hierBranch val="init"/>
        </dgm:presLayoutVars>
      </dgm:prSet>
      <dgm:spPr/>
    </dgm:pt>
    <dgm:pt modelId="{D50E802C-73BB-4B1E-8822-2606E21C29CE}" type="pres">
      <dgm:prSet presAssocID="{61E0DF04-0571-4AD2-883F-22A7529BD50F}" presName="rootComposite2" presStyleCnt="0"/>
      <dgm:spPr/>
    </dgm:pt>
    <dgm:pt modelId="{0B907138-4178-4B31-8171-20285A68FEC3}" type="pres">
      <dgm:prSet presAssocID="{61E0DF04-0571-4AD2-883F-22A7529BD50F}" presName="rootText2" presStyleLbl="alignAcc1" presStyleIdx="0" presStyleCnt="0">
        <dgm:presLayoutVars>
          <dgm:chPref val="3"/>
        </dgm:presLayoutVars>
      </dgm:prSet>
      <dgm:spPr/>
    </dgm:pt>
    <dgm:pt modelId="{04969786-ACA4-4144-BD51-414B378FAD19}" type="pres">
      <dgm:prSet presAssocID="{61E0DF04-0571-4AD2-883F-22A7529BD50F}" presName="topArc2" presStyleLbl="parChTrans1D1" presStyleIdx="6" presStyleCnt="10"/>
      <dgm:spPr/>
    </dgm:pt>
    <dgm:pt modelId="{AF7D4A28-9FE4-4F5D-97E2-1D4CB0003198}" type="pres">
      <dgm:prSet presAssocID="{61E0DF04-0571-4AD2-883F-22A7529BD50F}" presName="bottomArc2" presStyleLbl="parChTrans1D1" presStyleIdx="7" presStyleCnt="10"/>
      <dgm:spPr/>
    </dgm:pt>
    <dgm:pt modelId="{377B1BE5-5E61-4EE5-98E9-8732756326E5}" type="pres">
      <dgm:prSet presAssocID="{61E0DF04-0571-4AD2-883F-22A7529BD50F}" presName="topConnNode2" presStyleLbl="node2" presStyleIdx="0" presStyleCnt="0"/>
      <dgm:spPr/>
    </dgm:pt>
    <dgm:pt modelId="{15BBCE7C-838B-4C1D-A17E-488748E99897}" type="pres">
      <dgm:prSet presAssocID="{61E0DF04-0571-4AD2-883F-22A7529BD50F}" presName="hierChild4" presStyleCnt="0"/>
      <dgm:spPr/>
    </dgm:pt>
    <dgm:pt modelId="{56399E96-1189-48A8-8968-65DE40717AA3}" type="pres">
      <dgm:prSet presAssocID="{61E0DF04-0571-4AD2-883F-22A7529BD50F}" presName="hierChild5" presStyleCnt="0"/>
      <dgm:spPr/>
    </dgm:pt>
    <dgm:pt modelId="{26FD044E-4062-4D8E-8C37-E161EBE810F2}" type="pres">
      <dgm:prSet presAssocID="{707944B0-DCAE-46EB-9231-09B55DBFFF63}" presName="hierChild3" presStyleCnt="0"/>
      <dgm:spPr/>
    </dgm:pt>
    <dgm:pt modelId="{420C9D55-2F2D-4787-B4ED-CA5065EB783D}" type="pres">
      <dgm:prSet presAssocID="{2F2DE6A1-450E-45A7-91F7-EFBE3B5F3756}" presName="Name101" presStyleLbl="parChTrans1D2" presStyleIdx="3" presStyleCnt="4"/>
      <dgm:spPr/>
    </dgm:pt>
    <dgm:pt modelId="{3C44FEE4-3179-464D-91A6-1CCC50CE1A3C}" type="pres">
      <dgm:prSet presAssocID="{2FE07668-9C2F-4C15-B7FB-382CBA597033}" presName="hierRoot3" presStyleCnt="0">
        <dgm:presLayoutVars>
          <dgm:hierBranch val="init"/>
        </dgm:presLayoutVars>
      </dgm:prSet>
      <dgm:spPr/>
    </dgm:pt>
    <dgm:pt modelId="{2375F9C6-310D-449B-8272-1656D0F0FBC1}" type="pres">
      <dgm:prSet presAssocID="{2FE07668-9C2F-4C15-B7FB-382CBA597033}" presName="rootComposite3" presStyleCnt="0"/>
      <dgm:spPr/>
    </dgm:pt>
    <dgm:pt modelId="{0A228A69-F82B-4B6C-BF17-BAD7E9E8AFCB}" type="pres">
      <dgm:prSet presAssocID="{2FE07668-9C2F-4C15-B7FB-382CBA597033}" presName="rootText3" presStyleLbl="alignAcc1" presStyleIdx="0" presStyleCnt="0">
        <dgm:presLayoutVars>
          <dgm:chPref val="3"/>
        </dgm:presLayoutVars>
      </dgm:prSet>
      <dgm:spPr/>
    </dgm:pt>
    <dgm:pt modelId="{4A17CC9E-9CAD-4735-86B5-7A75A632455E}" type="pres">
      <dgm:prSet presAssocID="{2FE07668-9C2F-4C15-B7FB-382CBA597033}" presName="topArc3" presStyleLbl="parChTrans1D1" presStyleIdx="8" presStyleCnt="10"/>
      <dgm:spPr/>
    </dgm:pt>
    <dgm:pt modelId="{5C412A6A-CB75-4E8C-8F17-80E71DE6E18B}" type="pres">
      <dgm:prSet presAssocID="{2FE07668-9C2F-4C15-B7FB-382CBA597033}" presName="bottomArc3" presStyleLbl="parChTrans1D1" presStyleIdx="9" presStyleCnt="10"/>
      <dgm:spPr/>
    </dgm:pt>
    <dgm:pt modelId="{54B4A5B8-AE23-4D9D-91AE-7592940C312E}" type="pres">
      <dgm:prSet presAssocID="{2FE07668-9C2F-4C15-B7FB-382CBA597033}" presName="topConnNode3" presStyleLbl="asst1" presStyleIdx="0" presStyleCnt="0"/>
      <dgm:spPr/>
    </dgm:pt>
    <dgm:pt modelId="{EC030B71-9901-42A5-8FA1-C66B184CE9E8}" type="pres">
      <dgm:prSet presAssocID="{2FE07668-9C2F-4C15-B7FB-382CBA597033}" presName="hierChild6" presStyleCnt="0"/>
      <dgm:spPr/>
    </dgm:pt>
    <dgm:pt modelId="{4DEB4892-0E20-41F7-BEB3-17EBB7B2BF33}" type="pres">
      <dgm:prSet presAssocID="{2FE07668-9C2F-4C15-B7FB-382CBA597033}" presName="hierChild7" presStyleCnt="0"/>
      <dgm:spPr/>
    </dgm:pt>
  </dgm:ptLst>
  <dgm:cxnLst>
    <dgm:cxn modelId="{938C250B-F676-42C4-82DA-4F8D508857D2}" type="presOf" srcId="{BF91F1CB-02A3-4741-8097-BB5C7013EE25}" destId="{044E07F7-F8A4-4047-B5BF-C165E5FEFF99}" srcOrd="1" destOrd="0" presId="urn:microsoft.com/office/officeart/2008/layout/HalfCircleOrganizationChart"/>
    <dgm:cxn modelId="{42718722-093C-4CB3-97C8-14E6D313E587}" type="presOf" srcId="{707944B0-DCAE-46EB-9231-09B55DBFFF63}" destId="{F4E0966E-CDEC-4336-86DF-498C15382357}" srcOrd="1" destOrd="0" presId="urn:microsoft.com/office/officeart/2008/layout/HalfCircleOrganizationChart"/>
    <dgm:cxn modelId="{7116352D-03BF-4EA5-B03E-3D0AEB615372}" type="presOf" srcId="{1A576851-D4DF-42DF-A5E6-7DF708F4989D}" destId="{3659FCD5-A072-48CF-A3B1-35F719C2C336}" srcOrd="0" destOrd="0" presId="urn:microsoft.com/office/officeart/2008/layout/HalfCircleOrganizationChart"/>
    <dgm:cxn modelId="{F2406236-77A5-48B1-8838-341DB6161262}" type="presOf" srcId="{4701F220-675E-496C-A0D6-74A54C725708}" destId="{CE519419-CC1A-4858-9DAB-ABBFA56424FD}" srcOrd="0" destOrd="0" presId="urn:microsoft.com/office/officeart/2008/layout/HalfCircleOrganizationChart"/>
    <dgm:cxn modelId="{11D48D37-6441-42BF-B952-96254BDA19B5}" srcId="{707944B0-DCAE-46EB-9231-09B55DBFFF63}" destId="{BF91F1CB-02A3-4741-8097-BB5C7013EE25}" srcOrd="1" destOrd="0" parTransId="{37F1FD80-65FA-44FC-825B-9C1744BC5E81}" sibTransId="{96B48DBF-06F6-41FF-9779-E09F638612D7}"/>
    <dgm:cxn modelId="{5EB10443-0C2D-421E-9C83-49B61A6DFC8E}" type="presOf" srcId="{1A576851-D4DF-42DF-A5E6-7DF708F4989D}" destId="{C1463872-74E2-4F0A-8F0A-93893333AE69}" srcOrd="1" destOrd="0" presId="urn:microsoft.com/office/officeart/2008/layout/HalfCircleOrganizationChart"/>
    <dgm:cxn modelId="{4F2FAD48-C8D3-49ED-9129-CBF3F14AA8AB}" type="presOf" srcId="{F5EFC8B1-5893-46A6-812C-A18C19EBB120}" destId="{8DA79C2E-7371-45AF-8E7E-17171CCB1261}" srcOrd="0" destOrd="0" presId="urn:microsoft.com/office/officeart/2008/layout/HalfCircleOrganizationChart"/>
    <dgm:cxn modelId="{F1F35E74-0029-499A-80AE-FB2E0BE18551}" type="presOf" srcId="{BF91F1CB-02A3-4741-8097-BB5C7013EE25}" destId="{3575A0FA-76D4-496A-8340-32C97E441940}" srcOrd="0" destOrd="0" presId="urn:microsoft.com/office/officeart/2008/layout/HalfCircleOrganizationChart"/>
    <dgm:cxn modelId="{ADC1997E-54F0-4958-910D-E14143AE25C3}" type="presOf" srcId="{61E0DF04-0571-4AD2-883F-22A7529BD50F}" destId="{377B1BE5-5E61-4EE5-98E9-8732756326E5}" srcOrd="1" destOrd="0" presId="urn:microsoft.com/office/officeart/2008/layout/HalfCircleOrganizationChart"/>
    <dgm:cxn modelId="{8CDFD98A-1272-4E9C-BC0F-AF405E00992E}" type="presOf" srcId="{2FE07668-9C2F-4C15-B7FB-382CBA597033}" destId="{0A228A69-F82B-4B6C-BF17-BAD7E9E8AFCB}" srcOrd="0" destOrd="0" presId="urn:microsoft.com/office/officeart/2008/layout/HalfCircleOrganizationChart"/>
    <dgm:cxn modelId="{E8E37D91-E190-4503-8775-FB70FFFE519A}" type="presOf" srcId="{61E0DF04-0571-4AD2-883F-22A7529BD50F}" destId="{0B907138-4178-4B31-8171-20285A68FEC3}" srcOrd="0" destOrd="0" presId="urn:microsoft.com/office/officeart/2008/layout/HalfCircleOrganizationChart"/>
    <dgm:cxn modelId="{501F81A1-8D88-466F-AD65-3A1853F5064A}" srcId="{707944B0-DCAE-46EB-9231-09B55DBFFF63}" destId="{1A576851-D4DF-42DF-A5E6-7DF708F4989D}" srcOrd="2" destOrd="0" parTransId="{4701F220-675E-496C-A0D6-74A54C725708}" sibTransId="{728796AC-0EA6-4797-9AFD-BAD35179503B}"/>
    <dgm:cxn modelId="{678338A8-D2CC-4316-9CA7-D63E0A5B60CB}" type="presOf" srcId="{2F2DE6A1-450E-45A7-91F7-EFBE3B5F3756}" destId="{420C9D55-2F2D-4787-B4ED-CA5065EB783D}" srcOrd="0" destOrd="0" presId="urn:microsoft.com/office/officeart/2008/layout/HalfCircleOrganizationChart"/>
    <dgm:cxn modelId="{DB7C16CA-53ED-4136-8340-A18DA26CDF6C}" srcId="{707944B0-DCAE-46EB-9231-09B55DBFFF63}" destId="{61E0DF04-0571-4AD2-883F-22A7529BD50F}" srcOrd="3" destOrd="0" parTransId="{F5EFC8B1-5893-46A6-812C-A18C19EBB120}" sibTransId="{171A6BBB-6385-4A18-9623-8BDEF7A19B9A}"/>
    <dgm:cxn modelId="{E60999CE-6CDA-4864-9DFE-06B3E8DB63D8}" type="presOf" srcId="{707944B0-DCAE-46EB-9231-09B55DBFFF63}" destId="{78FF4661-FE9F-4CD1-8A82-54D0FCA87AF2}" srcOrd="0" destOrd="0" presId="urn:microsoft.com/office/officeart/2008/layout/HalfCircleOrganizationChart"/>
    <dgm:cxn modelId="{0CF4AFD4-DC3F-4B83-A380-B46DC04B49AB}" type="presOf" srcId="{2FE07668-9C2F-4C15-B7FB-382CBA597033}" destId="{54B4A5B8-AE23-4D9D-91AE-7592940C312E}" srcOrd="1" destOrd="0" presId="urn:microsoft.com/office/officeart/2008/layout/HalfCircleOrganizationChart"/>
    <dgm:cxn modelId="{D23E55DC-7784-40C5-AB8B-DD221A241272}" type="presOf" srcId="{37F1FD80-65FA-44FC-825B-9C1744BC5E81}" destId="{BE80FB14-92E7-4D63-ABF6-B6A561036644}" srcOrd="0" destOrd="0" presId="urn:microsoft.com/office/officeart/2008/layout/HalfCircleOrganizationChart"/>
    <dgm:cxn modelId="{1E669AE5-9E2B-4939-B814-5DC6D915EC41}" srcId="{707944B0-DCAE-46EB-9231-09B55DBFFF63}" destId="{2FE07668-9C2F-4C15-B7FB-382CBA597033}" srcOrd="0" destOrd="0" parTransId="{2F2DE6A1-450E-45A7-91F7-EFBE3B5F3756}" sibTransId="{9B03BE6E-D348-4408-B640-72785BDCF4DC}"/>
    <dgm:cxn modelId="{2FF0D5E8-F725-47A3-A314-17CD2AD98645}" srcId="{68A8FA53-FB55-4F14-9B4E-67AA36403AB1}" destId="{707944B0-DCAE-46EB-9231-09B55DBFFF63}" srcOrd="0" destOrd="0" parTransId="{12A5571E-7D42-4838-ABF2-FEDF8A982301}" sibTransId="{20026E43-3B1C-4213-992B-EB3C1532A333}"/>
    <dgm:cxn modelId="{1868F5E8-7ADA-41A8-9899-64B968B827EE}" type="presOf" srcId="{68A8FA53-FB55-4F14-9B4E-67AA36403AB1}" destId="{A2B65653-899C-41F4-9736-A2806BDE39DB}" srcOrd="0" destOrd="0" presId="urn:microsoft.com/office/officeart/2008/layout/HalfCircleOrganizationChart"/>
    <dgm:cxn modelId="{A2BC4785-3498-4847-86FC-8EDC697A3141}" type="presParOf" srcId="{A2B65653-899C-41F4-9736-A2806BDE39DB}" destId="{BE286A60-8A97-4DE9-ABAD-2D6674425AC3}" srcOrd="0" destOrd="0" presId="urn:microsoft.com/office/officeart/2008/layout/HalfCircleOrganizationChart"/>
    <dgm:cxn modelId="{51005796-3E4F-44F0-9ABE-2FAE166719FC}" type="presParOf" srcId="{BE286A60-8A97-4DE9-ABAD-2D6674425AC3}" destId="{256C488F-D6C9-487C-84E0-1D167A4FA761}" srcOrd="0" destOrd="0" presId="urn:microsoft.com/office/officeart/2008/layout/HalfCircleOrganizationChart"/>
    <dgm:cxn modelId="{2E027F2E-8FEB-4E4E-A57D-CBFA662653B3}" type="presParOf" srcId="{256C488F-D6C9-487C-84E0-1D167A4FA761}" destId="{78FF4661-FE9F-4CD1-8A82-54D0FCA87AF2}" srcOrd="0" destOrd="0" presId="urn:microsoft.com/office/officeart/2008/layout/HalfCircleOrganizationChart"/>
    <dgm:cxn modelId="{F6540806-6323-4D50-95C0-96C0E686AE6D}" type="presParOf" srcId="{256C488F-D6C9-487C-84E0-1D167A4FA761}" destId="{A07B4D0C-82DB-43DF-BDB2-09435F03B12A}" srcOrd="1" destOrd="0" presId="urn:microsoft.com/office/officeart/2008/layout/HalfCircleOrganizationChart"/>
    <dgm:cxn modelId="{5AD7190F-740E-4474-8E6E-1BB9BE2630C2}" type="presParOf" srcId="{256C488F-D6C9-487C-84E0-1D167A4FA761}" destId="{716223C3-AFF0-4276-9E51-7737939AC145}" srcOrd="2" destOrd="0" presId="urn:microsoft.com/office/officeart/2008/layout/HalfCircleOrganizationChart"/>
    <dgm:cxn modelId="{04A577E3-75B0-4F10-A672-571218CC9307}" type="presParOf" srcId="{256C488F-D6C9-487C-84E0-1D167A4FA761}" destId="{F4E0966E-CDEC-4336-86DF-498C15382357}" srcOrd="3" destOrd="0" presId="urn:microsoft.com/office/officeart/2008/layout/HalfCircleOrganizationChart"/>
    <dgm:cxn modelId="{3CE933A1-82F6-46DF-A813-BBC5E0CD31AC}" type="presParOf" srcId="{BE286A60-8A97-4DE9-ABAD-2D6674425AC3}" destId="{93604765-453B-4EF7-8FD2-C2ACB4BF261C}" srcOrd="1" destOrd="0" presId="urn:microsoft.com/office/officeart/2008/layout/HalfCircleOrganizationChart"/>
    <dgm:cxn modelId="{16650E21-DFB8-4E05-BB1B-0589D052F4D4}" type="presParOf" srcId="{93604765-453B-4EF7-8FD2-C2ACB4BF261C}" destId="{BE80FB14-92E7-4D63-ABF6-B6A561036644}" srcOrd="0" destOrd="0" presId="urn:microsoft.com/office/officeart/2008/layout/HalfCircleOrganizationChart"/>
    <dgm:cxn modelId="{0C52BD2A-7792-405F-9321-8D6004C29D7F}" type="presParOf" srcId="{93604765-453B-4EF7-8FD2-C2ACB4BF261C}" destId="{9E36DAFE-0178-43B3-B495-10DEAE3EDAD6}" srcOrd="1" destOrd="0" presId="urn:microsoft.com/office/officeart/2008/layout/HalfCircleOrganizationChart"/>
    <dgm:cxn modelId="{8636D14D-B048-4B89-BE17-346E31FCF644}" type="presParOf" srcId="{9E36DAFE-0178-43B3-B495-10DEAE3EDAD6}" destId="{D5378493-7163-480D-A807-E392DA5673D3}" srcOrd="0" destOrd="0" presId="urn:microsoft.com/office/officeart/2008/layout/HalfCircleOrganizationChart"/>
    <dgm:cxn modelId="{64FCC69E-3D59-427C-BE97-5AB38B1453C1}" type="presParOf" srcId="{D5378493-7163-480D-A807-E392DA5673D3}" destId="{3575A0FA-76D4-496A-8340-32C97E441940}" srcOrd="0" destOrd="0" presId="urn:microsoft.com/office/officeart/2008/layout/HalfCircleOrganizationChart"/>
    <dgm:cxn modelId="{50CD0555-DE1A-4E6C-92AC-FE7025506AC4}" type="presParOf" srcId="{D5378493-7163-480D-A807-E392DA5673D3}" destId="{4EEA59BC-3CE4-481A-B8C6-E18341CD8D7F}" srcOrd="1" destOrd="0" presId="urn:microsoft.com/office/officeart/2008/layout/HalfCircleOrganizationChart"/>
    <dgm:cxn modelId="{D531872D-0167-468D-976B-6DB773F571CF}" type="presParOf" srcId="{D5378493-7163-480D-A807-E392DA5673D3}" destId="{44B1E37D-19EC-46E0-8D70-C90E867E4134}" srcOrd="2" destOrd="0" presId="urn:microsoft.com/office/officeart/2008/layout/HalfCircleOrganizationChart"/>
    <dgm:cxn modelId="{05FC0079-D3E0-4FA8-95E0-0A587786E173}" type="presParOf" srcId="{D5378493-7163-480D-A807-E392DA5673D3}" destId="{044E07F7-F8A4-4047-B5BF-C165E5FEFF99}" srcOrd="3" destOrd="0" presId="urn:microsoft.com/office/officeart/2008/layout/HalfCircleOrganizationChart"/>
    <dgm:cxn modelId="{3A19A1B9-E660-4798-A828-BCFE191005C6}" type="presParOf" srcId="{9E36DAFE-0178-43B3-B495-10DEAE3EDAD6}" destId="{10CEBB7F-8E1C-4AC6-8C4B-3CCE59AFBF2B}" srcOrd="1" destOrd="0" presId="urn:microsoft.com/office/officeart/2008/layout/HalfCircleOrganizationChart"/>
    <dgm:cxn modelId="{0BB2FC1C-4CC5-4EDB-BA52-DCAD1193AB8A}" type="presParOf" srcId="{9E36DAFE-0178-43B3-B495-10DEAE3EDAD6}" destId="{6B200149-8B3F-41FE-9AEC-CD23A830AA12}" srcOrd="2" destOrd="0" presId="urn:microsoft.com/office/officeart/2008/layout/HalfCircleOrganizationChart"/>
    <dgm:cxn modelId="{7BCD07BC-9381-4625-A141-19CC806FADEE}" type="presParOf" srcId="{93604765-453B-4EF7-8FD2-C2ACB4BF261C}" destId="{CE519419-CC1A-4858-9DAB-ABBFA56424FD}" srcOrd="2" destOrd="0" presId="urn:microsoft.com/office/officeart/2008/layout/HalfCircleOrganizationChart"/>
    <dgm:cxn modelId="{EDE2209D-62C1-4F42-A80E-782381B87C23}" type="presParOf" srcId="{93604765-453B-4EF7-8FD2-C2ACB4BF261C}" destId="{131E6758-D9AE-4746-AF9F-006AE35462D8}" srcOrd="3" destOrd="0" presId="urn:microsoft.com/office/officeart/2008/layout/HalfCircleOrganizationChart"/>
    <dgm:cxn modelId="{5DD5ED6F-8EDB-4F1B-9EB6-476FAF58D617}" type="presParOf" srcId="{131E6758-D9AE-4746-AF9F-006AE35462D8}" destId="{505FD670-7A8D-47CD-ABDF-F2BCF481E155}" srcOrd="0" destOrd="0" presId="urn:microsoft.com/office/officeart/2008/layout/HalfCircleOrganizationChart"/>
    <dgm:cxn modelId="{35CB2CEE-E7D1-41B8-A6D2-275837334F77}" type="presParOf" srcId="{505FD670-7A8D-47CD-ABDF-F2BCF481E155}" destId="{3659FCD5-A072-48CF-A3B1-35F719C2C336}" srcOrd="0" destOrd="0" presId="urn:microsoft.com/office/officeart/2008/layout/HalfCircleOrganizationChart"/>
    <dgm:cxn modelId="{625F5442-BEE6-4200-8394-F385CC5D2EB5}" type="presParOf" srcId="{505FD670-7A8D-47CD-ABDF-F2BCF481E155}" destId="{89BA1E8E-1DAF-483D-9D82-68DCA11E72A5}" srcOrd="1" destOrd="0" presId="urn:microsoft.com/office/officeart/2008/layout/HalfCircleOrganizationChart"/>
    <dgm:cxn modelId="{C5BF2D9F-D054-456E-8D83-016C249D8B4A}" type="presParOf" srcId="{505FD670-7A8D-47CD-ABDF-F2BCF481E155}" destId="{15EBDE56-8370-482D-AED2-2392D253DFC2}" srcOrd="2" destOrd="0" presId="urn:microsoft.com/office/officeart/2008/layout/HalfCircleOrganizationChart"/>
    <dgm:cxn modelId="{D028AEF2-28AD-4091-8356-AE936B045A1D}" type="presParOf" srcId="{505FD670-7A8D-47CD-ABDF-F2BCF481E155}" destId="{C1463872-74E2-4F0A-8F0A-93893333AE69}" srcOrd="3" destOrd="0" presId="urn:microsoft.com/office/officeart/2008/layout/HalfCircleOrganizationChart"/>
    <dgm:cxn modelId="{44BEEE6D-0519-48CF-B380-218202F04F4D}" type="presParOf" srcId="{131E6758-D9AE-4746-AF9F-006AE35462D8}" destId="{E8FDC9E6-A736-4E13-8326-B6DF00F810FE}" srcOrd="1" destOrd="0" presId="urn:microsoft.com/office/officeart/2008/layout/HalfCircleOrganizationChart"/>
    <dgm:cxn modelId="{E1DB1B14-CABC-40DC-A18C-0B29DC3B920D}" type="presParOf" srcId="{131E6758-D9AE-4746-AF9F-006AE35462D8}" destId="{44B93D3F-E8A1-4E1A-823C-C1E826C68CDF}" srcOrd="2" destOrd="0" presId="urn:microsoft.com/office/officeart/2008/layout/HalfCircleOrganizationChart"/>
    <dgm:cxn modelId="{8F402D16-EB86-4A43-B44D-6698AE122265}" type="presParOf" srcId="{93604765-453B-4EF7-8FD2-C2ACB4BF261C}" destId="{8DA79C2E-7371-45AF-8E7E-17171CCB1261}" srcOrd="4" destOrd="0" presId="urn:microsoft.com/office/officeart/2008/layout/HalfCircleOrganizationChart"/>
    <dgm:cxn modelId="{F854544E-C8AB-4B65-9405-233B8CE51768}" type="presParOf" srcId="{93604765-453B-4EF7-8FD2-C2ACB4BF261C}" destId="{99E8E913-94C8-44A3-9D4D-CBE2CBA86601}" srcOrd="5" destOrd="0" presId="urn:microsoft.com/office/officeart/2008/layout/HalfCircleOrganizationChart"/>
    <dgm:cxn modelId="{68EC8934-EDE8-41C2-9CEE-2750F6CF021E}" type="presParOf" srcId="{99E8E913-94C8-44A3-9D4D-CBE2CBA86601}" destId="{D50E802C-73BB-4B1E-8822-2606E21C29CE}" srcOrd="0" destOrd="0" presId="urn:microsoft.com/office/officeart/2008/layout/HalfCircleOrganizationChart"/>
    <dgm:cxn modelId="{29788230-493F-4E06-BF88-C5AF6D685850}" type="presParOf" srcId="{D50E802C-73BB-4B1E-8822-2606E21C29CE}" destId="{0B907138-4178-4B31-8171-20285A68FEC3}" srcOrd="0" destOrd="0" presId="urn:microsoft.com/office/officeart/2008/layout/HalfCircleOrganizationChart"/>
    <dgm:cxn modelId="{0FCA571C-7B2D-411B-8E4B-55A4AB36F916}" type="presParOf" srcId="{D50E802C-73BB-4B1E-8822-2606E21C29CE}" destId="{04969786-ACA4-4144-BD51-414B378FAD19}" srcOrd="1" destOrd="0" presId="urn:microsoft.com/office/officeart/2008/layout/HalfCircleOrganizationChart"/>
    <dgm:cxn modelId="{D0469033-AA83-4076-93E7-BDF53227F826}" type="presParOf" srcId="{D50E802C-73BB-4B1E-8822-2606E21C29CE}" destId="{AF7D4A28-9FE4-4F5D-97E2-1D4CB0003198}" srcOrd="2" destOrd="0" presId="urn:microsoft.com/office/officeart/2008/layout/HalfCircleOrganizationChart"/>
    <dgm:cxn modelId="{36BA8B43-D9F3-4F41-8190-473F4899146C}" type="presParOf" srcId="{D50E802C-73BB-4B1E-8822-2606E21C29CE}" destId="{377B1BE5-5E61-4EE5-98E9-8732756326E5}" srcOrd="3" destOrd="0" presId="urn:microsoft.com/office/officeart/2008/layout/HalfCircleOrganizationChart"/>
    <dgm:cxn modelId="{6B1A9323-CAF6-494F-8161-E59B002A05BA}" type="presParOf" srcId="{99E8E913-94C8-44A3-9D4D-CBE2CBA86601}" destId="{15BBCE7C-838B-4C1D-A17E-488748E99897}" srcOrd="1" destOrd="0" presId="urn:microsoft.com/office/officeart/2008/layout/HalfCircleOrganizationChart"/>
    <dgm:cxn modelId="{2723C852-A2DD-4686-B77B-3A67E257B14A}" type="presParOf" srcId="{99E8E913-94C8-44A3-9D4D-CBE2CBA86601}" destId="{56399E96-1189-48A8-8968-65DE40717AA3}" srcOrd="2" destOrd="0" presId="urn:microsoft.com/office/officeart/2008/layout/HalfCircleOrganizationChart"/>
    <dgm:cxn modelId="{4362A9DF-66E2-4962-8DC6-65B9BFB9C66E}" type="presParOf" srcId="{BE286A60-8A97-4DE9-ABAD-2D6674425AC3}" destId="{26FD044E-4062-4D8E-8C37-E161EBE810F2}" srcOrd="2" destOrd="0" presId="urn:microsoft.com/office/officeart/2008/layout/HalfCircleOrganizationChart"/>
    <dgm:cxn modelId="{395A524D-FA5D-4050-BC0C-F807A2F08888}" type="presParOf" srcId="{26FD044E-4062-4D8E-8C37-E161EBE810F2}" destId="{420C9D55-2F2D-4787-B4ED-CA5065EB783D}" srcOrd="0" destOrd="0" presId="urn:microsoft.com/office/officeart/2008/layout/HalfCircleOrganizationChart"/>
    <dgm:cxn modelId="{CAA17FE9-3ED8-40AA-B10D-6BE8501E64B2}" type="presParOf" srcId="{26FD044E-4062-4D8E-8C37-E161EBE810F2}" destId="{3C44FEE4-3179-464D-91A6-1CCC50CE1A3C}" srcOrd="1" destOrd="0" presId="urn:microsoft.com/office/officeart/2008/layout/HalfCircleOrganizationChart"/>
    <dgm:cxn modelId="{057246A2-1486-4491-83C1-1F3594D82967}" type="presParOf" srcId="{3C44FEE4-3179-464D-91A6-1CCC50CE1A3C}" destId="{2375F9C6-310D-449B-8272-1656D0F0FBC1}" srcOrd="0" destOrd="0" presId="urn:microsoft.com/office/officeart/2008/layout/HalfCircleOrganizationChart"/>
    <dgm:cxn modelId="{4BF8536E-7863-4A2C-B98B-915885A40AC6}" type="presParOf" srcId="{2375F9C6-310D-449B-8272-1656D0F0FBC1}" destId="{0A228A69-F82B-4B6C-BF17-BAD7E9E8AFCB}" srcOrd="0" destOrd="0" presId="urn:microsoft.com/office/officeart/2008/layout/HalfCircleOrganizationChart"/>
    <dgm:cxn modelId="{EF3C4B28-71C9-47A9-8385-38DCD43E147D}" type="presParOf" srcId="{2375F9C6-310D-449B-8272-1656D0F0FBC1}" destId="{4A17CC9E-9CAD-4735-86B5-7A75A632455E}" srcOrd="1" destOrd="0" presId="urn:microsoft.com/office/officeart/2008/layout/HalfCircleOrganizationChart"/>
    <dgm:cxn modelId="{02675F1B-3826-4EE9-8D01-E95C7A8610E2}" type="presParOf" srcId="{2375F9C6-310D-449B-8272-1656D0F0FBC1}" destId="{5C412A6A-CB75-4E8C-8F17-80E71DE6E18B}" srcOrd="2" destOrd="0" presId="urn:microsoft.com/office/officeart/2008/layout/HalfCircleOrganizationChart"/>
    <dgm:cxn modelId="{D2B6BC1A-810C-4A3C-92E9-9B0CC17C8EC6}" type="presParOf" srcId="{2375F9C6-310D-449B-8272-1656D0F0FBC1}" destId="{54B4A5B8-AE23-4D9D-91AE-7592940C312E}" srcOrd="3" destOrd="0" presId="urn:microsoft.com/office/officeart/2008/layout/HalfCircleOrganizationChart"/>
    <dgm:cxn modelId="{6E6ABA66-BA6A-4798-AC5F-A499155E65A5}" type="presParOf" srcId="{3C44FEE4-3179-464D-91A6-1CCC50CE1A3C}" destId="{EC030B71-9901-42A5-8FA1-C66B184CE9E8}" srcOrd="1" destOrd="0" presId="urn:microsoft.com/office/officeart/2008/layout/HalfCircleOrganizationChart"/>
    <dgm:cxn modelId="{42BD6D09-6841-47DF-BD8B-461C7B039C9B}" type="presParOf" srcId="{3C44FEE4-3179-464D-91A6-1CCC50CE1A3C}" destId="{4DEB4892-0E20-41F7-BEB3-17EBB7B2BF33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78E14-05F4-4670-92B0-3D5BC8CA2524}">
      <dsp:nvSpPr>
        <dsp:cNvPr id="0" name=""/>
        <dsp:cNvSpPr/>
      </dsp:nvSpPr>
      <dsp:spPr>
        <a:xfrm rot="5400000">
          <a:off x="3673798" y="81068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tx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🥬</a:t>
          </a:r>
          <a:endParaRPr lang="en-GB" sz="2800" kern="1200" dirty="0"/>
        </a:p>
      </dsp:txBody>
      <dsp:txXfrm rot="-5400000">
        <a:off x="3912094" y="188984"/>
        <a:ext cx="711472" cy="817785"/>
      </dsp:txXfrm>
    </dsp:sp>
    <dsp:sp modelId="{C3580B82-7463-444B-B2CD-DEFC47EA53DA}">
      <dsp:nvSpPr>
        <dsp:cNvPr id="0" name=""/>
        <dsp:cNvSpPr/>
      </dsp:nvSpPr>
      <dsp:spPr>
        <a:xfrm>
          <a:off x="4816004" y="241457"/>
          <a:ext cx="1325880" cy="712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Customizable salads</a:t>
          </a:r>
          <a:endParaRPr lang="en-GB" sz="1700" kern="1200" dirty="0"/>
        </a:p>
      </dsp:txBody>
      <dsp:txXfrm>
        <a:off x="4816004" y="241457"/>
        <a:ext cx="1325880" cy="712839"/>
      </dsp:txXfrm>
    </dsp:sp>
    <dsp:sp modelId="{D5D5EB7D-09FF-49B4-BDC7-286468C8C8FC}">
      <dsp:nvSpPr>
        <dsp:cNvPr id="0" name=""/>
        <dsp:cNvSpPr/>
      </dsp:nvSpPr>
      <dsp:spPr>
        <a:xfrm rot="5400000">
          <a:off x="2557491" y="81068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tx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🥗</a:t>
          </a:r>
          <a:endParaRPr lang="en-GB" sz="3600" kern="1200" dirty="0"/>
        </a:p>
      </dsp:txBody>
      <dsp:txXfrm rot="-5400000">
        <a:off x="2795787" y="188984"/>
        <a:ext cx="711472" cy="817785"/>
      </dsp:txXfrm>
    </dsp:sp>
    <dsp:sp modelId="{96F2356E-8B90-4B74-A5DA-F16F27936CEB}">
      <dsp:nvSpPr>
        <dsp:cNvPr id="0" name=""/>
        <dsp:cNvSpPr/>
      </dsp:nvSpPr>
      <dsp:spPr>
        <a:xfrm rot="5400000">
          <a:off x="3113506" y="1089498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tx1">
            <a:lumMod val="20000"/>
            <a:lumOff val="8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🌾</a:t>
          </a:r>
          <a:endParaRPr lang="en-GB" sz="2800" kern="1200" dirty="0"/>
        </a:p>
      </dsp:txBody>
      <dsp:txXfrm rot="-5400000">
        <a:off x="3351802" y="1197414"/>
        <a:ext cx="711472" cy="817785"/>
      </dsp:txXfrm>
    </dsp:sp>
    <dsp:sp modelId="{642D9466-BBF0-4623-A12C-9604AE2502C9}">
      <dsp:nvSpPr>
        <dsp:cNvPr id="0" name=""/>
        <dsp:cNvSpPr/>
      </dsp:nvSpPr>
      <dsp:spPr>
        <a:xfrm>
          <a:off x="1864849" y="1249886"/>
          <a:ext cx="1283110" cy="712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E4823D-1BE0-4407-AD73-1A566C15630E}">
      <dsp:nvSpPr>
        <dsp:cNvPr id="0" name=""/>
        <dsp:cNvSpPr/>
      </dsp:nvSpPr>
      <dsp:spPr>
        <a:xfrm rot="5400000">
          <a:off x="4229812" y="1089498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tx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🥕</a:t>
          </a:r>
          <a:endParaRPr lang="en-GB" sz="3600" kern="1200" dirty="0"/>
        </a:p>
      </dsp:txBody>
      <dsp:txXfrm rot="-5400000">
        <a:off x="4468108" y="1197414"/>
        <a:ext cx="711472" cy="817785"/>
      </dsp:txXfrm>
    </dsp:sp>
    <dsp:sp modelId="{763EC121-D51B-41B9-AC33-6BF573BE3000}">
      <dsp:nvSpPr>
        <dsp:cNvPr id="0" name=""/>
        <dsp:cNvSpPr/>
      </dsp:nvSpPr>
      <dsp:spPr>
        <a:xfrm rot="5400000">
          <a:off x="3673798" y="2097928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tx1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🥙</a:t>
          </a:r>
          <a:endParaRPr lang="en-GB" sz="2800" kern="1200" dirty="0"/>
        </a:p>
      </dsp:txBody>
      <dsp:txXfrm rot="-5400000">
        <a:off x="3912094" y="2205844"/>
        <a:ext cx="711472" cy="817785"/>
      </dsp:txXfrm>
    </dsp:sp>
    <dsp:sp modelId="{49A6A44F-AC3F-45F9-BE2F-6AD2E85D5C9A}">
      <dsp:nvSpPr>
        <dsp:cNvPr id="0" name=""/>
        <dsp:cNvSpPr/>
      </dsp:nvSpPr>
      <dsp:spPr>
        <a:xfrm>
          <a:off x="4816004" y="2258316"/>
          <a:ext cx="1325880" cy="712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Whole grain wraps</a:t>
          </a:r>
          <a:endParaRPr lang="en-GB" sz="1700" kern="1200" dirty="0"/>
        </a:p>
      </dsp:txBody>
      <dsp:txXfrm>
        <a:off x="4816004" y="2258316"/>
        <a:ext cx="1325880" cy="712839"/>
      </dsp:txXfrm>
    </dsp:sp>
    <dsp:sp modelId="{D65723D2-8A4C-427B-80EA-C172AE29680B}">
      <dsp:nvSpPr>
        <dsp:cNvPr id="0" name=""/>
        <dsp:cNvSpPr/>
      </dsp:nvSpPr>
      <dsp:spPr>
        <a:xfrm rot="5400000">
          <a:off x="2557491" y="2097928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tx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🥛</a:t>
          </a:r>
          <a:endParaRPr lang="en-GB" sz="3600" kern="1200" dirty="0"/>
        </a:p>
      </dsp:txBody>
      <dsp:txXfrm rot="-5400000">
        <a:off x="2795787" y="2205844"/>
        <a:ext cx="711472" cy="817785"/>
      </dsp:txXfrm>
    </dsp:sp>
    <dsp:sp modelId="{6FC73F68-F6E7-4363-9554-FF31E3D55C4D}">
      <dsp:nvSpPr>
        <dsp:cNvPr id="0" name=""/>
        <dsp:cNvSpPr/>
      </dsp:nvSpPr>
      <dsp:spPr>
        <a:xfrm rot="5400000">
          <a:off x="3113506" y="3106357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bg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🍓</a:t>
          </a:r>
          <a:endParaRPr lang="en-GB" sz="2800" kern="1200" dirty="0"/>
        </a:p>
      </dsp:txBody>
      <dsp:txXfrm rot="-5400000">
        <a:off x="3351802" y="3214273"/>
        <a:ext cx="711472" cy="817785"/>
      </dsp:txXfrm>
    </dsp:sp>
    <dsp:sp modelId="{C1B5E182-589F-41AA-938F-8B7689F4F03B}">
      <dsp:nvSpPr>
        <dsp:cNvPr id="0" name=""/>
        <dsp:cNvSpPr/>
      </dsp:nvSpPr>
      <dsp:spPr>
        <a:xfrm>
          <a:off x="5365137" y="3256916"/>
          <a:ext cx="1283110" cy="7128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Healthy snacks</a:t>
          </a:r>
          <a:endParaRPr lang="en-GB" sz="1700" kern="1200" dirty="0"/>
        </a:p>
      </dsp:txBody>
      <dsp:txXfrm>
        <a:off x="5365137" y="3256916"/>
        <a:ext cx="1283110" cy="712839"/>
      </dsp:txXfrm>
    </dsp:sp>
    <dsp:sp modelId="{FCF77F30-2982-4F64-A4C7-E8B31FF8F288}">
      <dsp:nvSpPr>
        <dsp:cNvPr id="0" name=""/>
        <dsp:cNvSpPr/>
      </dsp:nvSpPr>
      <dsp:spPr>
        <a:xfrm rot="5400000">
          <a:off x="4229812" y="3106357"/>
          <a:ext cx="1188065" cy="1033616"/>
        </a:xfrm>
        <a:prstGeom prst="hexagon">
          <a:avLst>
            <a:gd name="adj" fmla="val 25000"/>
            <a:gd name="vf" fmla="val 115470"/>
          </a:avLst>
        </a:prstGeom>
        <a:solidFill>
          <a:schemeClr val="tx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🍎</a:t>
          </a:r>
          <a:endParaRPr lang="en-GB" sz="3600" kern="1200" dirty="0"/>
        </a:p>
      </dsp:txBody>
      <dsp:txXfrm rot="-5400000">
        <a:off x="4468108" y="3214273"/>
        <a:ext cx="711472" cy="8177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C9D55-2F2D-4787-B4ED-CA5065EB783D}">
      <dsp:nvSpPr>
        <dsp:cNvPr id="0" name=""/>
        <dsp:cNvSpPr/>
      </dsp:nvSpPr>
      <dsp:spPr>
        <a:xfrm>
          <a:off x="4317563" y="1133479"/>
          <a:ext cx="940236" cy="679688"/>
        </a:xfrm>
        <a:custGeom>
          <a:avLst/>
          <a:gdLst/>
          <a:ahLst/>
          <a:cxnLst/>
          <a:rect l="0" t="0" r="0" b="0"/>
          <a:pathLst>
            <a:path>
              <a:moveTo>
                <a:pt x="940236" y="0"/>
              </a:moveTo>
              <a:lnTo>
                <a:pt x="940236" y="679688"/>
              </a:lnTo>
              <a:lnTo>
                <a:pt x="0" y="67968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A79C2E-7371-45AF-8E7E-17171CCB1261}">
      <dsp:nvSpPr>
        <dsp:cNvPr id="0" name=""/>
        <dsp:cNvSpPr/>
      </dsp:nvSpPr>
      <dsp:spPr>
        <a:xfrm>
          <a:off x="5257800" y="1133479"/>
          <a:ext cx="2741411" cy="20843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46487"/>
              </a:lnTo>
              <a:lnTo>
                <a:pt x="2741411" y="1846487"/>
              </a:lnTo>
              <a:lnTo>
                <a:pt x="2741411" y="208437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E519419-CC1A-4858-9DAB-ABBFA56424FD}">
      <dsp:nvSpPr>
        <dsp:cNvPr id="0" name=""/>
        <dsp:cNvSpPr/>
      </dsp:nvSpPr>
      <dsp:spPr>
        <a:xfrm>
          <a:off x="5212080" y="1133479"/>
          <a:ext cx="91440" cy="208437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08437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E80FB14-92E7-4D63-ABF6-B6A561036644}">
      <dsp:nvSpPr>
        <dsp:cNvPr id="0" name=""/>
        <dsp:cNvSpPr/>
      </dsp:nvSpPr>
      <dsp:spPr>
        <a:xfrm>
          <a:off x="2516388" y="1133479"/>
          <a:ext cx="2741411" cy="2084378"/>
        </a:xfrm>
        <a:custGeom>
          <a:avLst/>
          <a:gdLst/>
          <a:ahLst/>
          <a:cxnLst/>
          <a:rect l="0" t="0" r="0" b="0"/>
          <a:pathLst>
            <a:path>
              <a:moveTo>
                <a:pt x="2741411" y="0"/>
              </a:moveTo>
              <a:lnTo>
                <a:pt x="2741411" y="1846487"/>
              </a:lnTo>
              <a:lnTo>
                <a:pt x="0" y="1846487"/>
              </a:lnTo>
              <a:lnTo>
                <a:pt x="0" y="208437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7B4D0C-82DB-43DF-BDB2-09435F03B12A}">
      <dsp:nvSpPr>
        <dsp:cNvPr id="0" name=""/>
        <dsp:cNvSpPr/>
      </dsp:nvSpPr>
      <dsp:spPr>
        <a:xfrm>
          <a:off x="4691392" y="665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16223C3-AFF0-4276-9E51-7737939AC145}">
      <dsp:nvSpPr>
        <dsp:cNvPr id="0" name=""/>
        <dsp:cNvSpPr/>
      </dsp:nvSpPr>
      <dsp:spPr>
        <a:xfrm>
          <a:off x="4691392" y="665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FF4661-FE9F-4CD1-8A82-54D0FCA87AF2}">
      <dsp:nvSpPr>
        <dsp:cNvPr id="0" name=""/>
        <dsp:cNvSpPr/>
      </dsp:nvSpPr>
      <dsp:spPr>
        <a:xfrm>
          <a:off x="4124985" y="204571"/>
          <a:ext cx="2265629" cy="72500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Owner/Managing Director</a:t>
          </a:r>
          <a:endParaRPr lang="en-GB" sz="2400" kern="1200" dirty="0"/>
        </a:p>
      </dsp:txBody>
      <dsp:txXfrm>
        <a:off x="4124985" y="204571"/>
        <a:ext cx="2265629" cy="725001"/>
      </dsp:txXfrm>
    </dsp:sp>
    <dsp:sp modelId="{4EEA59BC-3CE4-481A-B8C6-E18341CD8D7F}">
      <dsp:nvSpPr>
        <dsp:cNvPr id="0" name=""/>
        <dsp:cNvSpPr/>
      </dsp:nvSpPr>
      <dsp:spPr>
        <a:xfrm>
          <a:off x="1949981" y="3217858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B1E37D-19EC-46E0-8D70-C90E867E4134}">
      <dsp:nvSpPr>
        <dsp:cNvPr id="0" name=""/>
        <dsp:cNvSpPr/>
      </dsp:nvSpPr>
      <dsp:spPr>
        <a:xfrm>
          <a:off x="1949981" y="3217858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75A0FA-76D4-496A-8340-32C97E441940}">
      <dsp:nvSpPr>
        <dsp:cNvPr id="0" name=""/>
        <dsp:cNvSpPr/>
      </dsp:nvSpPr>
      <dsp:spPr>
        <a:xfrm>
          <a:off x="1383574" y="3421765"/>
          <a:ext cx="2265629" cy="72500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Kitchen Staff</a:t>
          </a:r>
          <a:endParaRPr lang="en-GB" sz="2400" kern="1200" dirty="0"/>
        </a:p>
      </dsp:txBody>
      <dsp:txXfrm>
        <a:off x="1383574" y="3421765"/>
        <a:ext cx="2265629" cy="725001"/>
      </dsp:txXfrm>
    </dsp:sp>
    <dsp:sp modelId="{89BA1E8E-1DAF-483D-9D82-68DCA11E72A5}">
      <dsp:nvSpPr>
        <dsp:cNvPr id="0" name=""/>
        <dsp:cNvSpPr/>
      </dsp:nvSpPr>
      <dsp:spPr>
        <a:xfrm>
          <a:off x="4691392" y="3217858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EBDE56-8370-482D-AED2-2392D253DFC2}">
      <dsp:nvSpPr>
        <dsp:cNvPr id="0" name=""/>
        <dsp:cNvSpPr/>
      </dsp:nvSpPr>
      <dsp:spPr>
        <a:xfrm>
          <a:off x="4691392" y="3217858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59FCD5-A072-48CF-A3B1-35F719C2C336}">
      <dsp:nvSpPr>
        <dsp:cNvPr id="0" name=""/>
        <dsp:cNvSpPr/>
      </dsp:nvSpPr>
      <dsp:spPr>
        <a:xfrm>
          <a:off x="4124985" y="3421765"/>
          <a:ext cx="2265629" cy="72500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Marketing Coordinator</a:t>
          </a:r>
          <a:endParaRPr lang="en-GB" sz="2400" kern="1200" dirty="0"/>
        </a:p>
      </dsp:txBody>
      <dsp:txXfrm>
        <a:off x="4124985" y="3421765"/>
        <a:ext cx="2265629" cy="725001"/>
      </dsp:txXfrm>
    </dsp:sp>
    <dsp:sp modelId="{04969786-ACA4-4144-BD51-414B378FAD19}">
      <dsp:nvSpPr>
        <dsp:cNvPr id="0" name=""/>
        <dsp:cNvSpPr/>
      </dsp:nvSpPr>
      <dsp:spPr>
        <a:xfrm>
          <a:off x="7432803" y="3217858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7D4A28-9FE4-4F5D-97E2-1D4CB0003198}">
      <dsp:nvSpPr>
        <dsp:cNvPr id="0" name=""/>
        <dsp:cNvSpPr/>
      </dsp:nvSpPr>
      <dsp:spPr>
        <a:xfrm>
          <a:off x="7432803" y="3217858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907138-4178-4B31-8171-20285A68FEC3}">
      <dsp:nvSpPr>
        <dsp:cNvPr id="0" name=""/>
        <dsp:cNvSpPr/>
      </dsp:nvSpPr>
      <dsp:spPr>
        <a:xfrm>
          <a:off x="6866396" y="3421765"/>
          <a:ext cx="2265629" cy="72500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Front-of-House Staff</a:t>
          </a:r>
          <a:endParaRPr lang="en-GB" sz="2400" kern="1200" dirty="0"/>
        </a:p>
      </dsp:txBody>
      <dsp:txXfrm>
        <a:off x="6866396" y="3421765"/>
        <a:ext cx="2265629" cy="725001"/>
      </dsp:txXfrm>
    </dsp:sp>
    <dsp:sp modelId="{4A17CC9E-9CAD-4735-86B5-7A75A632455E}">
      <dsp:nvSpPr>
        <dsp:cNvPr id="0" name=""/>
        <dsp:cNvSpPr/>
      </dsp:nvSpPr>
      <dsp:spPr>
        <a:xfrm>
          <a:off x="3320687" y="1609261"/>
          <a:ext cx="1132814" cy="1132814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412A6A-CB75-4E8C-8F17-80E71DE6E18B}">
      <dsp:nvSpPr>
        <dsp:cNvPr id="0" name=""/>
        <dsp:cNvSpPr/>
      </dsp:nvSpPr>
      <dsp:spPr>
        <a:xfrm>
          <a:off x="3320687" y="1609261"/>
          <a:ext cx="1132814" cy="1132814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228A69-F82B-4B6C-BF17-BAD7E9E8AFCB}">
      <dsp:nvSpPr>
        <dsp:cNvPr id="0" name=""/>
        <dsp:cNvSpPr/>
      </dsp:nvSpPr>
      <dsp:spPr>
        <a:xfrm>
          <a:off x="2754279" y="1813168"/>
          <a:ext cx="2265629" cy="725001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Operations Manager</a:t>
          </a:r>
          <a:endParaRPr lang="en-GB" sz="2400" kern="1200" dirty="0"/>
        </a:p>
      </dsp:txBody>
      <dsp:txXfrm>
        <a:off x="2754279" y="1813168"/>
        <a:ext cx="2265629" cy="725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0.39715</cdr:x>
      <cdr:y>0.28703</cdr:y>
    </cdr:from>
    <cdr:to>
      <cdr:x>0.4841</cdr:x>
      <cdr:y>0.49718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D30C6F48-CA94-0DE7-A750-0BF5CE9F126C}"/>
            </a:ext>
          </a:extLst>
        </cdr:cNvPr>
        <cdr:cNvSpPr txBox="1"/>
      </cdr:nvSpPr>
      <cdr:spPr>
        <a:xfrm xmlns:a="http://schemas.openxmlformats.org/drawingml/2006/main">
          <a:off x="4176252" y="1248979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GB" sz="1100"/>
        </a:p>
      </cdr:txBody>
    </cdr:sp>
  </cdr:relSizeAnchor>
  <cdr:relSizeAnchor xmlns:cdr="http://schemas.openxmlformats.org/drawingml/2006/chartDrawing">
    <cdr:from>
      <cdr:x>0.43735</cdr:x>
      <cdr:y>0.30577</cdr:y>
    </cdr:from>
    <cdr:to>
      <cdr:x>0.52431</cdr:x>
      <cdr:y>0.51592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A571E51E-033B-51E1-15F2-B7E971F0342E}"/>
            </a:ext>
          </a:extLst>
        </cdr:cNvPr>
        <cdr:cNvSpPr txBox="1"/>
      </cdr:nvSpPr>
      <cdr:spPr>
        <a:xfrm xmlns:a="http://schemas.openxmlformats.org/drawingml/2006/main">
          <a:off x="4599038" y="1330530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en-GB" sz="1100"/>
        </a:p>
      </cdr:txBody>
    </cdr:sp>
  </cdr:relSizeAnchor>
  <cdr:relSizeAnchor xmlns:cdr="http://schemas.openxmlformats.org/drawingml/2006/chartDrawing">
    <cdr:from>
      <cdr:x>0.41304</cdr:x>
      <cdr:y>0.36114</cdr:y>
    </cdr:from>
    <cdr:to>
      <cdr:x>0.5</cdr:x>
      <cdr:y>0.57128</cdr:y>
    </cdr:to>
    <cdr:sp macro="" textlink="">
      <cdr:nvSpPr>
        <cdr:cNvPr id="4" name="TextBox 3">
          <a:extLst xmlns:a="http://schemas.openxmlformats.org/drawingml/2006/main">
            <a:ext uri="{FF2B5EF4-FFF2-40B4-BE49-F238E27FC236}">
              <a16:creationId xmlns:a16="http://schemas.microsoft.com/office/drawing/2014/main" id="{F111A008-AF4F-2E46-983F-982C1500A32A}"/>
            </a:ext>
          </a:extLst>
        </cdr:cNvPr>
        <cdr:cNvSpPr txBox="1"/>
      </cdr:nvSpPr>
      <cdr:spPr>
        <a:xfrm xmlns:a="http://schemas.openxmlformats.org/drawingml/2006/main">
          <a:off x="4343400" y="1571421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US" sz="1600" dirty="0"/>
            <a:t>10.000</a:t>
          </a:r>
          <a:r>
            <a:rPr lang="en-US" sz="1100" dirty="0"/>
            <a:t>£</a:t>
          </a:r>
          <a:endParaRPr lang="en-GB" sz="1100" dirty="0"/>
        </a:p>
      </cdr:txBody>
    </cdr:sp>
  </cdr:relSizeAnchor>
  <cdr:relSizeAnchor xmlns:cdr="http://schemas.openxmlformats.org/drawingml/2006/chartDrawing">
    <cdr:from>
      <cdr:x>0.56732</cdr:x>
      <cdr:y>0.60178</cdr:y>
    </cdr:from>
    <cdr:to>
      <cdr:x>0.65428</cdr:x>
      <cdr:y>0.81192</cdr:y>
    </cdr:to>
    <cdr:sp macro="" textlink="">
      <cdr:nvSpPr>
        <cdr:cNvPr id="5" name="TextBox 4">
          <a:extLst xmlns:a="http://schemas.openxmlformats.org/drawingml/2006/main">
            <a:ext uri="{FF2B5EF4-FFF2-40B4-BE49-F238E27FC236}">
              <a16:creationId xmlns:a16="http://schemas.microsoft.com/office/drawing/2014/main" id="{9FA6CCAD-9F95-35F2-4F24-82CAF04CED2C}"/>
            </a:ext>
          </a:extLst>
        </cdr:cNvPr>
        <cdr:cNvSpPr txBox="1"/>
      </cdr:nvSpPr>
      <cdr:spPr>
        <a:xfrm xmlns:a="http://schemas.openxmlformats.org/drawingml/2006/main">
          <a:off x="5965722" y="2618556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en-US" sz="1600" dirty="0"/>
            <a:t>15.000£</a:t>
          </a:r>
          <a:endParaRPr lang="en-GB" sz="1600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399C3-EE91-C393-0905-77B1048ED8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72178-7C3D-D3B5-F510-267D2627C4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BE1C0-A3C5-59A7-4BF2-22B48EF48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37F91-98FA-E3D9-232A-CCE775813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B48A71-2A99-80D1-383C-97D38776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507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EB87E-43B2-03D7-6882-466F94C22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095B80-018B-FE0E-212D-6BC464956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07C05-E965-1490-DAE7-30C8978C2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05A27-5E5D-BB7A-7E49-97F6C3069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25FDD1-85D3-8E42-0C31-C8AFB6707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977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B5774-0E72-E35A-2306-3435B105E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11A517-8541-BDE7-FA85-F0A56BA1E2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1FC11-8A4D-3F73-81D3-299F239360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121158-5539-3C7E-CB5D-9C78B5223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C20BD-181F-DFE2-687D-BEE97A12E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657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D9746-6839-81BE-C47B-29196E7FC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6CB229-5800-39E1-897C-186A5CFE4D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13B0A9-2C87-8559-AB9E-BF425D0C83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34AB15-8BC4-B2E8-5203-4E8DB687C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E0AEFD-5305-7B61-FE49-C33C0F8E8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7F6C8-2B21-DF0D-D39D-ADC18B28A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304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3A927-77C2-4901-779E-EDFA5078C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097E83-8F29-8EFC-978D-43D238454D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8D4518-029E-2FF6-AFF5-6995FCD187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B50BFA-80F1-B09E-1FE8-7155D03EB1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9F95E6-8196-5F47-CCF5-96601E8244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6AD972-6BC2-10DB-FB33-FE752AE15E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0EEFEC-489D-5CF3-B0DE-19BE11193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0BA1A1-88ED-42C1-5099-282FFBA3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1544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1F49B-D2B4-71DC-4DBD-B81B10559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29DB97-EBE5-714E-DEE7-A1C65D71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AFE1A7-4B2C-83F8-E375-3BC0F9B02E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305E07-481D-E3AE-092C-3E6ADA840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923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18D652-3C22-1CA3-49FF-47A36A8218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F4F018F-8196-D127-5721-7B991E4F8E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55F5B-DAE7-3151-C386-F8A7C55E6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77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E93E4-F618-9E3F-00C5-38D31E730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30BD4-3953-8B3A-FB39-84DDEBAB3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42A19E-F955-E3C4-73D8-01EEEAB93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16C765-9006-F7D9-48EC-FD96094E7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18DE4-3C05-4291-A280-33BF5AF2C9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9738D-F0FF-0637-1AE7-271DBB6CA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414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7988D-3C0B-D7D7-2D81-01AC4043A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1D9136-E432-009C-64B9-FEF1FA435CF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E1C5F3-0A17-50C4-D25C-2FDE82D210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0F842E-1AEA-66DF-FEF3-56136E8A6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18A821-0BDE-5D62-390A-5C4761097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2ACFF7-07AE-90B7-26FA-FF3E9867B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248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50B5C-1E45-733F-91CB-56652D003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576FCA-CE79-1147-3FC6-649AAE5FFD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39589B-0FA1-3A11-93A8-35D90AF2E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0E1E1-E0CB-94FF-AE21-A44275389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1CEE12-4C87-B3DC-F646-207C6E135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8232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C01541-3A55-444D-7463-363BE36F59A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6C6CDB-D36F-F585-F194-2ADAA1530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C229E2-900F-B767-30A0-CDD43BF55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3AC0D3-5C36-2F70-30F3-54BFAC68DB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0B9FB-2524-9E48-239A-C4C65656F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05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47F7176-51AC-2703-CAB5-58DD5BE85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967B17-25A8-AA32-C329-344DFF50B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BEA5A-203C-B69A-E329-7218AC52F8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3E324A-A6CE-4DE3-8BE4-C726AF69F66E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A0AF76-B811-429E-D4BA-B85F2B902A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EC7AA-B073-6398-1C8F-BF358B766C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A7A613-054E-497F-A86C-6095C95BD9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85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histaminefriendlykitchen.com/radiant-salad-bowl-with-crunchy-crouton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sdagov/6276717595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19174-1379-C96F-C2A1-0425E6FC53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>
                <a:latin typeface="MS Gothic" panose="020B0609070205080204" pitchFamily="49" charset="-128"/>
                <a:ea typeface="MS Gothic" panose="020B0609070205080204" pitchFamily="49" charset="-128"/>
              </a:rPr>
              <a:t>GreenBite</a:t>
            </a:r>
            <a:r>
              <a:rPr lang="en-US" dirty="0">
                <a:latin typeface="MS Gothic" panose="020B0609070205080204" pitchFamily="49" charset="-128"/>
                <a:ea typeface="MS Gothic" panose="020B0609070205080204" pitchFamily="49" charset="-128"/>
              </a:rPr>
              <a:t> Healthy Café Business Plan</a:t>
            </a:r>
            <a:endParaRPr lang="en-GB" dirty="0">
              <a:latin typeface="MS Gothic" panose="020B0609070205080204" pitchFamily="49" charset="-128"/>
              <a:ea typeface="MS Gothic" panose="020B0609070205080204" pitchFamily="49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7188B1-3C59-536A-A2D5-074C28B44B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Bachelor of Business Management</a:t>
            </a:r>
            <a:br>
              <a:rPr lang="en-GB" dirty="0"/>
            </a:br>
            <a:r>
              <a:rPr lang="en-GB" dirty="0"/>
              <a:t>Enterprise and Entrepreneurship (LCLM4006)</a:t>
            </a:r>
            <a:br>
              <a:rPr lang="en-GB" dirty="0"/>
            </a:br>
            <a:r>
              <a:rPr lang="en-GB" dirty="0"/>
              <a:t>Lecturer: </a:t>
            </a:r>
            <a:r>
              <a:rPr lang="en-GB" dirty="0" err="1"/>
              <a:t>Fouziya</a:t>
            </a:r>
            <a:r>
              <a:rPr lang="en-GB" dirty="0"/>
              <a:t> </a:t>
            </a:r>
            <a:r>
              <a:rPr lang="en-GB" dirty="0" err="1"/>
              <a:t>Farheen</a:t>
            </a:r>
            <a:endParaRPr lang="en-GB" dirty="0"/>
          </a:p>
          <a:p>
            <a:r>
              <a:rPr lang="en-GB" dirty="0" err="1"/>
              <a:t>Claudiu</a:t>
            </a:r>
            <a:r>
              <a:rPr lang="en-GB" dirty="0"/>
              <a:t> </a:t>
            </a:r>
            <a:r>
              <a:rPr lang="en-GB" dirty="0" err="1"/>
              <a:t>Scripcariuc</a:t>
            </a:r>
            <a:br>
              <a:rPr lang="en-GB" dirty="0"/>
            </a:br>
            <a:r>
              <a:rPr lang="en-GB" dirty="0"/>
              <a:t>Student Number: 2433194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038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9D649-159C-31BB-EAC9-0460EA8CE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MS Gothic" panose="020B0609070205080204" pitchFamily="49" charset="-128"/>
                <a:ea typeface="MS Gothic" panose="020B0609070205080204" pitchFamily="49" charset="-128"/>
              </a:rPr>
              <a:t>Executive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EC1DB-209B-1C9C-890C-4075E74A6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 Healthy fast-casual café</a:t>
            </a:r>
            <a:br>
              <a:rPr lang="en-GB" dirty="0"/>
            </a:br>
            <a:r>
              <a:rPr lang="en-GB" dirty="0"/>
              <a:t>• Affordable nutritious meals</a:t>
            </a:r>
            <a:br>
              <a:rPr lang="en-GB" dirty="0"/>
            </a:br>
            <a:r>
              <a:rPr lang="en-GB" dirty="0"/>
              <a:t>• Target: students &amp; young professionals</a:t>
            </a:r>
            <a:br>
              <a:rPr lang="en-GB" dirty="0"/>
            </a:br>
            <a:r>
              <a:rPr lang="en-GB" dirty="0"/>
              <a:t>• Customizable healthy meals</a:t>
            </a:r>
            <a:br>
              <a:rPr lang="en-GB" dirty="0"/>
            </a:br>
            <a:r>
              <a:rPr lang="en-GB" dirty="0"/>
              <a:t>• Eco-friendly packaging</a:t>
            </a:r>
            <a:br>
              <a:rPr lang="en-GB" dirty="0"/>
            </a:br>
            <a:r>
              <a:rPr lang="en-GB" dirty="0"/>
              <a:t>• </a:t>
            </a:r>
            <a:r>
              <a:rPr lang="en-GB" dirty="0" err="1"/>
              <a:t>Startup</a:t>
            </a:r>
            <a:r>
              <a:rPr lang="en-GB" dirty="0"/>
              <a:t> funding: $25,000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386519-95CA-2FA4-D734-69473A7178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25747" y="1690688"/>
            <a:ext cx="2973248" cy="3490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7670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B8F6F-6C10-9151-E1ED-931D4100C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MS Gothic" panose="020B0609070205080204" pitchFamily="49" charset="-128"/>
                <a:ea typeface="MS Gothic" panose="020B0609070205080204" pitchFamily="49" charset="-128"/>
              </a:rPr>
              <a:t>Business Concept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2DF2AD02-822E-A831-19DE-41B6C3C661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5149093"/>
              </p:ext>
            </p:extLst>
          </p:nvPr>
        </p:nvGraphicFramePr>
        <p:xfrm>
          <a:off x="3632201" y="1543204"/>
          <a:ext cx="8006735" cy="42210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87F99EF-A2FE-F84C-258B-68D8A840197B}"/>
              </a:ext>
            </a:extLst>
          </p:cNvPr>
          <p:cNvSpPr txBox="1"/>
          <p:nvPr/>
        </p:nvSpPr>
        <p:spPr>
          <a:xfrm>
            <a:off x="4483510" y="3832190"/>
            <a:ext cx="1669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r"/>
            <a:r>
              <a:rPr lang="en-US" dirty="0"/>
              <a:t>Protein smoothies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329339-D1ED-558E-78F9-59F07394B047}"/>
              </a:ext>
            </a:extLst>
          </p:cNvPr>
          <p:cNvSpPr txBox="1"/>
          <p:nvPr/>
        </p:nvSpPr>
        <p:spPr>
          <a:xfrm>
            <a:off x="838200" y="2416418"/>
            <a:ext cx="364531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Customers can </a:t>
            </a:r>
            <a:r>
              <a:rPr lang="en-US" sz="3200" b="1" dirty="0"/>
              <a:t>build their own meals based on dietary preferences</a:t>
            </a:r>
            <a:r>
              <a:rPr lang="en-US" b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36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F0A69-3666-789D-7E6B-B5B8D39957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u="sng" dirty="0">
                <a:latin typeface="MS Gothic" panose="020B0609070205080204" pitchFamily="49" charset="-128"/>
                <a:ea typeface="MS Gothic" panose="020B0609070205080204" pitchFamily="49" charset="-128"/>
              </a:rPr>
              <a:t>Vision</a:t>
            </a:r>
            <a:br>
              <a:rPr lang="en-US" sz="3200" u="sng" dirty="0"/>
            </a:br>
            <a:r>
              <a:rPr lang="en-US" sz="3200" u="sng" dirty="0"/>
              <a:t>Leading healthy café brand known for quality and sustainability.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088E0C-1289-529E-3EE8-D1DC683E45D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dirty="0">
              <a:latin typeface="MS Gothic" panose="020B0609070205080204" pitchFamily="49" charset="-128"/>
              <a:ea typeface="MS Gothic" panose="020B0609070205080204" pitchFamily="49" charset="-128"/>
            </a:endParaRPr>
          </a:p>
          <a:p>
            <a:pPr marL="0" indent="0" algn="ctr">
              <a:buNone/>
            </a:pPr>
            <a:r>
              <a:rPr lang="en-US" sz="4000" dirty="0">
                <a:latin typeface="MS Gothic" panose="020B0609070205080204" pitchFamily="49" charset="-128"/>
                <a:ea typeface="MS Gothic" panose="020B0609070205080204" pitchFamily="49" charset="-128"/>
              </a:rPr>
              <a:t>Mission</a:t>
            </a:r>
            <a:br>
              <a:rPr lang="en-US" sz="4000" dirty="0"/>
            </a:br>
            <a:r>
              <a:rPr lang="en-US" sz="4000" dirty="0"/>
              <a:t>Provide affordable and nutritious meals that promote healthy lifestyles.</a:t>
            </a:r>
            <a:endParaRPr lang="en-GB" sz="4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5312E0-6E61-4A70-4EFE-BA449CEEE7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825625"/>
            <a:ext cx="5181600" cy="4351338"/>
          </a:xfrm>
        </p:spPr>
        <p:txBody>
          <a:bodyPr/>
          <a:lstStyle/>
          <a:p>
            <a:pPr marL="0" indent="0" algn="ctr">
              <a:buNone/>
            </a:pPr>
            <a:endParaRPr lang="en-US" dirty="0">
              <a:latin typeface="MS Gothic" panose="020B0609070205080204" pitchFamily="49" charset="-128"/>
              <a:ea typeface="MS Gothic" panose="020B0609070205080204" pitchFamily="49" charset="-128"/>
            </a:endParaRPr>
          </a:p>
          <a:p>
            <a:pPr marL="0" indent="0" algn="ctr">
              <a:buNone/>
            </a:pPr>
            <a:r>
              <a:rPr lang="en-US" dirty="0">
                <a:latin typeface="MS Gothic" panose="020B0609070205080204" pitchFamily="49" charset="-128"/>
                <a:ea typeface="MS Gothic" panose="020B0609070205080204" pitchFamily="49" charset="-128"/>
              </a:rPr>
              <a:t>Objectives</a:t>
            </a:r>
            <a:br>
              <a:rPr lang="en-US" dirty="0">
                <a:latin typeface="MS Gothic" panose="020B0609070205080204" pitchFamily="49" charset="-128"/>
                <a:ea typeface="MS Gothic" panose="020B0609070205080204" pitchFamily="49" charset="-128"/>
              </a:rPr>
            </a:b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• $15k monthly revenue in 6 months</a:t>
            </a:r>
            <a:br>
              <a:rPr lang="en-US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• Break-even within 12 months</a:t>
            </a:r>
            <a:br>
              <a:rPr lang="en-US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75000"/>
                  </a:schemeClr>
                </a:solidFill>
              </a:rPr>
              <a:t>• 1,500 repeat customers in year 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52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D3E21-0E01-A640-2D80-89ED6DA4B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>
                <a:latin typeface="MS Gothic" panose="020B0609070205080204" pitchFamily="49" charset="-128"/>
                <a:ea typeface="MS Gothic" panose="020B0609070205080204" pitchFamily="49" charset="-128"/>
              </a:rPr>
              <a:t>Management Structure</a:t>
            </a:r>
            <a:endParaRPr lang="en-GB" dirty="0">
              <a:latin typeface="MS Gothic" panose="020B0609070205080204" pitchFamily="49" charset="-128"/>
              <a:ea typeface="MS Gothic" panose="020B0609070205080204" pitchFamily="49" charset="-128"/>
            </a:endParaRPr>
          </a:p>
        </p:txBody>
      </p:sp>
      <p:graphicFrame>
        <p:nvGraphicFramePr>
          <p:cNvPr id="17" name="Content Placeholder 16">
            <a:extLst>
              <a:ext uri="{FF2B5EF4-FFF2-40B4-BE49-F238E27FC236}">
                <a16:creationId xmlns:a16="http://schemas.microsoft.com/office/drawing/2014/main" id="{9E886894-87D1-A72E-073B-9983F44485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59707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5159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92DA9-83C1-DCC1-55B6-D28FF79B8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MS Gothic" panose="020B0609070205080204" pitchFamily="49" charset="-128"/>
                <a:ea typeface="MS Gothic" panose="020B0609070205080204" pitchFamily="49" charset="-128"/>
              </a:rPr>
              <a:t>Market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6CD81-73E8-8326-86FB-9C439FD2F2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💪 Fitness culture growth</a:t>
            </a:r>
            <a:br>
              <a:rPr lang="en-US" dirty="0"/>
            </a:br>
            <a:r>
              <a:rPr lang="en-US" dirty="0"/>
              <a:t>The increasing popularity of gyms and fitness lifestyles is driving demand for nutritious and balanced meals.</a:t>
            </a:r>
          </a:p>
          <a:p>
            <a:pPr marL="0" indent="0">
              <a:buNone/>
            </a:pPr>
            <a:r>
              <a:rPr lang="en-US" b="1" dirty="0"/>
              <a:t>🥗 Health awareness</a:t>
            </a:r>
            <a:br>
              <a:rPr lang="en-US" dirty="0"/>
            </a:br>
            <a:r>
              <a:rPr lang="en-US" dirty="0"/>
              <a:t>Consumers are becoming more aware of nutrition and are actively choosing healthier food options.</a:t>
            </a:r>
          </a:p>
          <a:p>
            <a:pPr marL="0" indent="0">
              <a:buNone/>
            </a:pPr>
            <a:r>
              <a:rPr lang="en-US" b="1" dirty="0"/>
              <a:t>⚡ Busy lifestyles</a:t>
            </a:r>
            <a:br>
              <a:rPr lang="en-US" dirty="0"/>
            </a:br>
            <a:r>
              <a:rPr lang="en-US" dirty="0"/>
              <a:t>Modern lifestyles create demand for quick, convenient meals that are also healthy and nutritious.</a:t>
            </a:r>
          </a:p>
          <a:p>
            <a:pPr marL="0" indent="0">
              <a:buNone/>
            </a:pPr>
            <a:r>
              <a:rPr lang="en-US" b="1" dirty="0"/>
              <a:t>❤️ Demand for healthy food</a:t>
            </a:r>
            <a:br>
              <a:rPr lang="en-US" dirty="0"/>
            </a:br>
            <a:r>
              <a:rPr lang="en-US" dirty="0"/>
              <a:t>There is a growing preference for fresh, natural, and sustainable food choices among consumers.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0913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70DDD-17C3-605C-5492-B1D9A2A1C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MS Gothic" panose="020B0609070205080204" pitchFamily="49" charset="-128"/>
                <a:ea typeface="MS Gothic" panose="020B0609070205080204" pitchFamily="49" charset="-128"/>
              </a:rPr>
              <a:t>Competitive Advantage</a:t>
            </a:r>
            <a:endParaRPr lang="en-GB" dirty="0">
              <a:latin typeface="MS Gothic" panose="020B0609070205080204" pitchFamily="49" charset="-128"/>
              <a:ea typeface="MS Gothic" panose="020B0609070205080204" pitchFamily="49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0C5F1-7F60-B87B-FF69-702F31A2EE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u="sng" dirty="0"/>
              <a:t>• Health-focused menu</a:t>
            </a:r>
            <a:br>
              <a:rPr lang="en-US" u="sng" dirty="0"/>
            </a:br>
            <a:r>
              <a:rPr lang="en-US" u="sng" dirty="0"/>
              <a:t>• Customizable meals</a:t>
            </a:r>
            <a:br>
              <a:rPr lang="en-US" u="sng" dirty="0"/>
            </a:br>
            <a:r>
              <a:rPr lang="en-US" u="sng" dirty="0"/>
              <a:t>• Eco-friendly packaging</a:t>
            </a:r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2D43D2-D509-E314-259D-71B4277D3E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u="sng" dirty="0"/>
              <a:t>• Competitive pricing</a:t>
            </a:r>
            <a:br>
              <a:rPr lang="en-US" u="sng" dirty="0"/>
            </a:br>
            <a:r>
              <a:rPr lang="en-US" u="sng" dirty="0"/>
              <a:t>• Loyalty rewards program</a:t>
            </a:r>
            <a:br>
              <a:rPr lang="en-US" u="sng" dirty="0"/>
            </a:br>
            <a:r>
              <a:rPr lang="en-US" u="sng" dirty="0"/>
              <a:t>• Strategic location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4052237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94596-D179-B92D-8CE9-42E05E908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MS Gothic" panose="020B0609070205080204" pitchFamily="49" charset="-128"/>
                <a:ea typeface="MS Gothic" panose="020B0609070205080204" pitchFamily="49" charset="-128"/>
              </a:rPr>
              <a:t>Target Market &amp;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EDD1E-442F-5712-112B-57F4865507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👩‍🎓 University students</a:t>
            </a:r>
            <a:br>
              <a:rPr lang="en-US" dirty="0"/>
            </a:br>
            <a:r>
              <a:rPr lang="en-US" dirty="0"/>
              <a:t>Looking for </a:t>
            </a:r>
            <a:r>
              <a:rPr lang="en-US" b="1" dirty="0"/>
              <a:t>quick, affordable, and nutritious meals</a:t>
            </a:r>
            <a:r>
              <a:rPr lang="en-US" dirty="0"/>
              <a:t> between classes.</a:t>
            </a:r>
          </a:p>
          <a:p>
            <a:pPr marL="0" indent="0">
              <a:buNone/>
            </a:pPr>
            <a:r>
              <a:rPr lang="en-US" b="1" dirty="0"/>
              <a:t>👨‍💼 Young professionals</a:t>
            </a:r>
            <a:br>
              <a:rPr lang="en-US" dirty="0"/>
            </a:br>
            <a:r>
              <a:rPr lang="en-US" dirty="0"/>
              <a:t>Want </a:t>
            </a:r>
            <a:r>
              <a:rPr lang="en-US" b="1" dirty="0"/>
              <a:t>convenient and healthy options</a:t>
            </a:r>
            <a:r>
              <a:rPr lang="en-US" dirty="0"/>
              <a:t> during busy workdays.</a:t>
            </a:r>
          </a:p>
          <a:p>
            <a:pPr marL="0" indent="0">
              <a:buNone/>
            </a:pPr>
            <a:r>
              <a:rPr lang="en-US" b="1" dirty="0"/>
              <a:t>🏋️ Fitness enthusiasts</a:t>
            </a:r>
            <a:br>
              <a:rPr lang="en-US" dirty="0"/>
            </a:br>
            <a:r>
              <a:rPr lang="en-US" dirty="0"/>
              <a:t>Prefer meals </a:t>
            </a:r>
            <a:r>
              <a:rPr lang="en-US" b="1" dirty="0"/>
              <a:t>high in protein and energy</a:t>
            </a:r>
            <a:r>
              <a:rPr lang="en-US" dirty="0"/>
              <a:t> to support workouts.</a:t>
            </a:r>
          </a:p>
          <a:p>
            <a:pPr marL="0" indent="0">
              <a:buNone/>
            </a:pPr>
            <a:r>
              <a:rPr lang="en-US" b="1" dirty="0"/>
              <a:t>🥗 Health-conscious consumers</a:t>
            </a:r>
            <a:br>
              <a:rPr lang="en-US" dirty="0"/>
            </a:br>
            <a:r>
              <a:rPr lang="en-US" dirty="0"/>
              <a:t>Seek </a:t>
            </a:r>
            <a:r>
              <a:rPr lang="en-US" b="1" dirty="0"/>
              <a:t>fresh, natural, and sustainable food choices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>
                <a:latin typeface="MS Gothic" panose="020B0609070205080204" pitchFamily="49" charset="-128"/>
                <a:ea typeface="MS Gothic" panose="020B0609070205080204" pitchFamily="49" charset="-128"/>
              </a:rPr>
              <a:t>Marketing:</a:t>
            </a:r>
          </a:p>
          <a:p>
            <a:pPr marL="0" indent="0">
              <a:buNone/>
            </a:pPr>
            <a:r>
              <a:rPr lang="en-US" dirty="0"/>
              <a:t>Social media campaigns</a:t>
            </a:r>
            <a:br>
              <a:rPr lang="en-US" dirty="0"/>
            </a:br>
            <a:r>
              <a:rPr lang="en-US" dirty="0"/>
              <a:t>Influencer partnerships</a:t>
            </a:r>
            <a:br>
              <a:rPr lang="en-US" dirty="0"/>
            </a:br>
            <a:r>
              <a:rPr lang="en-US" dirty="0"/>
              <a:t>Student discounts</a:t>
            </a:r>
            <a:br>
              <a:rPr lang="en-US" dirty="0"/>
            </a:br>
            <a:r>
              <a:rPr lang="en-US" dirty="0"/>
              <a:t>Gym collaborations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3962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6FC89-4314-E6AF-6F99-2377851E3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MS Gothic" panose="020B0609070205080204" pitchFamily="49" charset="-128"/>
                <a:ea typeface="MS Gothic" panose="020B0609070205080204" pitchFamily="49" charset="-128"/>
              </a:rPr>
              <a:t> </a:t>
            </a:r>
            <a:r>
              <a:rPr lang="en-GB" b="1" dirty="0">
                <a:latin typeface="MS Gothic" panose="020B0609070205080204" pitchFamily="49" charset="-128"/>
                <a:ea typeface="MS Gothic" panose="020B0609070205080204" pitchFamily="49" charset="-128"/>
              </a:rPr>
              <a:t>Start-up Funding</a:t>
            </a:r>
            <a:endParaRPr lang="en-GB" dirty="0">
              <a:latin typeface="MS Gothic" panose="020B0609070205080204" pitchFamily="49" charset="-128"/>
              <a:ea typeface="MS Gothic" panose="020B0609070205080204" pitchFamily="49" charset="-128"/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42015B2-D01C-EB32-42A1-5567ACD538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47055686"/>
              </p:ext>
            </p:extLst>
          </p:nvPr>
        </p:nvGraphicFramePr>
        <p:xfrm>
          <a:off x="1133168" y="1845289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579E32C-55D9-626F-DE01-C6E06341D24A}"/>
              </a:ext>
            </a:extLst>
          </p:cNvPr>
          <p:cNvSpPr txBox="1"/>
          <p:nvPr/>
        </p:nvSpPr>
        <p:spPr>
          <a:xfrm>
            <a:off x="4719483" y="6351227"/>
            <a:ext cx="3293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Total start-up funding: </a:t>
            </a:r>
            <a:r>
              <a:rPr lang="en-GB" b="1" dirty="0"/>
              <a:t>$25,000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2781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67A22-E552-A965-42C6-84AEC4075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MS Gothic" panose="020B0609070205080204" pitchFamily="49" charset="-128"/>
                <a:ea typeface="MS Gothic" panose="020B0609070205080204" pitchFamily="49" charset="-128"/>
              </a:rPr>
              <a:t>Revenue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16CC6-0878-0155-BE3E-1671B1ADAD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Average meal price: $10</a:t>
            </a:r>
            <a:br>
              <a:rPr lang="en-US" dirty="0"/>
            </a:br>
            <a:r>
              <a:rPr lang="en-US" dirty="0"/>
              <a:t>Daily sales: 60 meals</a:t>
            </a:r>
          </a:p>
          <a:p>
            <a:r>
              <a:rPr lang="en-US" dirty="0"/>
              <a:t>Monthly revenue: </a:t>
            </a:r>
            <a:r>
              <a:rPr lang="en-US" b="1" dirty="0"/>
              <a:t>$15,600</a:t>
            </a:r>
            <a:br>
              <a:rPr lang="en-US" dirty="0"/>
            </a:br>
            <a:r>
              <a:rPr lang="en-US" dirty="0"/>
              <a:t>Monthly costs: </a:t>
            </a:r>
            <a:r>
              <a:rPr lang="en-US" b="1" dirty="0"/>
              <a:t>$12,000</a:t>
            </a:r>
            <a:endParaRPr lang="en-US" dirty="0"/>
          </a:p>
          <a:p>
            <a:r>
              <a:rPr lang="en-US" dirty="0"/>
              <a:t>Profit: </a:t>
            </a:r>
            <a:r>
              <a:rPr lang="en-US" b="1" dirty="0"/>
              <a:t>$3,600</a:t>
            </a:r>
            <a:endParaRPr lang="en-US" dirty="0"/>
          </a:p>
          <a:p>
            <a:r>
              <a:rPr lang="en-US" dirty="0"/>
              <a:t>Conclusion:</a:t>
            </a:r>
          </a:p>
          <a:p>
            <a:pPr marL="0" indent="0">
              <a:buNone/>
            </a:pPr>
            <a:r>
              <a:rPr lang="en-US" dirty="0" err="1"/>
              <a:t>GreenBite</a:t>
            </a:r>
            <a:r>
              <a:rPr lang="en-US" dirty="0"/>
              <a:t> Healthy Café has strong potential due to </a:t>
            </a:r>
            <a:r>
              <a:rPr lang="en-US" b="1" dirty="0"/>
              <a:t>growing demand for healthy food and sustainable dining options.</a:t>
            </a:r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B61A16-63C3-639F-0B84-28606C66D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2476" y="1367868"/>
            <a:ext cx="4559710" cy="3258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7411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">
      <a:dk1>
        <a:srgbClr val="2E7D32"/>
      </a:dk1>
      <a:lt1>
        <a:srgbClr val="66BB6A"/>
      </a:lt1>
      <a:dk2>
        <a:srgbClr val="333333"/>
      </a:dk2>
      <a:lt2>
        <a:srgbClr val="F5F5F5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407</Words>
  <Application>Microsoft Office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MS Gothic</vt:lpstr>
      <vt:lpstr>Arial</vt:lpstr>
      <vt:lpstr>Calibri</vt:lpstr>
      <vt:lpstr>Calibri Light</vt:lpstr>
      <vt:lpstr>Office Theme</vt:lpstr>
      <vt:lpstr>GreenBite Healthy Café Business Plan</vt:lpstr>
      <vt:lpstr>Executive Summary</vt:lpstr>
      <vt:lpstr>Business Concept</vt:lpstr>
      <vt:lpstr>Vision Leading healthy café brand known for quality and sustainability.</vt:lpstr>
      <vt:lpstr> Management Structure</vt:lpstr>
      <vt:lpstr>Market Opportunity</vt:lpstr>
      <vt:lpstr>Competitive Advantage</vt:lpstr>
      <vt:lpstr>Target Market &amp; Marketing</vt:lpstr>
      <vt:lpstr> Start-up Funding</vt:lpstr>
      <vt:lpstr>Revenue &amp; 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GreenBite Healthy Café Business Plan</dc:title>
  <dc:creator>pc</dc:creator>
  <cp:lastModifiedBy>pc</cp:lastModifiedBy>
  <cp:revision>1</cp:revision>
  <dcterms:created xsi:type="dcterms:W3CDTF">2026-03-15T23:12:05Z</dcterms:created>
  <dcterms:modified xsi:type="dcterms:W3CDTF">2026-03-15T23:32:51Z</dcterms:modified>
</cp:coreProperties>
</file>