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32767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 horzBarState="maximized">
    <p:restoredLeft sz="15987" autoAdjust="0"/>
    <p:restoredTop sz="94660"/>
  </p:normalViewPr>
  <p:slideViewPr>
    <p:cSldViewPr snapToGrid="0">
      <p:cViewPr varScale="1">
        <p:scale>
          <a:sx n="68" d="100"/>
          <a:sy n="68" d="100"/>
        </p:scale>
        <p:origin x="-552" y="-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E9D6844-2354-BD81-969C-C16119C481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3C22D201-1D1B-3FFC-69B2-EB4ED7EA27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178F6F7-10BD-579C-5A68-1B2BF2EA78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47163A8-C9E9-5DD8-C64A-BD31FFB76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850E4463-6CFC-92D0-EECE-90207E543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264519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DDD0DC9-5411-C603-82E7-C390C0851F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A4E4AD1-D800-8E76-1471-C85BCDF7A0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E0E5577-F39C-8666-4297-31BA578E1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B3A3D223-B96B-C6C0-0941-BD52CC6052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1032D71-16E4-9394-5A8E-C5898EBD6E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061844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C93FDBA-007A-0AF5-728E-DE75F9507D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CC3CC636-FFED-F490-3EAF-6D35205596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B0956E7A-3917-3D36-30A9-E5E158899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0CDA6A0-0DAA-75EF-678F-84BD59C93A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9F0F63C9-C772-8639-E9E9-D5402E1B2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820505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4C91C72-01C9-B046-6E19-91809633D6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FAE1E508-1132-AF52-A36F-A7E6C54E0A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6C011DE9-1F43-9A05-C9F8-226176E972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44ED8FA0-AF68-A910-5856-040350AF9B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E2AC9DCE-C34B-DA66-C194-60B8D33B15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4500FDC5-9357-D80E-826F-D2D71980A9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831244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E5AA397B-FC06-CCAA-9BA0-43BD38B7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6EF13754-17EF-987C-9229-8D7E1A90E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38BC2B61-31C4-2AD3-1472-5B633C1E397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F1D3B553-30F0-8B89-131C-1261978C85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A94F0807-6B31-F57B-DFE9-5B79383718C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0C533157-507D-E8CE-1DD8-B5A5DE3E9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5E6D7295-CB91-19F6-1A81-49C488D5B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C09B9C8C-4F20-9FE7-354D-729E0A4853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7404042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70B2AD66-AB51-0DB7-7A24-4E31CBFB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3BC55DE8-1C89-E019-1983-50A326CFA1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CB8E0586-12E0-6BE1-5CC9-614FBB0A3B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CF9C0B83-05F6-E263-7119-02812CE63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8841547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B4947141-255F-7EFF-B978-C27FB6DD8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1447C307-59CB-4619-744D-D8E6750AA7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5D038227-C094-1C49-FB2B-C8492F097B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83138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2665BF0-7981-C6E7-65A3-CF5A4E50EF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FF8D754-8B47-F8F0-C33A-8C0BCA659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0E4F6667-4851-C600-7712-A1C9645177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034CE311-D3E8-24C4-08AD-0381E9D80F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BE230208-596E-7EA0-6A50-6E975461E0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A31097B9-7985-BB6C-3483-A932DD6935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34026246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727B7A8-7FA8-929E-EE85-8CF3A35BE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09A46660-CD1A-FD31-009F-97C415A23D1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D07FA5E4-F449-2100-E1E6-FF2290E4A6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8309408B-2D13-7362-CC69-3978D58F1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0957F789-E811-2ABC-03F7-3172A9578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920D215B-35BA-F140-7EF6-E3447327B1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327653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7AA5A5D-02BB-7460-8B64-E8E4462933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E5B24EE6-5B9A-FAFC-F411-F4E5ADA1C98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A88D8F0-69E3-CCC6-3C0C-117939DC88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2D834B52-B73A-8414-0E3B-23022B2A6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B79299C4-0AB1-9337-96EE-4927BC7933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22103294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A59A1150-6C44-03AC-5EAD-E9A1B1BDF33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E505C425-E3A2-91B7-C104-11E37727D5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D529F482-2DD4-4E56-6F09-308CEED08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119A4C0-FFFC-4042-70CA-29689499C4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46EDB0C4-78F3-5A72-F22D-1B1D879ADE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1071083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ED5C03CE-F35F-1852-78A2-664064063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2D22CF9A-393F-DAEB-E538-96B62864A3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680CA06-A360-4128-211A-67B533CD3E4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45BBB-A368-42D0-86B2-C648EFAF0C02}" type="datetimeFigureOut">
              <a:rPr lang="en-GB" smtClean="0"/>
              <a:pPr/>
              <a:t>14/03/2023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3271D167-5C4E-B381-AD84-D953B1D098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4450DD1-6CB7-4803-24F0-0AB102F2398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86DFCB-B92B-4B6E-B4AF-C2F02DAE8CC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="" xmlns:p14="http://schemas.microsoft.com/office/powerpoint/2010/main" val="4856638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3852289-16BF-DDB0-67AE-0D15C708180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Learning in Digital Era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4066CF24-66C5-2B3D-5308-D403790FC1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Robyn Daly</a:t>
            </a:r>
          </a:p>
          <a:p>
            <a:r>
              <a:rPr lang="en-GB" dirty="0" smtClean="0"/>
              <a:t>Student ID; 2222394</a:t>
            </a:r>
            <a:endParaRPr lang="en-GB" dirty="0"/>
          </a:p>
        </p:txBody>
      </p:sp>
    </p:spTree>
    <p:extLst>
      <p:ext uri="{BB962C8B-B14F-4D97-AF65-F5344CB8AC3E}">
        <p14:creationId xmlns="" xmlns:p14="http://schemas.microsoft.com/office/powerpoint/2010/main" val="3117176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="" xmlns:a16="http://schemas.microsoft.com/office/drawing/2014/main" id="{0685C930-5FA8-591C-84CD-39F47914302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204025470"/>
              </p:ext>
            </p:extLst>
          </p:nvPr>
        </p:nvGraphicFramePr>
        <p:xfrm>
          <a:off x="286623" y="283439"/>
          <a:ext cx="11618754" cy="5534094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1943393">
                  <a:extLst>
                    <a:ext uri="{9D8B030D-6E8A-4147-A177-3AD203B41FA5}">
                      <a16:colId xmlns="" xmlns:a16="http://schemas.microsoft.com/office/drawing/2014/main" val="4227390396"/>
                    </a:ext>
                  </a:extLst>
                </a:gridCol>
                <a:gridCol w="1929525">
                  <a:extLst>
                    <a:ext uri="{9D8B030D-6E8A-4147-A177-3AD203B41FA5}">
                      <a16:colId xmlns="" xmlns:a16="http://schemas.microsoft.com/office/drawing/2014/main" val="4196001913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232522430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1164623800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485981499"/>
                    </a:ext>
                  </a:extLst>
                </a:gridCol>
                <a:gridCol w="1936459">
                  <a:extLst>
                    <a:ext uri="{9D8B030D-6E8A-4147-A177-3AD203B41FA5}">
                      <a16:colId xmlns="" xmlns:a16="http://schemas.microsoft.com/office/drawing/2014/main" val="19902226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</a:t>
                      </a:r>
                    </a:p>
                    <a:p>
                      <a:pPr algn="ctr"/>
                      <a:r>
                        <a:rPr lang="en-GB" sz="1200" dirty="0"/>
                        <a:t>long-term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your specific</a:t>
                      </a:r>
                    </a:p>
                    <a:p>
                      <a:pPr algn="ctr"/>
                      <a:r>
                        <a:rPr lang="en-GB" sz="1200" dirty="0"/>
                        <a:t>career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are the key skills</a:t>
                      </a:r>
                    </a:p>
                    <a:p>
                      <a:pPr algn="ctr"/>
                      <a:r>
                        <a:rPr lang="en-GB" sz="1200" dirty="0"/>
                        <a:t>needed for each one</a:t>
                      </a:r>
                    </a:p>
                    <a:p>
                      <a:pPr algn="ctr"/>
                      <a:r>
                        <a:rPr lang="en-GB" sz="1200" dirty="0"/>
                        <a:t>of your goals?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skills do you</a:t>
                      </a:r>
                    </a:p>
                    <a:p>
                      <a:pPr algn="ctr"/>
                      <a:r>
                        <a:rPr lang="en-GB" sz="1200" dirty="0"/>
                        <a:t>need to work on?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What actions are you</a:t>
                      </a:r>
                    </a:p>
                    <a:p>
                      <a:pPr algn="ctr"/>
                      <a:r>
                        <a:rPr lang="en-GB" sz="1200" dirty="0"/>
                        <a:t>going to take?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dirty="0"/>
                        <a:t>When are you</a:t>
                      </a:r>
                    </a:p>
                    <a:p>
                      <a:pPr algn="ctr"/>
                      <a:r>
                        <a:rPr lang="en-GB" sz="1200" dirty="0"/>
                        <a:t>going to complete</a:t>
                      </a:r>
                    </a:p>
                    <a:p>
                      <a:pPr algn="ctr"/>
                      <a:r>
                        <a:rPr lang="en-GB" sz="1200" dirty="0"/>
                        <a:t>your training by?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903260562"/>
                  </a:ext>
                </a:extLst>
              </a:tr>
              <a:tr h="1409134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CERTHE</a:t>
                      </a:r>
                    </a:p>
                    <a:p>
                      <a:r>
                        <a:rPr lang="en-GB" sz="1200" dirty="0" smtClean="0"/>
                        <a:t>COMPUTING</a:t>
                      </a:r>
                    </a:p>
                    <a:p>
                      <a:r>
                        <a:rPr lang="en-GB" sz="1200" dirty="0" smtClean="0"/>
                        <a:t>SKILLS </a:t>
                      </a:r>
                    </a:p>
                    <a:p>
                      <a:r>
                        <a:rPr lang="en-GB" sz="1200" dirty="0" smtClean="0"/>
                        <a:t>FOR</a:t>
                      </a:r>
                      <a:r>
                        <a:rPr lang="en-GB" sz="1200" baseline="0" dirty="0" smtClean="0"/>
                        <a:t> THE</a:t>
                      </a:r>
                    </a:p>
                    <a:p>
                      <a:r>
                        <a:rPr lang="en-GB" sz="1200" baseline="0" dirty="0" smtClean="0"/>
                        <a:t>WORKPLACE</a:t>
                      </a:r>
                    </a:p>
                    <a:p>
                      <a:endParaRPr lang="en-GB" sz="1200" baseline="0" dirty="0" smtClean="0"/>
                    </a:p>
                    <a:p>
                      <a:r>
                        <a:rPr lang="en-GB" sz="1200" baseline="0" dirty="0" smtClean="0"/>
                        <a:t>LEVEL 4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Complete term1 on time.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Time management skills</a:t>
                      </a:r>
                    </a:p>
                    <a:p>
                      <a:r>
                        <a:rPr lang="en-GB" sz="1200" dirty="0" smtClean="0"/>
                        <a:t>Practical tool skills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All basic skills including critical thinking, critical writing and time keeping.</a:t>
                      </a:r>
                    </a:p>
                    <a:p>
                      <a:r>
                        <a:rPr lang="en-GB" sz="1200" dirty="0" smtClean="0"/>
                        <a:t>100% attendance.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Revise</a:t>
                      </a:r>
                      <a:r>
                        <a:rPr lang="en-GB" sz="1200" baseline="0" dirty="0" smtClean="0"/>
                        <a:t> more at home so </a:t>
                      </a:r>
                      <a:r>
                        <a:rPr lang="en-GB" sz="1200" baseline="0" dirty="0" err="1" smtClean="0"/>
                        <a:t>im</a:t>
                      </a:r>
                      <a:r>
                        <a:rPr lang="en-GB" sz="1200" baseline="0" dirty="0" smtClean="0"/>
                        <a:t> up to date in lessons, and able to submit assignment(s) on time.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3-4 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26407472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Complete term2 on time.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aseline="0" dirty="0" smtClean="0"/>
                        <a:t>Social speaking</a:t>
                      </a:r>
                    </a:p>
                    <a:p>
                      <a:r>
                        <a:rPr lang="en-GB" sz="1200" baseline="0" dirty="0" smtClean="0"/>
                        <a:t>Active listening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aseline="0" dirty="0" smtClean="0"/>
                        <a:t>I need to work and keep refreshing all basic skills, to gain confidence to work alone or part of a team.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Invest</a:t>
                      </a:r>
                      <a:r>
                        <a:rPr lang="en-GB" sz="1200" baseline="0" dirty="0" smtClean="0"/>
                        <a:t> time researching </a:t>
                      </a:r>
                      <a:r>
                        <a:rPr lang="en-GB" sz="1200" baseline="0" dirty="0" smtClean="0"/>
                        <a:t>my </a:t>
                      </a:r>
                      <a:r>
                        <a:rPr lang="en-GB" sz="1200" baseline="0" dirty="0" smtClean="0"/>
                        <a:t>options. Get online</a:t>
                      </a:r>
                      <a:r>
                        <a:rPr lang="en-GB" sz="1200" baseline="0" dirty="0" smtClean="0"/>
                        <a:t>, </a:t>
                      </a:r>
                      <a:r>
                        <a:rPr lang="en-GB" sz="1200" baseline="0" dirty="0" smtClean="0"/>
                        <a:t>be active in my pursuit for information. (1)</a:t>
                      </a:r>
                    </a:p>
                    <a:p>
                      <a:r>
                        <a:rPr lang="en-GB" sz="1200" dirty="0" smtClean="0"/>
                        <a:t>Attend lessons </a:t>
                      </a:r>
                    </a:p>
                    <a:p>
                      <a:r>
                        <a:rPr lang="en-GB" sz="1200" dirty="0" smtClean="0"/>
                        <a:t>Set</a:t>
                      </a:r>
                      <a:r>
                        <a:rPr lang="en-GB" sz="1200" baseline="0" dirty="0" smtClean="0"/>
                        <a:t> smart targets; make honest targets, stay </a:t>
                      </a:r>
                      <a:r>
                        <a:rPr lang="en-GB" sz="1200" baseline="0" dirty="0" smtClean="0"/>
                        <a:t>focused </a:t>
                      </a:r>
                      <a:r>
                        <a:rPr lang="en-GB" sz="1200" baseline="0" dirty="0" smtClean="0"/>
                        <a:t>(2)</a:t>
                      </a:r>
                      <a:endParaRPr lang="en-GB" sz="1200" dirty="0" smtClean="0"/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5-8 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5961862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Complete</a:t>
                      </a:r>
                      <a:r>
                        <a:rPr lang="en-GB" sz="1200" baseline="0" dirty="0" smtClean="0"/>
                        <a:t> term3 on time.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Problem solving.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 need to keep working on all computer</a:t>
                      </a:r>
                      <a:r>
                        <a:rPr lang="en-GB" sz="1200" baseline="0" dirty="0" smtClean="0"/>
                        <a:t> skills to gain confidence to be able to use independently in my workplace.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Be</a:t>
                      </a:r>
                      <a:r>
                        <a:rPr lang="en-GB" sz="1200" baseline="0" dirty="0" smtClean="0"/>
                        <a:t> more specific, so its easier to achieve career goals, have time for and appreciate the essentials. (3)</a:t>
                      </a:r>
                      <a:endParaRPr lang="en-GB" sz="120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9-12 months</a:t>
                      </a:r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33111706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40305206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extLst>
                  <a:ext uri="{0D108BD9-81ED-4DB2-BD59-A6C34878D82A}">
                    <a16:rowId xmlns="" xmlns:a16="http://schemas.microsoft.com/office/drawing/2014/main" val="72767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1470107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BFF4B55C-076C-9BB1-E909-CEAE747602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87E0FB5E-A107-942E-C251-8658773DCE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 smtClean="0"/>
              <a:t>(1) jobsite.co.uk</a:t>
            </a:r>
          </a:p>
          <a:p>
            <a:r>
              <a:rPr lang="en-GB" sz="1400" dirty="0" smtClean="0"/>
              <a:t>(2) jobsite.co.uk</a:t>
            </a:r>
          </a:p>
          <a:p>
            <a:r>
              <a:rPr lang="en-GB" sz="1400" dirty="0" smtClean="0"/>
              <a:t>(3) totempool.com</a:t>
            </a:r>
            <a:endParaRPr lang="en-GB" sz="1400" dirty="0"/>
          </a:p>
        </p:txBody>
      </p:sp>
    </p:spTree>
    <p:extLst>
      <p:ext uri="{BB962C8B-B14F-4D97-AF65-F5344CB8AC3E}">
        <p14:creationId xmlns="" xmlns:p14="http://schemas.microsoft.com/office/powerpoint/2010/main" val="24316013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7861</TotalTime>
  <Words>259</Words>
  <Application>Microsoft Office PowerPoint</Application>
  <PresentationFormat>Custom</PresentationFormat>
  <Paragraphs>48</Paragraphs>
  <Slides>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4" baseType="lpstr">
      <vt:lpstr>Office Theme</vt:lpstr>
      <vt:lpstr>Learning in Digital Era</vt:lpstr>
      <vt:lpstr>Slide 2</vt:lpstr>
      <vt:lpstr>References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Digital Era</dc:title>
  <dc:creator>Muhammad Azeem Abbas</dc:creator>
  <cp:lastModifiedBy>usr</cp:lastModifiedBy>
  <cp:revision>11</cp:revision>
  <dcterms:created xsi:type="dcterms:W3CDTF">2022-07-21T09:53:39Z</dcterms:created>
  <dcterms:modified xsi:type="dcterms:W3CDTF">2023-03-19T21:27:50Z</dcterms:modified>
</cp:coreProperties>
</file>