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handoutMasterIdLst>
    <p:handoutMasterId r:id="rId23"/>
  </p:handoutMasterIdLst>
  <p:sldIdLst>
    <p:sldId id="314" r:id="rId5"/>
    <p:sldId id="301" r:id="rId6"/>
    <p:sldId id="302" r:id="rId7"/>
    <p:sldId id="261" r:id="rId8"/>
    <p:sldId id="303" r:id="rId9"/>
    <p:sldId id="304" r:id="rId10"/>
    <p:sldId id="305" r:id="rId11"/>
    <p:sldId id="306" r:id="rId12"/>
    <p:sldId id="307" r:id="rId13"/>
    <p:sldId id="308" r:id="rId14"/>
    <p:sldId id="309" r:id="rId15"/>
    <p:sldId id="310" r:id="rId16"/>
    <p:sldId id="268" r:id="rId17"/>
    <p:sldId id="276" r:id="rId18"/>
    <p:sldId id="311" r:id="rId19"/>
    <p:sldId id="312" r:id="rId20"/>
    <p:sldId id="313" r:id="rId2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4400"/>
    <a:srgbClr val="446992"/>
    <a:srgbClr val="AEC2D8"/>
    <a:srgbClr val="98432A"/>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839" autoAdjust="0"/>
  </p:normalViewPr>
  <p:slideViewPr>
    <p:cSldViewPr snapToGrid="0" showGuides="1">
      <p:cViewPr varScale="1">
        <p:scale>
          <a:sx n="88" d="100"/>
          <a:sy n="88" d="100"/>
        </p:scale>
        <p:origin x="494" y="72"/>
      </p:cViewPr>
      <p:guideLst>
        <p:guide orient="horz" pos="1536"/>
        <p:guide pos="312"/>
      </p:guideLst>
    </p:cSldViewPr>
  </p:slideViewPr>
  <p:outlineViewPr>
    <p:cViewPr>
      <p:scale>
        <a:sx n="33" d="100"/>
        <a:sy n="33" d="100"/>
      </p:scale>
      <p:origin x="0" y="0"/>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96E9D2-62ED-430E-AEE0-BAFE7D9CFF12}" type="doc">
      <dgm:prSet loTypeId="urn:microsoft.com/office/officeart/2005/8/layout/process5" loCatId="process" qsTypeId="urn:microsoft.com/office/officeart/2005/8/quickstyle/3d2" qsCatId="3D" csTypeId="urn:microsoft.com/office/officeart/2005/8/colors/colorful4" csCatId="colorful" phldr="1"/>
      <dgm:spPr/>
    </dgm:pt>
    <dgm:pt modelId="{3BC8FFC9-AA0A-421F-B0B1-CCFB4A9495FA}">
      <dgm:prSet phldrT="[Text]" custT="1"/>
      <dgm:spPr/>
      <dgm:t>
        <a:bodyPr/>
        <a:lstStyle/>
        <a:p>
          <a:pPr>
            <a:buNone/>
          </a:pPr>
          <a:r>
            <a:rPr lang="en-IN" sz="1800" b="1">
              <a:solidFill>
                <a:schemeClr val="tx1"/>
              </a:solidFill>
              <a:latin typeface="Arial" panose="020B0604020202020204" pitchFamily="34" charset="0"/>
              <a:cs typeface="Arial" panose="020B0604020202020204" pitchFamily="34" charset="0"/>
            </a:rPr>
            <a:t>Warning signs</a:t>
          </a:r>
        </a:p>
      </dgm:t>
    </dgm:pt>
    <dgm:pt modelId="{A70B647C-DC8E-4BD4-9D97-E5CA0BBD1B8D}" type="parTrans" cxnId="{98A2DBB2-5A4D-4C7B-8CF8-B4979E48FDC0}">
      <dgm:prSet/>
      <dgm:spPr/>
      <dgm:t>
        <a:bodyPr/>
        <a:lstStyle/>
        <a:p>
          <a:endParaRPr lang="en-IN"/>
        </a:p>
      </dgm:t>
    </dgm:pt>
    <dgm:pt modelId="{CC7ED0E2-365A-455D-A25C-F4C70BDB5428}" type="sibTrans" cxnId="{98A2DBB2-5A4D-4C7B-8CF8-B4979E48FDC0}">
      <dgm:prSet/>
      <dgm:spPr/>
      <dgm:t>
        <a:bodyPr/>
        <a:lstStyle/>
        <a:p>
          <a:endParaRPr lang="en-IN"/>
        </a:p>
      </dgm:t>
    </dgm:pt>
    <dgm:pt modelId="{656A959B-B8EE-4DB6-BAD6-DD50098CD1C5}">
      <dgm:prSet phldrT="[Text]" custT="1"/>
      <dgm:spPr/>
      <dgm:t>
        <a:bodyPr/>
        <a:lstStyle/>
        <a:p>
          <a:pPr>
            <a:buNone/>
          </a:pPr>
          <a:r>
            <a:rPr lang="en-IN" sz="1800" b="1">
              <a:solidFill>
                <a:schemeClr val="tx1"/>
              </a:solidFill>
              <a:latin typeface="Arial" panose="020B0604020202020204" pitchFamily="34" charset="0"/>
              <a:cs typeface="Arial" panose="020B0604020202020204" pitchFamily="34" charset="0"/>
            </a:rPr>
            <a:t>Reporting </a:t>
          </a:r>
        </a:p>
      </dgm:t>
    </dgm:pt>
    <dgm:pt modelId="{FB392230-5EEE-4087-BFC0-E186E7663397}" type="parTrans" cxnId="{B1E5D2D9-84E1-40E3-8AE5-6F2D7A2C8087}">
      <dgm:prSet/>
      <dgm:spPr/>
      <dgm:t>
        <a:bodyPr/>
        <a:lstStyle/>
        <a:p>
          <a:endParaRPr lang="en-IN"/>
        </a:p>
      </dgm:t>
    </dgm:pt>
    <dgm:pt modelId="{78657D27-4DD9-46EA-B2B4-AB0282A9FD7E}" type="sibTrans" cxnId="{B1E5D2D9-84E1-40E3-8AE5-6F2D7A2C8087}">
      <dgm:prSet/>
      <dgm:spPr/>
      <dgm:t>
        <a:bodyPr/>
        <a:lstStyle/>
        <a:p>
          <a:endParaRPr lang="en-IN"/>
        </a:p>
      </dgm:t>
    </dgm:pt>
    <dgm:pt modelId="{FC4013DD-5100-4A14-B10F-847C77FBC00E}">
      <dgm:prSet phldrT="[Text]" custT="1"/>
      <dgm:spPr/>
      <dgm:t>
        <a:bodyPr/>
        <a:lstStyle/>
        <a:p>
          <a:pPr>
            <a:buNone/>
          </a:pPr>
          <a:r>
            <a:rPr lang="en-IN" sz="1800" b="1">
              <a:solidFill>
                <a:schemeClr val="tx1"/>
              </a:solidFill>
              <a:latin typeface="Arial" panose="020B0604020202020204" pitchFamily="34" charset="0"/>
              <a:cs typeface="Arial" panose="020B0604020202020204" pitchFamily="34" charset="0"/>
            </a:rPr>
            <a:t>Investigation </a:t>
          </a:r>
        </a:p>
      </dgm:t>
    </dgm:pt>
    <dgm:pt modelId="{838CCFAB-FC08-4CE5-9739-49F1A2EDC00B}" type="parTrans" cxnId="{676B4292-F833-4E1A-971C-A84999F05CDD}">
      <dgm:prSet/>
      <dgm:spPr/>
      <dgm:t>
        <a:bodyPr/>
        <a:lstStyle/>
        <a:p>
          <a:endParaRPr lang="en-IN"/>
        </a:p>
      </dgm:t>
    </dgm:pt>
    <dgm:pt modelId="{8EB6076A-8C4A-4324-8235-5A2C21A09422}" type="sibTrans" cxnId="{676B4292-F833-4E1A-971C-A84999F05CDD}">
      <dgm:prSet/>
      <dgm:spPr/>
      <dgm:t>
        <a:bodyPr/>
        <a:lstStyle/>
        <a:p>
          <a:endParaRPr lang="en-IN"/>
        </a:p>
      </dgm:t>
    </dgm:pt>
    <dgm:pt modelId="{CE59A69A-59FF-4D45-B78A-D64984D606EA}">
      <dgm:prSet phldrT="[Text]" custT="1"/>
      <dgm:spPr/>
      <dgm:t>
        <a:bodyPr/>
        <a:lstStyle/>
        <a:p>
          <a:pPr>
            <a:buNone/>
          </a:pPr>
          <a:r>
            <a:rPr lang="en-IN" sz="1800" b="1">
              <a:solidFill>
                <a:schemeClr val="tx1"/>
              </a:solidFill>
              <a:latin typeface="Arial" panose="020B0604020202020204" pitchFamily="34" charset="0"/>
              <a:cs typeface="Arial" panose="020B0604020202020204" pitchFamily="34" charset="0"/>
            </a:rPr>
            <a:t>Escalation </a:t>
          </a:r>
        </a:p>
      </dgm:t>
    </dgm:pt>
    <dgm:pt modelId="{B05D9529-61DE-4376-AFCA-F5BAF1725AA0}" type="parTrans" cxnId="{692B2643-A992-4159-84FB-F3ADA7BDC59C}">
      <dgm:prSet/>
      <dgm:spPr/>
      <dgm:t>
        <a:bodyPr/>
        <a:lstStyle/>
        <a:p>
          <a:endParaRPr lang="en-IN"/>
        </a:p>
      </dgm:t>
    </dgm:pt>
    <dgm:pt modelId="{6906012E-B046-4D6B-A879-542AD5EEB8E3}" type="sibTrans" cxnId="{692B2643-A992-4159-84FB-F3ADA7BDC59C}">
      <dgm:prSet/>
      <dgm:spPr/>
      <dgm:t>
        <a:bodyPr/>
        <a:lstStyle/>
        <a:p>
          <a:endParaRPr lang="en-IN"/>
        </a:p>
      </dgm:t>
    </dgm:pt>
    <dgm:pt modelId="{009F0A73-3413-40EF-8A84-FDCEE5CD4230}">
      <dgm:prSet phldrT="[Text]" custT="1"/>
      <dgm:spPr/>
      <dgm:t>
        <a:bodyPr/>
        <a:lstStyle/>
        <a:p>
          <a:pPr>
            <a:buNone/>
          </a:pPr>
          <a:r>
            <a:rPr lang="en-IN" sz="1800" b="1">
              <a:solidFill>
                <a:schemeClr val="tx1"/>
              </a:solidFill>
              <a:latin typeface="Arial" panose="020B0604020202020204" pitchFamily="34" charset="0"/>
              <a:cs typeface="Arial" panose="020B0604020202020204" pitchFamily="34" charset="0"/>
            </a:rPr>
            <a:t>Intervention </a:t>
          </a:r>
        </a:p>
      </dgm:t>
    </dgm:pt>
    <dgm:pt modelId="{723798ED-3E56-42C9-9477-69811E924AA6}" type="parTrans" cxnId="{F2C5A98F-A13A-4414-B65B-66BAD772101D}">
      <dgm:prSet/>
      <dgm:spPr/>
      <dgm:t>
        <a:bodyPr/>
        <a:lstStyle/>
        <a:p>
          <a:endParaRPr lang="en-IN"/>
        </a:p>
      </dgm:t>
    </dgm:pt>
    <dgm:pt modelId="{9B3FA70F-F48F-4DA9-859D-17C31779EC9A}" type="sibTrans" cxnId="{F2C5A98F-A13A-4414-B65B-66BAD772101D}">
      <dgm:prSet/>
      <dgm:spPr/>
      <dgm:t>
        <a:bodyPr/>
        <a:lstStyle/>
        <a:p>
          <a:endParaRPr lang="en-IN"/>
        </a:p>
      </dgm:t>
    </dgm:pt>
    <dgm:pt modelId="{93746650-1307-429B-8B04-5DAF5C227CD8}">
      <dgm:prSet phldrT="[Text]" custT="1"/>
      <dgm:spPr/>
      <dgm:t>
        <a:bodyPr/>
        <a:lstStyle/>
        <a:p>
          <a:pPr>
            <a:buNone/>
          </a:pPr>
          <a:r>
            <a:rPr lang="en-IN" sz="1800" b="1">
              <a:solidFill>
                <a:schemeClr val="tx1"/>
              </a:solidFill>
              <a:latin typeface="Arial" panose="020B0604020202020204" pitchFamily="34" charset="0"/>
              <a:cs typeface="Arial" panose="020B0604020202020204" pitchFamily="34" charset="0"/>
            </a:rPr>
            <a:t>Learning</a:t>
          </a:r>
        </a:p>
      </dgm:t>
    </dgm:pt>
    <dgm:pt modelId="{453DAA9F-A95D-4601-B621-0165E79DA515}" type="parTrans" cxnId="{1D039317-15E5-40D6-9E98-3E2012FBEE87}">
      <dgm:prSet/>
      <dgm:spPr/>
      <dgm:t>
        <a:bodyPr/>
        <a:lstStyle/>
        <a:p>
          <a:endParaRPr lang="en-IN"/>
        </a:p>
      </dgm:t>
    </dgm:pt>
    <dgm:pt modelId="{FC13A439-C0A9-498D-ABA9-6E8088C933A3}" type="sibTrans" cxnId="{1D039317-15E5-40D6-9E98-3E2012FBEE87}">
      <dgm:prSet/>
      <dgm:spPr/>
      <dgm:t>
        <a:bodyPr/>
        <a:lstStyle/>
        <a:p>
          <a:endParaRPr lang="en-IN"/>
        </a:p>
      </dgm:t>
    </dgm:pt>
    <dgm:pt modelId="{7DF10C2B-B86B-4758-B131-2698AC073F38}" type="pres">
      <dgm:prSet presAssocID="{6496E9D2-62ED-430E-AEE0-BAFE7D9CFF12}" presName="diagram" presStyleCnt="0">
        <dgm:presLayoutVars>
          <dgm:dir/>
          <dgm:resizeHandles val="exact"/>
        </dgm:presLayoutVars>
      </dgm:prSet>
      <dgm:spPr/>
    </dgm:pt>
    <dgm:pt modelId="{99661B8F-E97A-4390-802E-D84298B9701A}" type="pres">
      <dgm:prSet presAssocID="{3BC8FFC9-AA0A-421F-B0B1-CCFB4A9495FA}" presName="node" presStyleLbl="node1" presStyleIdx="0" presStyleCnt="6">
        <dgm:presLayoutVars>
          <dgm:bulletEnabled val="1"/>
        </dgm:presLayoutVars>
      </dgm:prSet>
      <dgm:spPr/>
    </dgm:pt>
    <dgm:pt modelId="{24BC8623-4C00-49F2-82A3-710B6B1CCA07}" type="pres">
      <dgm:prSet presAssocID="{CC7ED0E2-365A-455D-A25C-F4C70BDB5428}" presName="sibTrans" presStyleLbl="sibTrans2D1" presStyleIdx="0" presStyleCnt="5"/>
      <dgm:spPr/>
    </dgm:pt>
    <dgm:pt modelId="{483E0052-392C-4B1B-8859-9432617D8472}" type="pres">
      <dgm:prSet presAssocID="{CC7ED0E2-365A-455D-A25C-F4C70BDB5428}" presName="connectorText" presStyleLbl="sibTrans2D1" presStyleIdx="0" presStyleCnt="5"/>
      <dgm:spPr/>
    </dgm:pt>
    <dgm:pt modelId="{9D2C1630-6233-411E-962B-AE541F2C696C}" type="pres">
      <dgm:prSet presAssocID="{656A959B-B8EE-4DB6-BAD6-DD50098CD1C5}" presName="node" presStyleLbl="node1" presStyleIdx="1" presStyleCnt="6">
        <dgm:presLayoutVars>
          <dgm:bulletEnabled val="1"/>
        </dgm:presLayoutVars>
      </dgm:prSet>
      <dgm:spPr/>
    </dgm:pt>
    <dgm:pt modelId="{FE98F0CF-E68F-4BC2-9879-A8F549E11F1F}" type="pres">
      <dgm:prSet presAssocID="{78657D27-4DD9-46EA-B2B4-AB0282A9FD7E}" presName="sibTrans" presStyleLbl="sibTrans2D1" presStyleIdx="1" presStyleCnt="5"/>
      <dgm:spPr/>
    </dgm:pt>
    <dgm:pt modelId="{972B7176-0695-4D4F-9DC3-4C88EAA3C3A0}" type="pres">
      <dgm:prSet presAssocID="{78657D27-4DD9-46EA-B2B4-AB0282A9FD7E}" presName="connectorText" presStyleLbl="sibTrans2D1" presStyleIdx="1" presStyleCnt="5"/>
      <dgm:spPr/>
    </dgm:pt>
    <dgm:pt modelId="{27DFBCDF-E08E-466D-BDE2-DBB07DD13E5F}" type="pres">
      <dgm:prSet presAssocID="{FC4013DD-5100-4A14-B10F-847C77FBC00E}" presName="node" presStyleLbl="node1" presStyleIdx="2" presStyleCnt="6">
        <dgm:presLayoutVars>
          <dgm:bulletEnabled val="1"/>
        </dgm:presLayoutVars>
      </dgm:prSet>
      <dgm:spPr/>
    </dgm:pt>
    <dgm:pt modelId="{39C119AE-7820-4D9B-957B-464F819B9FBE}" type="pres">
      <dgm:prSet presAssocID="{8EB6076A-8C4A-4324-8235-5A2C21A09422}" presName="sibTrans" presStyleLbl="sibTrans2D1" presStyleIdx="2" presStyleCnt="5"/>
      <dgm:spPr/>
    </dgm:pt>
    <dgm:pt modelId="{8B2D309E-74A9-4B8E-8B21-7187CB2B9F76}" type="pres">
      <dgm:prSet presAssocID="{8EB6076A-8C4A-4324-8235-5A2C21A09422}" presName="connectorText" presStyleLbl="sibTrans2D1" presStyleIdx="2" presStyleCnt="5"/>
      <dgm:spPr/>
    </dgm:pt>
    <dgm:pt modelId="{F920313F-108C-4235-A7D7-F0C3C890AB31}" type="pres">
      <dgm:prSet presAssocID="{CE59A69A-59FF-4D45-B78A-D64984D606EA}" presName="node" presStyleLbl="node1" presStyleIdx="3" presStyleCnt="6">
        <dgm:presLayoutVars>
          <dgm:bulletEnabled val="1"/>
        </dgm:presLayoutVars>
      </dgm:prSet>
      <dgm:spPr/>
    </dgm:pt>
    <dgm:pt modelId="{86B0926E-A426-4D6B-9D82-978AC0040A8A}" type="pres">
      <dgm:prSet presAssocID="{6906012E-B046-4D6B-A879-542AD5EEB8E3}" presName="sibTrans" presStyleLbl="sibTrans2D1" presStyleIdx="3" presStyleCnt="5"/>
      <dgm:spPr/>
    </dgm:pt>
    <dgm:pt modelId="{C941DE3A-DC5B-4DF2-8233-93037AB79A51}" type="pres">
      <dgm:prSet presAssocID="{6906012E-B046-4D6B-A879-542AD5EEB8E3}" presName="connectorText" presStyleLbl="sibTrans2D1" presStyleIdx="3" presStyleCnt="5"/>
      <dgm:spPr/>
    </dgm:pt>
    <dgm:pt modelId="{8814FF8C-B368-400C-A550-4FAEBD63D33E}" type="pres">
      <dgm:prSet presAssocID="{009F0A73-3413-40EF-8A84-FDCEE5CD4230}" presName="node" presStyleLbl="node1" presStyleIdx="4" presStyleCnt="6">
        <dgm:presLayoutVars>
          <dgm:bulletEnabled val="1"/>
        </dgm:presLayoutVars>
      </dgm:prSet>
      <dgm:spPr/>
    </dgm:pt>
    <dgm:pt modelId="{0643DE33-2CF4-414E-9FE8-3AFF006F46D7}" type="pres">
      <dgm:prSet presAssocID="{9B3FA70F-F48F-4DA9-859D-17C31779EC9A}" presName="sibTrans" presStyleLbl="sibTrans2D1" presStyleIdx="4" presStyleCnt="5"/>
      <dgm:spPr/>
    </dgm:pt>
    <dgm:pt modelId="{98FBA524-7AAF-4B88-80D4-FB7654311773}" type="pres">
      <dgm:prSet presAssocID="{9B3FA70F-F48F-4DA9-859D-17C31779EC9A}" presName="connectorText" presStyleLbl="sibTrans2D1" presStyleIdx="4" presStyleCnt="5"/>
      <dgm:spPr/>
    </dgm:pt>
    <dgm:pt modelId="{9CFD7585-6FE5-415E-8DF0-2F2F474444AA}" type="pres">
      <dgm:prSet presAssocID="{93746650-1307-429B-8B04-5DAF5C227CD8}" presName="node" presStyleLbl="node1" presStyleIdx="5" presStyleCnt="6">
        <dgm:presLayoutVars>
          <dgm:bulletEnabled val="1"/>
        </dgm:presLayoutVars>
      </dgm:prSet>
      <dgm:spPr/>
    </dgm:pt>
  </dgm:ptLst>
  <dgm:cxnLst>
    <dgm:cxn modelId="{3C5A5E08-1219-46D7-97D2-9D5F172B08DB}" type="presOf" srcId="{8EB6076A-8C4A-4324-8235-5A2C21A09422}" destId="{39C119AE-7820-4D9B-957B-464F819B9FBE}" srcOrd="0" destOrd="0" presId="urn:microsoft.com/office/officeart/2005/8/layout/process5"/>
    <dgm:cxn modelId="{1D039317-15E5-40D6-9E98-3E2012FBEE87}" srcId="{6496E9D2-62ED-430E-AEE0-BAFE7D9CFF12}" destId="{93746650-1307-429B-8B04-5DAF5C227CD8}" srcOrd="5" destOrd="0" parTransId="{453DAA9F-A95D-4601-B621-0165E79DA515}" sibTransId="{FC13A439-C0A9-498D-ABA9-6E8088C933A3}"/>
    <dgm:cxn modelId="{54A4982C-EF70-416A-B2B1-E83C3A7A89CC}" type="presOf" srcId="{CC7ED0E2-365A-455D-A25C-F4C70BDB5428}" destId="{24BC8623-4C00-49F2-82A3-710B6B1CCA07}" srcOrd="0" destOrd="0" presId="urn:microsoft.com/office/officeart/2005/8/layout/process5"/>
    <dgm:cxn modelId="{225ABC5B-C907-4615-A9F3-F0A7B1028662}" type="presOf" srcId="{CC7ED0E2-365A-455D-A25C-F4C70BDB5428}" destId="{483E0052-392C-4B1B-8859-9432617D8472}" srcOrd="1" destOrd="0" presId="urn:microsoft.com/office/officeart/2005/8/layout/process5"/>
    <dgm:cxn modelId="{692B2643-A992-4159-84FB-F3ADA7BDC59C}" srcId="{6496E9D2-62ED-430E-AEE0-BAFE7D9CFF12}" destId="{CE59A69A-59FF-4D45-B78A-D64984D606EA}" srcOrd="3" destOrd="0" parTransId="{B05D9529-61DE-4376-AFCA-F5BAF1725AA0}" sibTransId="{6906012E-B046-4D6B-A879-542AD5EEB8E3}"/>
    <dgm:cxn modelId="{B1BA4B63-EF41-4D3B-AC82-440EA0E4D635}" type="presOf" srcId="{78657D27-4DD9-46EA-B2B4-AB0282A9FD7E}" destId="{972B7176-0695-4D4F-9DC3-4C88EAA3C3A0}" srcOrd="1" destOrd="0" presId="urn:microsoft.com/office/officeart/2005/8/layout/process5"/>
    <dgm:cxn modelId="{7B1E8050-F458-4E60-9286-CD08B7ACDD34}" type="presOf" srcId="{9B3FA70F-F48F-4DA9-859D-17C31779EC9A}" destId="{98FBA524-7AAF-4B88-80D4-FB7654311773}" srcOrd="1" destOrd="0" presId="urn:microsoft.com/office/officeart/2005/8/layout/process5"/>
    <dgm:cxn modelId="{1AE6F252-0E52-4E2D-8A89-EC1C0D74920E}" type="presOf" srcId="{6906012E-B046-4D6B-A879-542AD5EEB8E3}" destId="{86B0926E-A426-4D6B-9D82-978AC0040A8A}" srcOrd="0" destOrd="0" presId="urn:microsoft.com/office/officeart/2005/8/layout/process5"/>
    <dgm:cxn modelId="{4EE79676-2A64-4468-8471-38F89AC868BC}" type="presOf" srcId="{6496E9D2-62ED-430E-AEE0-BAFE7D9CFF12}" destId="{7DF10C2B-B86B-4758-B131-2698AC073F38}" srcOrd="0" destOrd="0" presId="urn:microsoft.com/office/officeart/2005/8/layout/process5"/>
    <dgm:cxn modelId="{E4E0D178-910D-414F-B038-8FE10475AE1F}" type="presOf" srcId="{009F0A73-3413-40EF-8A84-FDCEE5CD4230}" destId="{8814FF8C-B368-400C-A550-4FAEBD63D33E}" srcOrd="0" destOrd="0" presId="urn:microsoft.com/office/officeart/2005/8/layout/process5"/>
    <dgm:cxn modelId="{F2C5A98F-A13A-4414-B65B-66BAD772101D}" srcId="{6496E9D2-62ED-430E-AEE0-BAFE7D9CFF12}" destId="{009F0A73-3413-40EF-8A84-FDCEE5CD4230}" srcOrd="4" destOrd="0" parTransId="{723798ED-3E56-42C9-9477-69811E924AA6}" sibTransId="{9B3FA70F-F48F-4DA9-859D-17C31779EC9A}"/>
    <dgm:cxn modelId="{676B4292-F833-4E1A-971C-A84999F05CDD}" srcId="{6496E9D2-62ED-430E-AEE0-BAFE7D9CFF12}" destId="{FC4013DD-5100-4A14-B10F-847C77FBC00E}" srcOrd="2" destOrd="0" parTransId="{838CCFAB-FC08-4CE5-9739-49F1A2EDC00B}" sibTransId="{8EB6076A-8C4A-4324-8235-5A2C21A09422}"/>
    <dgm:cxn modelId="{0E75CC94-2051-462F-B07E-49C756B42D31}" type="presOf" srcId="{FC4013DD-5100-4A14-B10F-847C77FBC00E}" destId="{27DFBCDF-E08E-466D-BDE2-DBB07DD13E5F}" srcOrd="0" destOrd="0" presId="urn:microsoft.com/office/officeart/2005/8/layout/process5"/>
    <dgm:cxn modelId="{EE7F1699-B1C6-44BD-B72E-11546170BB45}" type="presOf" srcId="{93746650-1307-429B-8B04-5DAF5C227CD8}" destId="{9CFD7585-6FE5-415E-8DF0-2F2F474444AA}" srcOrd="0" destOrd="0" presId="urn:microsoft.com/office/officeart/2005/8/layout/process5"/>
    <dgm:cxn modelId="{5012839C-3562-4B75-9CC9-D3FF5411334D}" type="presOf" srcId="{656A959B-B8EE-4DB6-BAD6-DD50098CD1C5}" destId="{9D2C1630-6233-411E-962B-AE541F2C696C}" srcOrd="0" destOrd="0" presId="urn:microsoft.com/office/officeart/2005/8/layout/process5"/>
    <dgm:cxn modelId="{DA1FA49F-D767-417A-A088-37902A372233}" type="presOf" srcId="{78657D27-4DD9-46EA-B2B4-AB0282A9FD7E}" destId="{FE98F0CF-E68F-4BC2-9879-A8F549E11F1F}" srcOrd="0" destOrd="0" presId="urn:microsoft.com/office/officeart/2005/8/layout/process5"/>
    <dgm:cxn modelId="{1D672DA4-E2EC-4308-ABBC-0C10C5C303D1}" type="presOf" srcId="{8EB6076A-8C4A-4324-8235-5A2C21A09422}" destId="{8B2D309E-74A9-4B8E-8B21-7187CB2B9F76}" srcOrd="1" destOrd="0" presId="urn:microsoft.com/office/officeart/2005/8/layout/process5"/>
    <dgm:cxn modelId="{98A2DBB2-5A4D-4C7B-8CF8-B4979E48FDC0}" srcId="{6496E9D2-62ED-430E-AEE0-BAFE7D9CFF12}" destId="{3BC8FFC9-AA0A-421F-B0B1-CCFB4A9495FA}" srcOrd="0" destOrd="0" parTransId="{A70B647C-DC8E-4BD4-9D97-E5CA0BBD1B8D}" sibTransId="{CC7ED0E2-365A-455D-A25C-F4C70BDB5428}"/>
    <dgm:cxn modelId="{3A3D3AD4-95B8-4CF5-B5C1-FA3D4D87AE10}" type="presOf" srcId="{9B3FA70F-F48F-4DA9-859D-17C31779EC9A}" destId="{0643DE33-2CF4-414E-9FE8-3AFF006F46D7}" srcOrd="0" destOrd="0" presId="urn:microsoft.com/office/officeart/2005/8/layout/process5"/>
    <dgm:cxn modelId="{B1E5D2D9-84E1-40E3-8AE5-6F2D7A2C8087}" srcId="{6496E9D2-62ED-430E-AEE0-BAFE7D9CFF12}" destId="{656A959B-B8EE-4DB6-BAD6-DD50098CD1C5}" srcOrd="1" destOrd="0" parTransId="{FB392230-5EEE-4087-BFC0-E186E7663397}" sibTransId="{78657D27-4DD9-46EA-B2B4-AB0282A9FD7E}"/>
    <dgm:cxn modelId="{9669D1DD-B433-4C03-8A63-E803091E8B22}" type="presOf" srcId="{6906012E-B046-4D6B-A879-542AD5EEB8E3}" destId="{C941DE3A-DC5B-4DF2-8233-93037AB79A51}" srcOrd="1" destOrd="0" presId="urn:microsoft.com/office/officeart/2005/8/layout/process5"/>
    <dgm:cxn modelId="{468085E2-3760-4867-8144-49BB83D0AB10}" type="presOf" srcId="{3BC8FFC9-AA0A-421F-B0B1-CCFB4A9495FA}" destId="{99661B8F-E97A-4390-802E-D84298B9701A}" srcOrd="0" destOrd="0" presId="urn:microsoft.com/office/officeart/2005/8/layout/process5"/>
    <dgm:cxn modelId="{4FC1BEFE-902C-4249-9E39-FA5DF539D4D9}" type="presOf" srcId="{CE59A69A-59FF-4D45-B78A-D64984D606EA}" destId="{F920313F-108C-4235-A7D7-F0C3C890AB31}" srcOrd="0" destOrd="0" presId="urn:microsoft.com/office/officeart/2005/8/layout/process5"/>
    <dgm:cxn modelId="{7324D38D-647A-4DA8-AE24-7E4F87291B9A}" type="presParOf" srcId="{7DF10C2B-B86B-4758-B131-2698AC073F38}" destId="{99661B8F-E97A-4390-802E-D84298B9701A}" srcOrd="0" destOrd="0" presId="urn:microsoft.com/office/officeart/2005/8/layout/process5"/>
    <dgm:cxn modelId="{5C037CB2-B648-498C-ABF2-0459B0294CDF}" type="presParOf" srcId="{7DF10C2B-B86B-4758-B131-2698AC073F38}" destId="{24BC8623-4C00-49F2-82A3-710B6B1CCA07}" srcOrd="1" destOrd="0" presId="urn:microsoft.com/office/officeart/2005/8/layout/process5"/>
    <dgm:cxn modelId="{BEC8ADDA-E179-4E32-9529-CEA7E452957F}" type="presParOf" srcId="{24BC8623-4C00-49F2-82A3-710B6B1CCA07}" destId="{483E0052-392C-4B1B-8859-9432617D8472}" srcOrd="0" destOrd="0" presId="urn:microsoft.com/office/officeart/2005/8/layout/process5"/>
    <dgm:cxn modelId="{D093FDB2-679C-4ABA-BC25-1B8B122E249F}" type="presParOf" srcId="{7DF10C2B-B86B-4758-B131-2698AC073F38}" destId="{9D2C1630-6233-411E-962B-AE541F2C696C}" srcOrd="2" destOrd="0" presId="urn:microsoft.com/office/officeart/2005/8/layout/process5"/>
    <dgm:cxn modelId="{6BCF457C-21B4-43F1-B7A7-D8F25C253A21}" type="presParOf" srcId="{7DF10C2B-B86B-4758-B131-2698AC073F38}" destId="{FE98F0CF-E68F-4BC2-9879-A8F549E11F1F}" srcOrd="3" destOrd="0" presId="urn:microsoft.com/office/officeart/2005/8/layout/process5"/>
    <dgm:cxn modelId="{6A229E09-7797-44D7-B8E0-D30C49093635}" type="presParOf" srcId="{FE98F0CF-E68F-4BC2-9879-A8F549E11F1F}" destId="{972B7176-0695-4D4F-9DC3-4C88EAA3C3A0}" srcOrd="0" destOrd="0" presId="urn:microsoft.com/office/officeart/2005/8/layout/process5"/>
    <dgm:cxn modelId="{12D77D30-0DC1-4A79-B632-A11253875CAE}" type="presParOf" srcId="{7DF10C2B-B86B-4758-B131-2698AC073F38}" destId="{27DFBCDF-E08E-466D-BDE2-DBB07DD13E5F}" srcOrd="4" destOrd="0" presId="urn:microsoft.com/office/officeart/2005/8/layout/process5"/>
    <dgm:cxn modelId="{6ED43037-AA8E-43FC-8E0E-7920551F00DC}" type="presParOf" srcId="{7DF10C2B-B86B-4758-B131-2698AC073F38}" destId="{39C119AE-7820-4D9B-957B-464F819B9FBE}" srcOrd="5" destOrd="0" presId="urn:microsoft.com/office/officeart/2005/8/layout/process5"/>
    <dgm:cxn modelId="{8B02FD1F-C88B-42E0-B3A6-513BBEF43F20}" type="presParOf" srcId="{39C119AE-7820-4D9B-957B-464F819B9FBE}" destId="{8B2D309E-74A9-4B8E-8B21-7187CB2B9F76}" srcOrd="0" destOrd="0" presId="urn:microsoft.com/office/officeart/2005/8/layout/process5"/>
    <dgm:cxn modelId="{1DF0309B-6F4C-4064-94A6-3DE527980221}" type="presParOf" srcId="{7DF10C2B-B86B-4758-B131-2698AC073F38}" destId="{F920313F-108C-4235-A7D7-F0C3C890AB31}" srcOrd="6" destOrd="0" presId="urn:microsoft.com/office/officeart/2005/8/layout/process5"/>
    <dgm:cxn modelId="{AA58430D-E10A-48A3-AE92-9FCC17855C5A}" type="presParOf" srcId="{7DF10C2B-B86B-4758-B131-2698AC073F38}" destId="{86B0926E-A426-4D6B-9D82-978AC0040A8A}" srcOrd="7" destOrd="0" presId="urn:microsoft.com/office/officeart/2005/8/layout/process5"/>
    <dgm:cxn modelId="{D320DA2D-D2DF-4B6D-93AB-2B49B8F9F166}" type="presParOf" srcId="{86B0926E-A426-4D6B-9D82-978AC0040A8A}" destId="{C941DE3A-DC5B-4DF2-8233-93037AB79A51}" srcOrd="0" destOrd="0" presId="urn:microsoft.com/office/officeart/2005/8/layout/process5"/>
    <dgm:cxn modelId="{F79F0F69-B8C3-4D07-9DAC-0831B3156070}" type="presParOf" srcId="{7DF10C2B-B86B-4758-B131-2698AC073F38}" destId="{8814FF8C-B368-400C-A550-4FAEBD63D33E}" srcOrd="8" destOrd="0" presId="urn:microsoft.com/office/officeart/2005/8/layout/process5"/>
    <dgm:cxn modelId="{9D88C9FC-3C8C-43B4-B90F-935D68EBBD6E}" type="presParOf" srcId="{7DF10C2B-B86B-4758-B131-2698AC073F38}" destId="{0643DE33-2CF4-414E-9FE8-3AFF006F46D7}" srcOrd="9" destOrd="0" presId="urn:microsoft.com/office/officeart/2005/8/layout/process5"/>
    <dgm:cxn modelId="{2D9F39A9-ADE0-4B37-AFFF-2A988E85DEBB}" type="presParOf" srcId="{0643DE33-2CF4-414E-9FE8-3AFF006F46D7}" destId="{98FBA524-7AAF-4B88-80D4-FB7654311773}" srcOrd="0" destOrd="0" presId="urn:microsoft.com/office/officeart/2005/8/layout/process5"/>
    <dgm:cxn modelId="{4AEE5D20-9004-4699-B714-732084310467}" type="presParOf" srcId="{7DF10C2B-B86B-4758-B131-2698AC073F38}" destId="{9CFD7585-6FE5-415E-8DF0-2F2F474444AA}"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03EBA3-12B0-4C3E-B910-A0853BF4A4B8}" type="doc">
      <dgm:prSet loTypeId="urn:microsoft.com/office/officeart/2009/3/layout/DescendingProcess" loCatId="process" qsTypeId="urn:microsoft.com/office/officeart/2005/8/quickstyle/3d7" qsCatId="3D" csTypeId="urn:microsoft.com/office/officeart/2005/8/colors/colorful4" csCatId="colorful" phldr="1"/>
      <dgm:spPr/>
    </dgm:pt>
    <dgm:pt modelId="{054BC581-F524-4AC8-87AF-1AB0139DBB2A}">
      <dgm:prSet phldrT="[Text]"/>
      <dgm:spPr/>
      <dgm:t>
        <a:bodyPr/>
        <a:lstStyle/>
        <a:p>
          <a:pPr>
            <a:buNone/>
          </a:pPr>
          <a:r>
            <a:rPr lang="en-IN">
              <a:solidFill>
                <a:schemeClr val="bg1"/>
              </a:solidFill>
              <a:latin typeface="Arial" panose="020B0604020202020204" pitchFamily="34" charset="0"/>
              <a:cs typeface="Arial" panose="020B0604020202020204" pitchFamily="34" charset="0"/>
            </a:rPr>
            <a:t>June 2015</a:t>
          </a:r>
        </a:p>
      </dgm:t>
    </dgm:pt>
    <dgm:pt modelId="{E96DB656-0DBC-4417-A620-B604BEC9BE6A}" type="parTrans" cxnId="{C4AB2A50-F5EA-49A9-A899-64278E289787}">
      <dgm:prSet/>
      <dgm:spPr/>
      <dgm:t>
        <a:bodyPr/>
        <a:lstStyle/>
        <a:p>
          <a:endParaRPr lang="en-IN">
            <a:solidFill>
              <a:schemeClr val="bg1"/>
            </a:solidFill>
          </a:endParaRPr>
        </a:p>
      </dgm:t>
    </dgm:pt>
    <dgm:pt modelId="{3121CAD2-FC79-4CE2-9CF8-698591F59752}" type="sibTrans" cxnId="{C4AB2A50-F5EA-49A9-A899-64278E289787}">
      <dgm:prSet/>
      <dgm:spPr/>
      <dgm:t>
        <a:bodyPr/>
        <a:lstStyle/>
        <a:p>
          <a:endParaRPr lang="en-IN">
            <a:solidFill>
              <a:schemeClr val="bg1"/>
            </a:solidFill>
          </a:endParaRPr>
        </a:p>
      </dgm:t>
    </dgm:pt>
    <dgm:pt modelId="{1DCF261C-9943-41FB-8BD9-6B405CC84DA9}">
      <dgm:prSet phldrT="[Text]"/>
      <dgm:spPr/>
      <dgm:t>
        <a:bodyPr/>
        <a:lstStyle/>
        <a:p>
          <a:pPr>
            <a:buNone/>
          </a:pPr>
          <a:r>
            <a:rPr lang="en-IN" dirty="0">
              <a:solidFill>
                <a:schemeClr val="bg1"/>
              </a:solidFill>
              <a:latin typeface="Arial" panose="020B0604020202020204" pitchFamily="34" charset="0"/>
              <a:cs typeface="Arial" panose="020B0604020202020204" pitchFamily="34" charset="0"/>
            </a:rPr>
            <a:t>Repeated incidents</a:t>
          </a:r>
        </a:p>
      </dgm:t>
    </dgm:pt>
    <dgm:pt modelId="{1F3FA433-C6F3-4C4A-AF10-3061484C4F57}" type="parTrans" cxnId="{38B2639E-5412-4D76-91FD-3763F8075CE9}">
      <dgm:prSet/>
      <dgm:spPr/>
      <dgm:t>
        <a:bodyPr/>
        <a:lstStyle/>
        <a:p>
          <a:endParaRPr lang="en-IN">
            <a:solidFill>
              <a:schemeClr val="bg1"/>
            </a:solidFill>
          </a:endParaRPr>
        </a:p>
      </dgm:t>
    </dgm:pt>
    <dgm:pt modelId="{91800DC1-30AF-4DFB-BBB3-FA62F3223275}" type="sibTrans" cxnId="{38B2639E-5412-4D76-91FD-3763F8075CE9}">
      <dgm:prSet/>
      <dgm:spPr/>
      <dgm:t>
        <a:bodyPr/>
        <a:lstStyle/>
        <a:p>
          <a:endParaRPr lang="en-IN">
            <a:solidFill>
              <a:schemeClr val="bg1"/>
            </a:solidFill>
          </a:endParaRPr>
        </a:p>
      </dgm:t>
    </dgm:pt>
    <dgm:pt modelId="{F24AE533-C0CE-4EF3-BD1C-AFC6F0433F03}">
      <dgm:prSet phldrT="[Text]"/>
      <dgm:spPr/>
      <dgm:t>
        <a:bodyPr/>
        <a:lstStyle/>
        <a:p>
          <a:pPr>
            <a:buNone/>
          </a:pPr>
          <a:r>
            <a:rPr lang="en-IN" dirty="0">
              <a:solidFill>
                <a:schemeClr val="bg1"/>
              </a:solidFill>
              <a:latin typeface="Arial" panose="020B0604020202020204" pitchFamily="34" charset="0"/>
              <a:cs typeface="Arial" panose="020B0604020202020204" pitchFamily="34" charset="0"/>
            </a:rPr>
            <a:t>Consultant concerns</a:t>
          </a:r>
        </a:p>
      </dgm:t>
    </dgm:pt>
    <dgm:pt modelId="{0DFB1877-8E3C-42C6-A324-76DB018C23A0}" type="parTrans" cxnId="{A4982A81-50FC-4543-BA97-C42B138CC699}">
      <dgm:prSet/>
      <dgm:spPr/>
      <dgm:t>
        <a:bodyPr/>
        <a:lstStyle/>
        <a:p>
          <a:endParaRPr lang="en-IN">
            <a:solidFill>
              <a:schemeClr val="bg1"/>
            </a:solidFill>
          </a:endParaRPr>
        </a:p>
      </dgm:t>
    </dgm:pt>
    <dgm:pt modelId="{A8231409-B0F9-4D3E-A4D2-BEF2DF5A62E3}" type="sibTrans" cxnId="{A4982A81-50FC-4543-BA97-C42B138CC699}">
      <dgm:prSet/>
      <dgm:spPr/>
      <dgm:t>
        <a:bodyPr/>
        <a:lstStyle/>
        <a:p>
          <a:endParaRPr lang="en-IN">
            <a:solidFill>
              <a:schemeClr val="bg1"/>
            </a:solidFill>
          </a:endParaRPr>
        </a:p>
      </dgm:t>
    </dgm:pt>
    <dgm:pt modelId="{B1586C0E-FBAA-425F-89B9-994B70DD4619}">
      <dgm:prSet phldrT="[Text]"/>
      <dgm:spPr/>
      <dgm:t>
        <a:bodyPr/>
        <a:lstStyle/>
        <a:p>
          <a:pPr>
            <a:buNone/>
          </a:pPr>
          <a:r>
            <a:rPr lang="en-IN">
              <a:solidFill>
                <a:schemeClr val="bg1"/>
              </a:solidFill>
              <a:latin typeface="Arial" panose="020B0604020202020204" pitchFamily="34" charset="0"/>
              <a:cs typeface="Arial" panose="020B0604020202020204" pitchFamily="34" charset="0"/>
            </a:rPr>
            <a:t>July 2016 removal</a:t>
          </a:r>
        </a:p>
      </dgm:t>
    </dgm:pt>
    <dgm:pt modelId="{E01695E2-A790-4F80-B5E1-A337AF31514B}" type="parTrans" cxnId="{95E10891-7B36-4557-B566-151D66B2B067}">
      <dgm:prSet/>
      <dgm:spPr/>
      <dgm:t>
        <a:bodyPr/>
        <a:lstStyle/>
        <a:p>
          <a:endParaRPr lang="en-IN">
            <a:solidFill>
              <a:schemeClr val="bg1"/>
            </a:solidFill>
          </a:endParaRPr>
        </a:p>
      </dgm:t>
    </dgm:pt>
    <dgm:pt modelId="{C75EF2DA-4324-4705-8D90-62E37B2D7E1B}" type="sibTrans" cxnId="{95E10891-7B36-4557-B566-151D66B2B067}">
      <dgm:prSet/>
      <dgm:spPr/>
      <dgm:t>
        <a:bodyPr/>
        <a:lstStyle/>
        <a:p>
          <a:endParaRPr lang="en-IN">
            <a:solidFill>
              <a:schemeClr val="bg1"/>
            </a:solidFill>
          </a:endParaRPr>
        </a:p>
      </dgm:t>
    </dgm:pt>
    <dgm:pt modelId="{A2F0EBEA-E387-4385-A252-31CE7434E5B5}">
      <dgm:prSet phldrT="[Text]"/>
      <dgm:spPr/>
      <dgm:t>
        <a:bodyPr/>
        <a:lstStyle/>
        <a:p>
          <a:pPr>
            <a:buNone/>
          </a:pPr>
          <a:r>
            <a:rPr lang="en-IN" dirty="0">
              <a:solidFill>
                <a:schemeClr val="bg1"/>
              </a:solidFill>
              <a:latin typeface="Arial" panose="020B0604020202020204" pitchFamily="34" charset="0"/>
              <a:cs typeface="Arial" panose="020B0604020202020204" pitchFamily="34" charset="0"/>
            </a:rPr>
            <a:t>May 2017 police involvement</a:t>
          </a:r>
        </a:p>
      </dgm:t>
    </dgm:pt>
    <dgm:pt modelId="{4B6AC63F-8D7D-4FF7-BCF7-C91CB69A84AE}" type="parTrans" cxnId="{83C115E5-7BEE-4C4F-9890-4B310CB01414}">
      <dgm:prSet/>
      <dgm:spPr/>
      <dgm:t>
        <a:bodyPr/>
        <a:lstStyle/>
        <a:p>
          <a:endParaRPr lang="en-IN">
            <a:solidFill>
              <a:schemeClr val="bg1"/>
            </a:solidFill>
          </a:endParaRPr>
        </a:p>
      </dgm:t>
    </dgm:pt>
    <dgm:pt modelId="{2D4F0DE1-2880-48BF-8069-79DC5B2C1A16}" type="sibTrans" cxnId="{83C115E5-7BEE-4C4F-9890-4B310CB01414}">
      <dgm:prSet/>
      <dgm:spPr/>
      <dgm:t>
        <a:bodyPr/>
        <a:lstStyle/>
        <a:p>
          <a:endParaRPr lang="en-IN">
            <a:solidFill>
              <a:schemeClr val="bg1"/>
            </a:solidFill>
          </a:endParaRPr>
        </a:p>
      </dgm:t>
    </dgm:pt>
    <dgm:pt modelId="{2632BB5F-113B-46BE-B0BE-6FE6055C4F1E}">
      <dgm:prSet phldrT="[Text]"/>
      <dgm:spPr/>
      <dgm:t>
        <a:bodyPr/>
        <a:lstStyle/>
        <a:p>
          <a:pPr>
            <a:buNone/>
          </a:pPr>
          <a:r>
            <a:rPr lang="en-IN">
              <a:solidFill>
                <a:schemeClr val="bg1"/>
              </a:solidFill>
              <a:latin typeface="Arial" panose="020B0604020202020204" pitchFamily="34" charset="0"/>
              <a:cs typeface="Arial" panose="020B0604020202020204" pitchFamily="34" charset="0"/>
            </a:rPr>
            <a:t>2023–2024 convictions</a:t>
          </a:r>
        </a:p>
      </dgm:t>
    </dgm:pt>
    <dgm:pt modelId="{31063F62-B84E-4F4E-B817-E9515B74D516}" type="parTrans" cxnId="{E5959A55-6D90-4EEA-8BBE-66556EFD5212}">
      <dgm:prSet/>
      <dgm:spPr/>
      <dgm:t>
        <a:bodyPr/>
        <a:lstStyle/>
        <a:p>
          <a:endParaRPr lang="en-IN">
            <a:solidFill>
              <a:schemeClr val="bg1"/>
            </a:solidFill>
          </a:endParaRPr>
        </a:p>
      </dgm:t>
    </dgm:pt>
    <dgm:pt modelId="{1FD8821E-7289-40D4-B50C-2F102A139955}" type="sibTrans" cxnId="{E5959A55-6D90-4EEA-8BBE-66556EFD5212}">
      <dgm:prSet/>
      <dgm:spPr/>
      <dgm:t>
        <a:bodyPr/>
        <a:lstStyle/>
        <a:p>
          <a:endParaRPr lang="en-IN">
            <a:solidFill>
              <a:schemeClr val="bg1"/>
            </a:solidFill>
          </a:endParaRPr>
        </a:p>
      </dgm:t>
    </dgm:pt>
    <dgm:pt modelId="{3FA83D23-DA17-406F-99FA-26F1CBBD132E}" type="pres">
      <dgm:prSet presAssocID="{A503EBA3-12B0-4C3E-B910-A0853BF4A4B8}" presName="Name0" presStyleCnt="0">
        <dgm:presLayoutVars>
          <dgm:chMax val="7"/>
          <dgm:chPref val="5"/>
        </dgm:presLayoutVars>
      </dgm:prSet>
      <dgm:spPr/>
    </dgm:pt>
    <dgm:pt modelId="{74748E65-0057-4587-B9A1-C64FF228298F}" type="pres">
      <dgm:prSet presAssocID="{A503EBA3-12B0-4C3E-B910-A0853BF4A4B8}" presName="arrowNode" presStyleLbl="node1" presStyleIdx="0" presStyleCnt="1"/>
      <dgm:spPr/>
    </dgm:pt>
    <dgm:pt modelId="{1C5344CE-A224-446A-A088-BBF0441A7443}" type="pres">
      <dgm:prSet presAssocID="{054BC581-F524-4AC8-87AF-1AB0139DBB2A}" presName="txNode1" presStyleLbl="revTx" presStyleIdx="0" presStyleCnt="6">
        <dgm:presLayoutVars>
          <dgm:bulletEnabled val="1"/>
        </dgm:presLayoutVars>
      </dgm:prSet>
      <dgm:spPr/>
    </dgm:pt>
    <dgm:pt modelId="{4341571D-DA65-40A6-9F59-C690ECCD86B2}" type="pres">
      <dgm:prSet presAssocID="{1DCF261C-9943-41FB-8BD9-6B405CC84DA9}" presName="txNode2" presStyleLbl="revTx" presStyleIdx="1" presStyleCnt="6">
        <dgm:presLayoutVars>
          <dgm:bulletEnabled val="1"/>
        </dgm:presLayoutVars>
      </dgm:prSet>
      <dgm:spPr/>
    </dgm:pt>
    <dgm:pt modelId="{DFFB9C56-1BAF-4CCF-AE3B-A3387607BA31}" type="pres">
      <dgm:prSet presAssocID="{91800DC1-30AF-4DFB-BBB3-FA62F3223275}" presName="dotNode2" presStyleCnt="0"/>
      <dgm:spPr/>
    </dgm:pt>
    <dgm:pt modelId="{04D96669-3680-45FA-9DBA-F4BDCB3AA45B}" type="pres">
      <dgm:prSet presAssocID="{91800DC1-30AF-4DFB-BBB3-FA62F3223275}" presName="dotRepeatNode" presStyleLbl="fgShp" presStyleIdx="0" presStyleCnt="4" custLinFactX="-17989" custLinFactY="-200000" custLinFactNeighborX="-100000" custLinFactNeighborY="-291619"/>
      <dgm:spPr/>
    </dgm:pt>
    <dgm:pt modelId="{98CAE6E4-8C8C-49B3-9549-C683EB986CA9}" type="pres">
      <dgm:prSet presAssocID="{F24AE533-C0CE-4EF3-BD1C-AFC6F0433F03}" presName="txNode3" presStyleLbl="revTx" presStyleIdx="2" presStyleCnt="6">
        <dgm:presLayoutVars>
          <dgm:bulletEnabled val="1"/>
        </dgm:presLayoutVars>
      </dgm:prSet>
      <dgm:spPr/>
    </dgm:pt>
    <dgm:pt modelId="{FE380FBF-7532-4A96-83DE-AFC905356AAC}" type="pres">
      <dgm:prSet presAssocID="{A8231409-B0F9-4D3E-A4D2-BEF2DF5A62E3}" presName="dotNode3" presStyleCnt="0"/>
      <dgm:spPr/>
    </dgm:pt>
    <dgm:pt modelId="{8162B24E-7DF2-4685-AAF8-AC6B17D046D6}" type="pres">
      <dgm:prSet presAssocID="{A8231409-B0F9-4D3E-A4D2-BEF2DF5A62E3}" presName="dotRepeatNode" presStyleLbl="fgShp" presStyleIdx="1" presStyleCnt="4"/>
      <dgm:spPr/>
    </dgm:pt>
    <dgm:pt modelId="{F5109CAB-40FF-466A-804F-267E6F8D0C1B}" type="pres">
      <dgm:prSet presAssocID="{B1586C0E-FBAA-425F-89B9-994B70DD4619}" presName="txNode4" presStyleLbl="revTx" presStyleIdx="3" presStyleCnt="6">
        <dgm:presLayoutVars>
          <dgm:bulletEnabled val="1"/>
        </dgm:presLayoutVars>
      </dgm:prSet>
      <dgm:spPr/>
    </dgm:pt>
    <dgm:pt modelId="{93E8F980-7493-411D-9082-B78716032A4F}" type="pres">
      <dgm:prSet presAssocID="{C75EF2DA-4324-4705-8D90-62E37B2D7E1B}" presName="dotNode4" presStyleCnt="0"/>
      <dgm:spPr/>
    </dgm:pt>
    <dgm:pt modelId="{FAD639CA-C45E-474C-9CFA-2323728C9124}" type="pres">
      <dgm:prSet presAssocID="{C75EF2DA-4324-4705-8D90-62E37B2D7E1B}" presName="dotRepeatNode" presStyleLbl="fgShp" presStyleIdx="2" presStyleCnt="4"/>
      <dgm:spPr/>
    </dgm:pt>
    <dgm:pt modelId="{5EDECB9E-D9F3-4C56-A1AA-B905AD214165}" type="pres">
      <dgm:prSet presAssocID="{A2F0EBEA-E387-4385-A252-31CE7434E5B5}" presName="txNode5" presStyleLbl="revTx" presStyleIdx="4" presStyleCnt="6">
        <dgm:presLayoutVars>
          <dgm:bulletEnabled val="1"/>
        </dgm:presLayoutVars>
      </dgm:prSet>
      <dgm:spPr/>
    </dgm:pt>
    <dgm:pt modelId="{C1ABF539-DF39-4182-BB56-245C4179E54F}" type="pres">
      <dgm:prSet presAssocID="{2D4F0DE1-2880-48BF-8069-79DC5B2C1A16}" presName="dotNode5" presStyleCnt="0"/>
      <dgm:spPr/>
    </dgm:pt>
    <dgm:pt modelId="{B3EF5553-AEAA-4E68-AB7A-088E566B584B}" type="pres">
      <dgm:prSet presAssocID="{2D4F0DE1-2880-48BF-8069-79DC5B2C1A16}" presName="dotRepeatNode" presStyleLbl="fgShp" presStyleIdx="3" presStyleCnt="4"/>
      <dgm:spPr/>
    </dgm:pt>
    <dgm:pt modelId="{4C14B453-E917-4594-AE54-4ABC33A6379E}" type="pres">
      <dgm:prSet presAssocID="{2632BB5F-113B-46BE-B0BE-6FE6055C4F1E}" presName="txNode6" presStyleLbl="revTx" presStyleIdx="5" presStyleCnt="6">
        <dgm:presLayoutVars>
          <dgm:bulletEnabled val="1"/>
        </dgm:presLayoutVars>
      </dgm:prSet>
      <dgm:spPr/>
    </dgm:pt>
  </dgm:ptLst>
  <dgm:cxnLst>
    <dgm:cxn modelId="{B91E6E00-65A8-4B7D-AA87-66EDE954734E}" type="presOf" srcId="{A2F0EBEA-E387-4385-A252-31CE7434E5B5}" destId="{5EDECB9E-D9F3-4C56-A1AA-B905AD214165}" srcOrd="0" destOrd="0" presId="urn:microsoft.com/office/officeart/2009/3/layout/DescendingProcess"/>
    <dgm:cxn modelId="{347EEB0D-7E17-4AE0-B5AC-13F43CDE8C1D}" type="presOf" srcId="{A503EBA3-12B0-4C3E-B910-A0853BF4A4B8}" destId="{3FA83D23-DA17-406F-99FA-26F1CBBD132E}" srcOrd="0" destOrd="0" presId="urn:microsoft.com/office/officeart/2009/3/layout/DescendingProcess"/>
    <dgm:cxn modelId="{3D69641B-80ED-48C5-B4C2-7D0340F381DB}" type="presOf" srcId="{054BC581-F524-4AC8-87AF-1AB0139DBB2A}" destId="{1C5344CE-A224-446A-A088-BBF0441A7443}" srcOrd="0" destOrd="0" presId="urn:microsoft.com/office/officeart/2009/3/layout/DescendingProcess"/>
    <dgm:cxn modelId="{85744334-7919-44E9-8066-4BECA882415E}" type="presOf" srcId="{B1586C0E-FBAA-425F-89B9-994B70DD4619}" destId="{F5109CAB-40FF-466A-804F-267E6F8D0C1B}" srcOrd="0" destOrd="0" presId="urn:microsoft.com/office/officeart/2009/3/layout/DescendingProcess"/>
    <dgm:cxn modelId="{F747DC60-B829-4F10-9604-2637902F99A9}" type="presOf" srcId="{A8231409-B0F9-4D3E-A4D2-BEF2DF5A62E3}" destId="{8162B24E-7DF2-4685-AAF8-AC6B17D046D6}" srcOrd="0" destOrd="0" presId="urn:microsoft.com/office/officeart/2009/3/layout/DescendingProcess"/>
    <dgm:cxn modelId="{C4AB2A50-F5EA-49A9-A899-64278E289787}" srcId="{A503EBA3-12B0-4C3E-B910-A0853BF4A4B8}" destId="{054BC581-F524-4AC8-87AF-1AB0139DBB2A}" srcOrd="0" destOrd="0" parTransId="{E96DB656-0DBC-4417-A620-B604BEC9BE6A}" sibTransId="{3121CAD2-FC79-4CE2-9CF8-698591F59752}"/>
    <dgm:cxn modelId="{E5959A55-6D90-4EEA-8BBE-66556EFD5212}" srcId="{A503EBA3-12B0-4C3E-B910-A0853BF4A4B8}" destId="{2632BB5F-113B-46BE-B0BE-6FE6055C4F1E}" srcOrd="5" destOrd="0" parTransId="{31063F62-B84E-4F4E-B817-E9515B74D516}" sibTransId="{1FD8821E-7289-40D4-B50C-2F102A139955}"/>
    <dgm:cxn modelId="{A4982A81-50FC-4543-BA97-C42B138CC699}" srcId="{A503EBA3-12B0-4C3E-B910-A0853BF4A4B8}" destId="{F24AE533-C0CE-4EF3-BD1C-AFC6F0433F03}" srcOrd="2" destOrd="0" parTransId="{0DFB1877-8E3C-42C6-A324-76DB018C23A0}" sibTransId="{A8231409-B0F9-4D3E-A4D2-BEF2DF5A62E3}"/>
    <dgm:cxn modelId="{4EC2EE82-1991-4F52-905A-70886DEF0F4A}" type="presOf" srcId="{2D4F0DE1-2880-48BF-8069-79DC5B2C1A16}" destId="{B3EF5553-AEAA-4E68-AB7A-088E566B584B}" srcOrd="0" destOrd="0" presId="urn:microsoft.com/office/officeart/2009/3/layout/DescendingProcess"/>
    <dgm:cxn modelId="{95E10891-7B36-4557-B566-151D66B2B067}" srcId="{A503EBA3-12B0-4C3E-B910-A0853BF4A4B8}" destId="{B1586C0E-FBAA-425F-89B9-994B70DD4619}" srcOrd="3" destOrd="0" parTransId="{E01695E2-A790-4F80-B5E1-A337AF31514B}" sibTransId="{C75EF2DA-4324-4705-8D90-62E37B2D7E1B}"/>
    <dgm:cxn modelId="{2516919A-8CEA-4889-9ED5-A38C06DF1CCD}" type="presOf" srcId="{F24AE533-C0CE-4EF3-BD1C-AFC6F0433F03}" destId="{98CAE6E4-8C8C-49B3-9549-C683EB986CA9}" srcOrd="0" destOrd="0" presId="urn:microsoft.com/office/officeart/2009/3/layout/DescendingProcess"/>
    <dgm:cxn modelId="{38B2639E-5412-4D76-91FD-3763F8075CE9}" srcId="{A503EBA3-12B0-4C3E-B910-A0853BF4A4B8}" destId="{1DCF261C-9943-41FB-8BD9-6B405CC84DA9}" srcOrd="1" destOrd="0" parTransId="{1F3FA433-C6F3-4C4A-AF10-3061484C4F57}" sibTransId="{91800DC1-30AF-4DFB-BBB3-FA62F3223275}"/>
    <dgm:cxn modelId="{69B90EA9-D4C8-44E2-8747-09BA664D2483}" type="presOf" srcId="{C75EF2DA-4324-4705-8D90-62E37B2D7E1B}" destId="{FAD639CA-C45E-474C-9CFA-2323728C9124}" srcOrd="0" destOrd="0" presId="urn:microsoft.com/office/officeart/2009/3/layout/DescendingProcess"/>
    <dgm:cxn modelId="{765B02B0-8A5E-4DB8-89C3-0344F9DDF7CE}" type="presOf" srcId="{1DCF261C-9943-41FB-8BD9-6B405CC84DA9}" destId="{4341571D-DA65-40A6-9F59-C690ECCD86B2}" srcOrd="0" destOrd="0" presId="urn:microsoft.com/office/officeart/2009/3/layout/DescendingProcess"/>
    <dgm:cxn modelId="{83C115E5-7BEE-4C4F-9890-4B310CB01414}" srcId="{A503EBA3-12B0-4C3E-B910-A0853BF4A4B8}" destId="{A2F0EBEA-E387-4385-A252-31CE7434E5B5}" srcOrd="4" destOrd="0" parTransId="{4B6AC63F-8D7D-4FF7-BCF7-C91CB69A84AE}" sibTransId="{2D4F0DE1-2880-48BF-8069-79DC5B2C1A16}"/>
    <dgm:cxn modelId="{8172ACE6-A410-4079-87F9-A57B16764B77}" type="presOf" srcId="{2632BB5F-113B-46BE-B0BE-6FE6055C4F1E}" destId="{4C14B453-E917-4594-AE54-4ABC33A6379E}" srcOrd="0" destOrd="0" presId="urn:microsoft.com/office/officeart/2009/3/layout/DescendingProcess"/>
    <dgm:cxn modelId="{2AD58AF1-D033-4315-A9A1-DEF0CD9BD9A2}" type="presOf" srcId="{91800DC1-30AF-4DFB-BBB3-FA62F3223275}" destId="{04D96669-3680-45FA-9DBA-F4BDCB3AA45B}" srcOrd="0" destOrd="0" presId="urn:microsoft.com/office/officeart/2009/3/layout/DescendingProcess"/>
    <dgm:cxn modelId="{6975CC0A-D6D9-4EF8-8A36-C1B080E748FC}" type="presParOf" srcId="{3FA83D23-DA17-406F-99FA-26F1CBBD132E}" destId="{74748E65-0057-4587-B9A1-C64FF228298F}" srcOrd="0" destOrd="0" presId="urn:microsoft.com/office/officeart/2009/3/layout/DescendingProcess"/>
    <dgm:cxn modelId="{088BC77A-FDAC-43EE-8F5C-4ACB0C91E0C1}" type="presParOf" srcId="{3FA83D23-DA17-406F-99FA-26F1CBBD132E}" destId="{1C5344CE-A224-446A-A088-BBF0441A7443}" srcOrd="1" destOrd="0" presId="urn:microsoft.com/office/officeart/2009/3/layout/DescendingProcess"/>
    <dgm:cxn modelId="{DDDD7B16-7236-4661-9B87-02B9268F2DDA}" type="presParOf" srcId="{3FA83D23-DA17-406F-99FA-26F1CBBD132E}" destId="{4341571D-DA65-40A6-9F59-C690ECCD86B2}" srcOrd="2" destOrd="0" presId="urn:microsoft.com/office/officeart/2009/3/layout/DescendingProcess"/>
    <dgm:cxn modelId="{06EF7BE0-5A98-4C97-9070-C9F54BE595FE}" type="presParOf" srcId="{3FA83D23-DA17-406F-99FA-26F1CBBD132E}" destId="{DFFB9C56-1BAF-4CCF-AE3B-A3387607BA31}" srcOrd="3" destOrd="0" presId="urn:microsoft.com/office/officeart/2009/3/layout/DescendingProcess"/>
    <dgm:cxn modelId="{A59C0E02-7257-471A-B6F6-2A501FE165F5}" type="presParOf" srcId="{DFFB9C56-1BAF-4CCF-AE3B-A3387607BA31}" destId="{04D96669-3680-45FA-9DBA-F4BDCB3AA45B}" srcOrd="0" destOrd="0" presId="urn:microsoft.com/office/officeart/2009/3/layout/DescendingProcess"/>
    <dgm:cxn modelId="{4CE7D085-AC0C-4010-A75F-85D207759FEE}" type="presParOf" srcId="{3FA83D23-DA17-406F-99FA-26F1CBBD132E}" destId="{98CAE6E4-8C8C-49B3-9549-C683EB986CA9}" srcOrd="4" destOrd="0" presId="urn:microsoft.com/office/officeart/2009/3/layout/DescendingProcess"/>
    <dgm:cxn modelId="{618E1341-9073-41EF-B453-E39D339CDF6A}" type="presParOf" srcId="{3FA83D23-DA17-406F-99FA-26F1CBBD132E}" destId="{FE380FBF-7532-4A96-83DE-AFC905356AAC}" srcOrd="5" destOrd="0" presId="urn:microsoft.com/office/officeart/2009/3/layout/DescendingProcess"/>
    <dgm:cxn modelId="{DD9CBA56-78D6-444D-B9BB-D686D8DEDBF7}" type="presParOf" srcId="{FE380FBF-7532-4A96-83DE-AFC905356AAC}" destId="{8162B24E-7DF2-4685-AAF8-AC6B17D046D6}" srcOrd="0" destOrd="0" presId="urn:microsoft.com/office/officeart/2009/3/layout/DescendingProcess"/>
    <dgm:cxn modelId="{DB7E908B-BBD3-48A7-B032-5BDF6DB6B3A7}" type="presParOf" srcId="{3FA83D23-DA17-406F-99FA-26F1CBBD132E}" destId="{F5109CAB-40FF-466A-804F-267E6F8D0C1B}" srcOrd="6" destOrd="0" presId="urn:microsoft.com/office/officeart/2009/3/layout/DescendingProcess"/>
    <dgm:cxn modelId="{AD746B96-291E-4A7B-AAC5-457EF1B70645}" type="presParOf" srcId="{3FA83D23-DA17-406F-99FA-26F1CBBD132E}" destId="{93E8F980-7493-411D-9082-B78716032A4F}" srcOrd="7" destOrd="0" presId="urn:microsoft.com/office/officeart/2009/3/layout/DescendingProcess"/>
    <dgm:cxn modelId="{DB02D677-C16E-4EB6-8168-4BE82B5D61CD}" type="presParOf" srcId="{93E8F980-7493-411D-9082-B78716032A4F}" destId="{FAD639CA-C45E-474C-9CFA-2323728C9124}" srcOrd="0" destOrd="0" presId="urn:microsoft.com/office/officeart/2009/3/layout/DescendingProcess"/>
    <dgm:cxn modelId="{16218763-E29B-4FBA-8807-FE8CD3F4EBC7}" type="presParOf" srcId="{3FA83D23-DA17-406F-99FA-26F1CBBD132E}" destId="{5EDECB9E-D9F3-4C56-A1AA-B905AD214165}" srcOrd="8" destOrd="0" presId="urn:microsoft.com/office/officeart/2009/3/layout/DescendingProcess"/>
    <dgm:cxn modelId="{551453BA-842C-4BB6-93BD-04ACF7823A06}" type="presParOf" srcId="{3FA83D23-DA17-406F-99FA-26F1CBBD132E}" destId="{C1ABF539-DF39-4182-BB56-245C4179E54F}" srcOrd="9" destOrd="0" presId="urn:microsoft.com/office/officeart/2009/3/layout/DescendingProcess"/>
    <dgm:cxn modelId="{8A7282FF-34C8-4589-9631-326C288596AB}" type="presParOf" srcId="{C1ABF539-DF39-4182-BB56-245C4179E54F}" destId="{B3EF5553-AEAA-4E68-AB7A-088E566B584B}" srcOrd="0" destOrd="0" presId="urn:microsoft.com/office/officeart/2009/3/layout/DescendingProcess"/>
    <dgm:cxn modelId="{66DA4BE4-3829-4041-95E2-C450AC6CF85E}" type="presParOf" srcId="{3FA83D23-DA17-406F-99FA-26F1CBBD132E}" destId="{4C14B453-E917-4594-AE54-4ABC33A6379E}" srcOrd="10" destOrd="0" presId="urn:microsoft.com/office/officeart/2009/3/layout/Descending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B3CE65-613E-4280-970E-4D92904304B3}" type="doc">
      <dgm:prSet loTypeId="urn:microsoft.com/office/officeart/2005/8/layout/list1" loCatId="list" qsTypeId="urn:microsoft.com/office/officeart/2005/8/quickstyle/3d3" qsCatId="3D" csTypeId="urn:microsoft.com/office/officeart/2005/8/colors/colorful4" csCatId="colorful" phldr="1"/>
      <dgm:spPr/>
      <dgm:t>
        <a:bodyPr/>
        <a:lstStyle/>
        <a:p>
          <a:endParaRPr lang="en-IN"/>
        </a:p>
      </dgm:t>
    </dgm:pt>
    <dgm:pt modelId="{9752AF8B-A050-414C-BF1D-D59B49E213DD}">
      <dgm:prSet phldrT="[Text]" custT="1"/>
      <dgm:spPr/>
      <dgm:t>
        <a:bodyPr/>
        <a:lstStyle/>
        <a:p>
          <a:pPr>
            <a:buFont typeface="+mj-lt"/>
            <a:buAutoNum type="arabicPeriod"/>
          </a:pPr>
          <a:r>
            <a:rPr lang="en-IN" sz="1500" b="1">
              <a:solidFill>
                <a:schemeClr val="tx1"/>
              </a:solidFill>
              <a:latin typeface="Arial" panose="020B0604020202020204" pitchFamily="34" charset="0"/>
              <a:cs typeface="Arial" panose="020B0604020202020204" pitchFamily="34" charset="0"/>
            </a:rPr>
            <a:t>Clinical monitoring</a:t>
          </a:r>
          <a:r>
            <a:rPr lang="en-IN" sz="1500">
              <a:solidFill>
                <a:schemeClr val="tx1"/>
              </a:solidFill>
              <a:latin typeface="Arial" panose="020B0604020202020204" pitchFamily="34" charset="0"/>
              <a:cs typeface="Arial" panose="020B0604020202020204" pitchFamily="34" charset="0"/>
            </a:rPr>
            <a:t> </a:t>
          </a:r>
        </a:p>
      </dgm:t>
    </dgm:pt>
    <dgm:pt modelId="{55E9AECB-F70F-43DE-B1C7-DC669621045C}" type="parTrans" cxnId="{EF767C50-F758-4467-945E-EA6761354EE4}">
      <dgm:prSet/>
      <dgm:spPr/>
      <dgm:t>
        <a:bodyPr/>
        <a:lstStyle/>
        <a:p>
          <a:endParaRPr lang="en-IN"/>
        </a:p>
      </dgm:t>
    </dgm:pt>
    <dgm:pt modelId="{E9FBF7B1-7DD6-4362-81CB-FCAEAEA54461}" type="sibTrans" cxnId="{EF767C50-F758-4467-945E-EA6761354EE4}">
      <dgm:prSet/>
      <dgm:spPr/>
      <dgm:t>
        <a:bodyPr/>
        <a:lstStyle/>
        <a:p>
          <a:endParaRPr lang="en-IN"/>
        </a:p>
      </dgm:t>
    </dgm:pt>
    <dgm:pt modelId="{79A74B9C-8824-4DD3-917A-E35BDEB07BF8}">
      <dgm:prSet custT="1"/>
      <dgm:spPr/>
      <dgm:t>
        <a:bodyPr/>
        <a:lstStyle/>
        <a:p>
          <a:pPr>
            <a:buFont typeface="+mj-lt"/>
            <a:buAutoNum type="arabicPeriod"/>
          </a:pPr>
          <a:r>
            <a:rPr lang="en-IN" sz="1500" b="1">
              <a:solidFill>
                <a:schemeClr val="tx1"/>
              </a:solidFill>
              <a:latin typeface="Arial" panose="020B0604020202020204" pitchFamily="34" charset="0"/>
              <a:cs typeface="Arial" panose="020B0604020202020204" pitchFamily="34" charset="0"/>
            </a:rPr>
            <a:t>Incident reporting</a:t>
          </a:r>
          <a:r>
            <a:rPr lang="en-IN" sz="1500">
              <a:solidFill>
                <a:schemeClr val="tx1"/>
              </a:solidFill>
              <a:latin typeface="Arial" panose="020B0604020202020204" pitchFamily="34" charset="0"/>
              <a:cs typeface="Arial" panose="020B0604020202020204" pitchFamily="34" charset="0"/>
            </a:rPr>
            <a:t> </a:t>
          </a:r>
        </a:p>
      </dgm:t>
    </dgm:pt>
    <dgm:pt modelId="{ED8DCDE4-D890-44D1-B59C-C7F8A76E72F0}" type="parTrans" cxnId="{D5B16A1F-0D39-4FDA-8498-AED3BAA8BA20}">
      <dgm:prSet/>
      <dgm:spPr/>
      <dgm:t>
        <a:bodyPr/>
        <a:lstStyle/>
        <a:p>
          <a:endParaRPr lang="en-IN"/>
        </a:p>
      </dgm:t>
    </dgm:pt>
    <dgm:pt modelId="{EA1B0482-95D9-4013-A5F8-CE625CEC8972}" type="sibTrans" cxnId="{D5B16A1F-0D39-4FDA-8498-AED3BAA8BA20}">
      <dgm:prSet/>
      <dgm:spPr/>
      <dgm:t>
        <a:bodyPr/>
        <a:lstStyle/>
        <a:p>
          <a:endParaRPr lang="en-IN"/>
        </a:p>
      </dgm:t>
    </dgm:pt>
    <dgm:pt modelId="{833E7E6C-8D5A-46F7-818E-360E682123B5}">
      <dgm:prSet custT="1"/>
      <dgm:spPr/>
      <dgm:t>
        <a:bodyPr/>
        <a:lstStyle/>
        <a:p>
          <a:pPr>
            <a:buFont typeface="+mj-lt"/>
            <a:buAutoNum type="arabicPeriod"/>
          </a:pPr>
          <a:r>
            <a:rPr lang="en-IN" sz="1500" b="1">
              <a:solidFill>
                <a:schemeClr val="tx1"/>
              </a:solidFill>
              <a:latin typeface="Arial" panose="020B0604020202020204" pitchFamily="34" charset="0"/>
              <a:cs typeface="Arial" panose="020B0604020202020204" pitchFamily="34" charset="0"/>
            </a:rPr>
            <a:t>Consultant escalation</a:t>
          </a:r>
          <a:r>
            <a:rPr lang="en-IN" sz="1500">
              <a:solidFill>
                <a:schemeClr val="tx1"/>
              </a:solidFill>
              <a:latin typeface="Arial" panose="020B0604020202020204" pitchFamily="34" charset="0"/>
              <a:cs typeface="Arial" panose="020B0604020202020204" pitchFamily="34" charset="0"/>
            </a:rPr>
            <a:t> </a:t>
          </a:r>
        </a:p>
      </dgm:t>
    </dgm:pt>
    <dgm:pt modelId="{210CE548-CA9A-44D5-AF07-EAA6AA9515C4}" type="parTrans" cxnId="{39FFFBF4-845B-4292-A25E-8CA77B522F83}">
      <dgm:prSet/>
      <dgm:spPr/>
      <dgm:t>
        <a:bodyPr/>
        <a:lstStyle/>
        <a:p>
          <a:endParaRPr lang="en-IN"/>
        </a:p>
      </dgm:t>
    </dgm:pt>
    <dgm:pt modelId="{05D375D9-9D46-4AAB-AF88-0731F567C790}" type="sibTrans" cxnId="{39FFFBF4-845B-4292-A25E-8CA77B522F83}">
      <dgm:prSet/>
      <dgm:spPr/>
      <dgm:t>
        <a:bodyPr/>
        <a:lstStyle/>
        <a:p>
          <a:endParaRPr lang="en-IN"/>
        </a:p>
      </dgm:t>
    </dgm:pt>
    <dgm:pt modelId="{F0AD7429-A9DF-4453-BD63-858D85DB5F5E}">
      <dgm:prSet custT="1"/>
      <dgm:spPr/>
      <dgm:t>
        <a:bodyPr/>
        <a:lstStyle/>
        <a:p>
          <a:pPr>
            <a:buFont typeface="+mj-lt"/>
            <a:buAutoNum type="arabicPeriod"/>
          </a:pPr>
          <a:r>
            <a:rPr lang="en-IN" sz="1500" b="1">
              <a:solidFill>
                <a:schemeClr val="tx1"/>
              </a:solidFill>
              <a:latin typeface="Arial" panose="020B0604020202020204" pitchFamily="34" charset="0"/>
              <a:cs typeface="Arial" panose="020B0604020202020204" pitchFamily="34" charset="0"/>
            </a:rPr>
            <a:t>Leadership response</a:t>
          </a:r>
          <a:r>
            <a:rPr lang="en-IN" sz="1500">
              <a:solidFill>
                <a:schemeClr val="tx1"/>
              </a:solidFill>
              <a:latin typeface="Arial" panose="020B0604020202020204" pitchFamily="34" charset="0"/>
              <a:cs typeface="Arial" panose="020B0604020202020204" pitchFamily="34" charset="0"/>
            </a:rPr>
            <a:t> </a:t>
          </a:r>
        </a:p>
      </dgm:t>
    </dgm:pt>
    <dgm:pt modelId="{51397135-61D3-4407-A551-8D3401E2C258}" type="parTrans" cxnId="{BFC856CA-351B-4ACE-97E7-C9B6C3C5BF38}">
      <dgm:prSet/>
      <dgm:spPr/>
      <dgm:t>
        <a:bodyPr/>
        <a:lstStyle/>
        <a:p>
          <a:endParaRPr lang="en-IN"/>
        </a:p>
      </dgm:t>
    </dgm:pt>
    <dgm:pt modelId="{16675F8F-AEDF-4E5F-8F77-0244284E1D5E}" type="sibTrans" cxnId="{BFC856CA-351B-4ACE-97E7-C9B6C3C5BF38}">
      <dgm:prSet/>
      <dgm:spPr/>
      <dgm:t>
        <a:bodyPr/>
        <a:lstStyle/>
        <a:p>
          <a:endParaRPr lang="en-IN"/>
        </a:p>
      </dgm:t>
    </dgm:pt>
    <dgm:pt modelId="{7CEA7559-1EC7-4E93-BDDB-6E7CEFDB2179}">
      <dgm:prSet custT="1"/>
      <dgm:spPr/>
      <dgm:t>
        <a:bodyPr/>
        <a:lstStyle/>
        <a:p>
          <a:pPr>
            <a:buFont typeface="+mj-lt"/>
            <a:buAutoNum type="arabicPeriod"/>
          </a:pPr>
          <a:r>
            <a:rPr lang="en-IN" sz="1500" b="1" dirty="0">
              <a:solidFill>
                <a:schemeClr val="tx1"/>
              </a:solidFill>
              <a:latin typeface="Arial" panose="020B0604020202020204" pitchFamily="34" charset="0"/>
              <a:cs typeface="Arial" panose="020B0604020202020204" pitchFamily="34" charset="0"/>
            </a:rPr>
            <a:t>External review</a:t>
          </a:r>
          <a:r>
            <a:rPr lang="en-IN" sz="1500" dirty="0">
              <a:solidFill>
                <a:schemeClr val="tx1"/>
              </a:solidFill>
              <a:latin typeface="Arial" panose="020B0604020202020204" pitchFamily="34" charset="0"/>
              <a:cs typeface="Arial" panose="020B0604020202020204" pitchFamily="34" charset="0"/>
            </a:rPr>
            <a:t> </a:t>
          </a:r>
        </a:p>
      </dgm:t>
    </dgm:pt>
    <dgm:pt modelId="{1FE96557-ACDF-4292-A119-C58FE7D89C7F}" type="parTrans" cxnId="{F24C34E8-6B21-464B-8971-BF05FD282CD5}">
      <dgm:prSet/>
      <dgm:spPr/>
      <dgm:t>
        <a:bodyPr/>
        <a:lstStyle/>
        <a:p>
          <a:endParaRPr lang="en-IN"/>
        </a:p>
      </dgm:t>
    </dgm:pt>
    <dgm:pt modelId="{26FCD2A0-A116-4025-BA39-D77F54843A6F}" type="sibTrans" cxnId="{F24C34E8-6B21-464B-8971-BF05FD282CD5}">
      <dgm:prSet/>
      <dgm:spPr/>
      <dgm:t>
        <a:bodyPr/>
        <a:lstStyle/>
        <a:p>
          <a:endParaRPr lang="en-IN"/>
        </a:p>
      </dgm:t>
    </dgm:pt>
    <dgm:pt modelId="{ABD9BE3C-9FF5-4A3B-B32C-47D558B2382B}">
      <dgm:prSet custT="1"/>
      <dgm:spPr/>
      <dgm:t>
        <a:bodyPr/>
        <a:lstStyle/>
        <a:p>
          <a:pPr>
            <a:buFont typeface="+mj-lt"/>
            <a:buAutoNum type="arabicPeriod"/>
          </a:pPr>
          <a:r>
            <a:rPr lang="en-IN" sz="1500" b="1">
              <a:solidFill>
                <a:schemeClr val="tx1"/>
              </a:solidFill>
              <a:latin typeface="Arial" panose="020B0604020202020204" pitchFamily="34" charset="0"/>
              <a:cs typeface="Arial" panose="020B0604020202020204" pitchFamily="34" charset="0"/>
            </a:rPr>
            <a:t>Regulatory oversight</a:t>
          </a:r>
          <a:endParaRPr lang="en-IN" sz="1500">
            <a:solidFill>
              <a:schemeClr val="tx1"/>
            </a:solidFill>
            <a:latin typeface="Arial" panose="020B0604020202020204" pitchFamily="34" charset="0"/>
            <a:cs typeface="Arial" panose="020B0604020202020204" pitchFamily="34" charset="0"/>
          </a:endParaRPr>
        </a:p>
      </dgm:t>
    </dgm:pt>
    <dgm:pt modelId="{2B4A37E7-2B50-4897-83B8-9BA3B3CE224F}" type="parTrans" cxnId="{1CE306D1-6E29-4666-849E-50969B5DFE9D}">
      <dgm:prSet/>
      <dgm:spPr/>
      <dgm:t>
        <a:bodyPr/>
        <a:lstStyle/>
        <a:p>
          <a:endParaRPr lang="en-IN"/>
        </a:p>
      </dgm:t>
    </dgm:pt>
    <dgm:pt modelId="{AAC9D606-EA8B-4D3C-8528-1FB8A3FC97BB}" type="sibTrans" cxnId="{1CE306D1-6E29-4666-849E-50969B5DFE9D}">
      <dgm:prSet/>
      <dgm:spPr/>
      <dgm:t>
        <a:bodyPr/>
        <a:lstStyle/>
        <a:p>
          <a:endParaRPr lang="en-IN"/>
        </a:p>
      </dgm:t>
    </dgm:pt>
    <dgm:pt modelId="{61602955-5542-4D4F-B49E-3D59294DBAD1}" type="pres">
      <dgm:prSet presAssocID="{D0B3CE65-613E-4280-970E-4D92904304B3}" presName="linear" presStyleCnt="0">
        <dgm:presLayoutVars>
          <dgm:dir/>
          <dgm:animLvl val="lvl"/>
          <dgm:resizeHandles val="exact"/>
        </dgm:presLayoutVars>
      </dgm:prSet>
      <dgm:spPr/>
    </dgm:pt>
    <dgm:pt modelId="{BC993BD2-635B-456A-B2AF-A2B876CC6E0A}" type="pres">
      <dgm:prSet presAssocID="{9752AF8B-A050-414C-BF1D-D59B49E213DD}" presName="parentLin" presStyleCnt="0"/>
      <dgm:spPr/>
    </dgm:pt>
    <dgm:pt modelId="{51A007EE-6845-42A1-A8C7-F41AD6935B2F}" type="pres">
      <dgm:prSet presAssocID="{9752AF8B-A050-414C-BF1D-D59B49E213DD}" presName="parentLeftMargin" presStyleLbl="node1" presStyleIdx="0" presStyleCnt="6"/>
      <dgm:spPr/>
    </dgm:pt>
    <dgm:pt modelId="{C45D0B08-F0B5-46E0-A53D-4A26BC44E9DC}" type="pres">
      <dgm:prSet presAssocID="{9752AF8B-A050-414C-BF1D-D59B49E213DD}" presName="parentText" presStyleLbl="node1" presStyleIdx="0" presStyleCnt="6">
        <dgm:presLayoutVars>
          <dgm:chMax val="0"/>
          <dgm:bulletEnabled val="1"/>
        </dgm:presLayoutVars>
      </dgm:prSet>
      <dgm:spPr/>
    </dgm:pt>
    <dgm:pt modelId="{1D7132AC-3960-4519-82D7-7F2142F8F494}" type="pres">
      <dgm:prSet presAssocID="{9752AF8B-A050-414C-BF1D-D59B49E213DD}" presName="negativeSpace" presStyleCnt="0"/>
      <dgm:spPr/>
    </dgm:pt>
    <dgm:pt modelId="{FE64142F-797D-4492-97E7-25C291AA978F}" type="pres">
      <dgm:prSet presAssocID="{9752AF8B-A050-414C-BF1D-D59B49E213DD}" presName="childText" presStyleLbl="conFgAcc1" presStyleIdx="0" presStyleCnt="6">
        <dgm:presLayoutVars>
          <dgm:bulletEnabled val="1"/>
        </dgm:presLayoutVars>
      </dgm:prSet>
      <dgm:spPr/>
    </dgm:pt>
    <dgm:pt modelId="{D820C9DB-A15F-4C1B-9A08-A1775F7C0759}" type="pres">
      <dgm:prSet presAssocID="{E9FBF7B1-7DD6-4362-81CB-FCAEAEA54461}" presName="spaceBetweenRectangles" presStyleCnt="0"/>
      <dgm:spPr/>
    </dgm:pt>
    <dgm:pt modelId="{2261EBF6-9332-4017-9E91-8EF7224FB3F5}" type="pres">
      <dgm:prSet presAssocID="{79A74B9C-8824-4DD3-917A-E35BDEB07BF8}" presName="parentLin" presStyleCnt="0"/>
      <dgm:spPr/>
    </dgm:pt>
    <dgm:pt modelId="{CB85529D-4B9E-4081-B3C1-AF8BB52383A0}" type="pres">
      <dgm:prSet presAssocID="{79A74B9C-8824-4DD3-917A-E35BDEB07BF8}" presName="parentLeftMargin" presStyleLbl="node1" presStyleIdx="0" presStyleCnt="6"/>
      <dgm:spPr/>
    </dgm:pt>
    <dgm:pt modelId="{2541AAC0-FA45-4D4A-8137-E906EF6175EF}" type="pres">
      <dgm:prSet presAssocID="{79A74B9C-8824-4DD3-917A-E35BDEB07BF8}" presName="parentText" presStyleLbl="node1" presStyleIdx="1" presStyleCnt="6">
        <dgm:presLayoutVars>
          <dgm:chMax val="0"/>
          <dgm:bulletEnabled val="1"/>
        </dgm:presLayoutVars>
      </dgm:prSet>
      <dgm:spPr/>
    </dgm:pt>
    <dgm:pt modelId="{C1BDCBCC-0B64-4385-965F-80D49F38DCFA}" type="pres">
      <dgm:prSet presAssocID="{79A74B9C-8824-4DD3-917A-E35BDEB07BF8}" presName="negativeSpace" presStyleCnt="0"/>
      <dgm:spPr/>
    </dgm:pt>
    <dgm:pt modelId="{A644F68D-D18D-4903-B2E8-25BE420A952B}" type="pres">
      <dgm:prSet presAssocID="{79A74B9C-8824-4DD3-917A-E35BDEB07BF8}" presName="childText" presStyleLbl="conFgAcc1" presStyleIdx="1" presStyleCnt="6">
        <dgm:presLayoutVars>
          <dgm:bulletEnabled val="1"/>
        </dgm:presLayoutVars>
      </dgm:prSet>
      <dgm:spPr/>
    </dgm:pt>
    <dgm:pt modelId="{8666FC76-F8E3-4E39-919F-06E3E38AB784}" type="pres">
      <dgm:prSet presAssocID="{EA1B0482-95D9-4013-A5F8-CE625CEC8972}" presName="spaceBetweenRectangles" presStyleCnt="0"/>
      <dgm:spPr/>
    </dgm:pt>
    <dgm:pt modelId="{85528149-A996-4CD4-AB29-F3607B04F9CB}" type="pres">
      <dgm:prSet presAssocID="{833E7E6C-8D5A-46F7-818E-360E682123B5}" presName="parentLin" presStyleCnt="0"/>
      <dgm:spPr/>
    </dgm:pt>
    <dgm:pt modelId="{DE205B26-5B90-4F5D-ABF9-F547E87E692E}" type="pres">
      <dgm:prSet presAssocID="{833E7E6C-8D5A-46F7-818E-360E682123B5}" presName="parentLeftMargin" presStyleLbl="node1" presStyleIdx="1" presStyleCnt="6"/>
      <dgm:spPr/>
    </dgm:pt>
    <dgm:pt modelId="{9B5068F7-A720-42CE-9131-6E083269B4B8}" type="pres">
      <dgm:prSet presAssocID="{833E7E6C-8D5A-46F7-818E-360E682123B5}" presName="parentText" presStyleLbl="node1" presStyleIdx="2" presStyleCnt="6">
        <dgm:presLayoutVars>
          <dgm:chMax val="0"/>
          <dgm:bulletEnabled val="1"/>
        </dgm:presLayoutVars>
      </dgm:prSet>
      <dgm:spPr/>
    </dgm:pt>
    <dgm:pt modelId="{8F86C58D-3EA9-42E2-8B97-5472927CB37F}" type="pres">
      <dgm:prSet presAssocID="{833E7E6C-8D5A-46F7-818E-360E682123B5}" presName="negativeSpace" presStyleCnt="0"/>
      <dgm:spPr/>
    </dgm:pt>
    <dgm:pt modelId="{B08A4CD6-AC4B-4C6C-ADC0-EB1FD933DE8D}" type="pres">
      <dgm:prSet presAssocID="{833E7E6C-8D5A-46F7-818E-360E682123B5}" presName="childText" presStyleLbl="conFgAcc1" presStyleIdx="2" presStyleCnt="6">
        <dgm:presLayoutVars>
          <dgm:bulletEnabled val="1"/>
        </dgm:presLayoutVars>
      </dgm:prSet>
      <dgm:spPr/>
    </dgm:pt>
    <dgm:pt modelId="{CC4EF70C-4BB2-4A05-8823-39D4833AF206}" type="pres">
      <dgm:prSet presAssocID="{05D375D9-9D46-4AAB-AF88-0731F567C790}" presName="spaceBetweenRectangles" presStyleCnt="0"/>
      <dgm:spPr/>
    </dgm:pt>
    <dgm:pt modelId="{FF5184EA-0E94-4BEA-8FA2-71A3B4A46952}" type="pres">
      <dgm:prSet presAssocID="{F0AD7429-A9DF-4453-BD63-858D85DB5F5E}" presName="parentLin" presStyleCnt="0"/>
      <dgm:spPr/>
    </dgm:pt>
    <dgm:pt modelId="{C7556783-5BB2-4A7B-8F19-D40651FCAFFE}" type="pres">
      <dgm:prSet presAssocID="{F0AD7429-A9DF-4453-BD63-858D85DB5F5E}" presName="parentLeftMargin" presStyleLbl="node1" presStyleIdx="2" presStyleCnt="6"/>
      <dgm:spPr/>
    </dgm:pt>
    <dgm:pt modelId="{5D8D66D9-4CDA-46BD-A158-E14423B55EB2}" type="pres">
      <dgm:prSet presAssocID="{F0AD7429-A9DF-4453-BD63-858D85DB5F5E}" presName="parentText" presStyleLbl="node1" presStyleIdx="3" presStyleCnt="6">
        <dgm:presLayoutVars>
          <dgm:chMax val="0"/>
          <dgm:bulletEnabled val="1"/>
        </dgm:presLayoutVars>
      </dgm:prSet>
      <dgm:spPr/>
    </dgm:pt>
    <dgm:pt modelId="{1D64E65D-4195-452E-A91C-616D008DEA26}" type="pres">
      <dgm:prSet presAssocID="{F0AD7429-A9DF-4453-BD63-858D85DB5F5E}" presName="negativeSpace" presStyleCnt="0"/>
      <dgm:spPr/>
    </dgm:pt>
    <dgm:pt modelId="{471ADFC3-DABF-444D-B658-AA799D13AA43}" type="pres">
      <dgm:prSet presAssocID="{F0AD7429-A9DF-4453-BD63-858D85DB5F5E}" presName="childText" presStyleLbl="conFgAcc1" presStyleIdx="3" presStyleCnt="6">
        <dgm:presLayoutVars>
          <dgm:bulletEnabled val="1"/>
        </dgm:presLayoutVars>
      </dgm:prSet>
      <dgm:spPr/>
    </dgm:pt>
    <dgm:pt modelId="{D18B9D6D-3521-4008-9FE2-E1632431BBA7}" type="pres">
      <dgm:prSet presAssocID="{16675F8F-AEDF-4E5F-8F77-0244284E1D5E}" presName="spaceBetweenRectangles" presStyleCnt="0"/>
      <dgm:spPr/>
    </dgm:pt>
    <dgm:pt modelId="{75F923D6-C190-40D1-8447-BA83325C8268}" type="pres">
      <dgm:prSet presAssocID="{7CEA7559-1EC7-4E93-BDDB-6E7CEFDB2179}" presName="parentLin" presStyleCnt="0"/>
      <dgm:spPr/>
    </dgm:pt>
    <dgm:pt modelId="{74BA28D7-C9E2-4424-ABAA-6B88A7A3266F}" type="pres">
      <dgm:prSet presAssocID="{7CEA7559-1EC7-4E93-BDDB-6E7CEFDB2179}" presName="parentLeftMargin" presStyleLbl="node1" presStyleIdx="3" presStyleCnt="6"/>
      <dgm:spPr/>
    </dgm:pt>
    <dgm:pt modelId="{99A054E3-D599-4103-A0C4-594DAEFF9F55}" type="pres">
      <dgm:prSet presAssocID="{7CEA7559-1EC7-4E93-BDDB-6E7CEFDB2179}" presName="parentText" presStyleLbl="node1" presStyleIdx="4" presStyleCnt="6">
        <dgm:presLayoutVars>
          <dgm:chMax val="0"/>
          <dgm:bulletEnabled val="1"/>
        </dgm:presLayoutVars>
      </dgm:prSet>
      <dgm:spPr/>
    </dgm:pt>
    <dgm:pt modelId="{512AB325-022A-4A64-AEB1-E2DA96A34457}" type="pres">
      <dgm:prSet presAssocID="{7CEA7559-1EC7-4E93-BDDB-6E7CEFDB2179}" presName="negativeSpace" presStyleCnt="0"/>
      <dgm:spPr/>
    </dgm:pt>
    <dgm:pt modelId="{1A2E693D-A9CA-4436-BE74-F3C34FB96656}" type="pres">
      <dgm:prSet presAssocID="{7CEA7559-1EC7-4E93-BDDB-6E7CEFDB2179}" presName="childText" presStyleLbl="conFgAcc1" presStyleIdx="4" presStyleCnt="6">
        <dgm:presLayoutVars>
          <dgm:bulletEnabled val="1"/>
        </dgm:presLayoutVars>
      </dgm:prSet>
      <dgm:spPr/>
    </dgm:pt>
    <dgm:pt modelId="{F3FDBA98-C5A3-423E-9D1E-3DDF7250F73A}" type="pres">
      <dgm:prSet presAssocID="{26FCD2A0-A116-4025-BA39-D77F54843A6F}" presName="spaceBetweenRectangles" presStyleCnt="0"/>
      <dgm:spPr/>
    </dgm:pt>
    <dgm:pt modelId="{E8421BAF-C926-4A83-A839-E78C9704A5A8}" type="pres">
      <dgm:prSet presAssocID="{ABD9BE3C-9FF5-4A3B-B32C-47D558B2382B}" presName="parentLin" presStyleCnt="0"/>
      <dgm:spPr/>
    </dgm:pt>
    <dgm:pt modelId="{3ABCB265-24E9-4197-9ECE-6D41963B45BF}" type="pres">
      <dgm:prSet presAssocID="{ABD9BE3C-9FF5-4A3B-B32C-47D558B2382B}" presName="parentLeftMargin" presStyleLbl="node1" presStyleIdx="4" presStyleCnt="6"/>
      <dgm:spPr/>
    </dgm:pt>
    <dgm:pt modelId="{06E4A4BE-2F02-4816-9342-B4DA52E01281}" type="pres">
      <dgm:prSet presAssocID="{ABD9BE3C-9FF5-4A3B-B32C-47D558B2382B}" presName="parentText" presStyleLbl="node1" presStyleIdx="5" presStyleCnt="6">
        <dgm:presLayoutVars>
          <dgm:chMax val="0"/>
          <dgm:bulletEnabled val="1"/>
        </dgm:presLayoutVars>
      </dgm:prSet>
      <dgm:spPr/>
    </dgm:pt>
    <dgm:pt modelId="{D7B4B20C-C97C-4ED5-AB8F-F1291F0E4C5C}" type="pres">
      <dgm:prSet presAssocID="{ABD9BE3C-9FF5-4A3B-B32C-47D558B2382B}" presName="negativeSpace" presStyleCnt="0"/>
      <dgm:spPr/>
    </dgm:pt>
    <dgm:pt modelId="{EE9A5FD8-622C-44D1-933A-2E8BDB24E920}" type="pres">
      <dgm:prSet presAssocID="{ABD9BE3C-9FF5-4A3B-B32C-47D558B2382B}" presName="childText" presStyleLbl="conFgAcc1" presStyleIdx="5" presStyleCnt="6">
        <dgm:presLayoutVars>
          <dgm:bulletEnabled val="1"/>
        </dgm:presLayoutVars>
      </dgm:prSet>
      <dgm:spPr/>
    </dgm:pt>
  </dgm:ptLst>
  <dgm:cxnLst>
    <dgm:cxn modelId="{6231980B-9AC1-41B8-982B-1D63E8A1DD00}" type="presOf" srcId="{9752AF8B-A050-414C-BF1D-D59B49E213DD}" destId="{C45D0B08-F0B5-46E0-A53D-4A26BC44E9DC}" srcOrd="1" destOrd="0" presId="urn:microsoft.com/office/officeart/2005/8/layout/list1"/>
    <dgm:cxn modelId="{C37A0C0E-DBD2-4704-AD91-212B3A5DEAA6}" type="presOf" srcId="{9752AF8B-A050-414C-BF1D-D59B49E213DD}" destId="{51A007EE-6845-42A1-A8C7-F41AD6935B2F}" srcOrd="0" destOrd="0" presId="urn:microsoft.com/office/officeart/2005/8/layout/list1"/>
    <dgm:cxn modelId="{917E701C-ED77-4450-8A23-85E557946E0B}" type="presOf" srcId="{D0B3CE65-613E-4280-970E-4D92904304B3}" destId="{61602955-5542-4D4F-B49E-3D59294DBAD1}" srcOrd="0" destOrd="0" presId="urn:microsoft.com/office/officeart/2005/8/layout/list1"/>
    <dgm:cxn modelId="{D5B16A1F-0D39-4FDA-8498-AED3BAA8BA20}" srcId="{D0B3CE65-613E-4280-970E-4D92904304B3}" destId="{79A74B9C-8824-4DD3-917A-E35BDEB07BF8}" srcOrd="1" destOrd="0" parTransId="{ED8DCDE4-D890-44D1-B59C-C7F8A76E72F0}" sibTransId="{EA1B0482-95D9-4013-A5F8-CE625CEC8972}"/>
    <dgm:cxn modelId="{FDDC811F-FC67-4BFB-A921-67031DB27339}" type="presOf" srcId="{F0AD7429-A9DF-4453-BD63-858D85DB5F5E}" destId="{5D8D66D9-4CDA-46BD-A158-E14423B55EB2}" srcOrd="1" destOrd="0" presId="urn:microsoft.com/office/officeart/2005/8/layout/list1"/>
    <dgm:cxn modelId="{EF767C50-F758-4467-945E-EA6761354EE4}" srcId="{D0B3CE65-613E-4280-970E-4D92904304B3}" destId="{9752AF8B-A050-414C-BF1D-D59B49E213DD}" srcOrd="0" destOrd="0" parTransId="{55E9AECB-F70F-43DE-B1C7-DC669621045C}" sibTransId="{E9FBF7B1-7DD6-4362-81CB-FCAEAEA54461}"/>
    <dgm:cxn modelId="{77EAB472-896B-4F0E-8CB9-CC1F632DC4E5}" type="presOf" srcId="{79A74B9C-8824-4DD3-917A-E35BDEB07BF8}" destId="{2541AAC0-FA45-4D4A-8137-E906EF6175EF}" srcOrd="1" destOrd="0" presId="urn:microsoft.com/office/officeart/2005/8/layout/list1"/>
    <dgm:cxn modelId="{46D05299-5EA0-49CE-A99D-0DD167D5701F}" type="presOf" srcId="{7CEA7559-1EC7-4E93-BDDB-6E7CEFDB2179}" destId="{74BA28D7-C9E2-4424-ABAA-6B88A7A3266F}" srcOrd="0" destOrd="0" presId="urn:microsoft.com/office/officeart/2005/8/layout/list1"/>
    <dgm:cxn modelId="{25562F9D-36F8-4919-B444-D55120C9B805}" type="presOf" srcId="{833E7E6C-8D5A-46F7-818E-360E682123B5}" destId="{DE205B26-5B90-4F5D-ABF9-F547E87E692E}" srcOrd="0" destOrd="0" presId="urn:microsoft.com/office/officeart/2005/8/layout/list1"/>
    <dgm:cxn modelId="{39952CB9-A5E3-4A68-AFFA-D25C65754223}" type="presOf" srcId="{F0AD7429-A9DF-4453-BD63-858D85DB5F5E}" destId="{C7556783-5BB2-4A7B-8F19-D40651FCAFFE}" srcOrd="0" destOrd="0" presId="urn:microsoft.com/office/officeart/2005/8/layout/list1"/>
    <dgm:cxn modelId="{CC3417C2-2CFE-44F0-A511-5314F6B7AC23}" type="presOf" srcId="{7CEA7559-1EC7-4E93-BDDB-6E7CEFDB2179}" destId="{99A054E3-D599-4103-A0C4-594DAEFF9F55}" srcOrd="1" destOrd="0" presId="urn:microsoft.com/office/officeart/2005/8/layout/list1"/>
    <dgm:cxn modelId="{BFC856CA-351B-4ACE-97E7-C9B6C3C5BF38}" srcId="{D0B3CE65-613E-4280-970E-4D92904304B3}" destId="{F0AD7429-A9DF-4453-BD63-858D85DB5F5E}" srcOrd="3" destOrd="0" parTransId="{51397135-61D3-4407-A551-8D3401E2C258}" sibTransId="{16675F8F-AEDF-4E5F-8F77-0244284E1D5E}"/>
    <dgm:cxn modelId="{E1358DD0-C892-4EE3-9904-872C9DBE8140}" type="presOf" srcId="{79A74B9C-8824-4DD3-917A-E35BDEB07BF8}" destId="{CB85529D-4B9E-4081-B3C1-AF8BB52383A0}" srcOrd="0" destOrd="0" presId="urn:microsoft.com/office/officeart/2005/8/layout/list1"/>
    <dgm:cxn modelId="{1CE306D1-6E29-4666-849E-50969B5DFE9D}" srcId="{D0B3CE65-613E-4280-970E-4D92904304B3}" destId="{ABD9BE3C-9FF5-4A3B-B32C-47D558B2382B}" srcOrd="5" destOrd="0" parTransId="{2B4A37E7-2B50-4897-83B8-9BA3B3CE224F}" sibTransId="{AAC9D606-EA8B-4D3C-8528-1FB8A3FC97BB}"/>
    <dgm:cxn modelId="{793792D8-6DCF-407E-B4B0-C6239C453130}" type="presOf" srcId="{ABD9BE3C-9FF5-4A3B-B32C-47D558B2382B}" destId="{3ABCB265-24E9-4197-9ECE-6D41963B45BF}" srcOrd="0" destOrd="0" presId="urn:microsoft.com/office/officeart/2005/8/layout/list1"/>
    <dgm:cxn modelId="{F24C34E8-6B21-464B-8971-BF05FD282CD5}" srcId="{D0B3CE65-613E-4280-970E-4D92904304B3}" destId="{7CEA7559-1EC7-4E93-BDDB-6E7CEFDB2179}" srcOrd="4" destOrd="0" parTransId="{1FE96557-ACDF-4292-A119-C58FE7D89C7F}" sibTransId="{26FCD2A0-A116-4025-BA39-D77F54843A6F}"/>
    <dgm:cxn modelId="{79C828ED-19BD-4D28-A73B-7F801D32B174}" type="presOf" srcId="{ABD9BE3C-9FF5-4A3B-B32C-47D558B2382B}" destId="{06E4A4BE-2F02-4816-9342-B4DA52E01281}" srcOrd="1" destOrd="0" presId="urn:microsoft.com/office/officeart/2005/8/layout/list1"/>
    <dgm:cxn modelId="{39FFFBF4-845B-4292-A25E-8CA77B522F83}" srcId="{D0B3CE65-613E-4280-970E-4D92904304B3}" destId="{833E7E6C-8D5A-46F7-818E-360E682123B5}" srcOrd="2" destOrd="0" parTransId="{210CE548-CA9A-44D5-AF07-EAA6AA9515C4}" sibTransId="{05D375D9-9D46-4AAB-AF88-0731F567C790}"/>
    <dgm:cxn modelId="{DC3C77F5-2905-4050-BBA6-520E6454E9CB}" type="presOf" srcId="{833E7E6C-8D5A-46F7-818E-360E682123B5}" destId="{9B5068F7-A720-42CE-9131-6E083269B4B8}" srcOrd="1" destOrd="0" presId="urn:microsoft.com/office/officeart/2005/8/layout/list1"/>
    <dgm:cxn modelId="{A48E8D38-211B-4AC8-A9C7-3EF315BD718F}" type="presParOf" srcId="{61602955-5542-4D4F-B49E-3D59294DBAD1}" destId="{BC993BD2-635B-456A-B2AF-A2B876CC6E0A}" srcOrd="0" destOrd="0" presId="urn:microsoft.com/office/officeart/2005/8/layout/list1"/>
    <dgm:cxn modelId="{1AFDC4DB-06C5-4A1A-AAA3-B3584B10C242}" type="presParOf" srcId="{BC993BD2-635B-456A-B2AF-A2B876CC6E0A}" destId="{51A007EE-6845-42A1-A8C7-F41AD6935B2F}" srcOrd="0" destOrd="0" presId="urn:microsoft.com/office/officeart/2005/8/layout/list1"/>
    <dgm:cxn modelId="{CFDB72F1-8CC7-4489-A591-B30E74AA821F}" type="presParOf" srcId="{BC993BD2-635B-456A-B2AF-A2B876CC6E0A}" destId="{C45D0B08-F0B5-46E0-A53D-4A26BC44E9DC}" srcOrd="1" destOrd="0" presId="urn:microsoft.com/office/officeart/2005/8/layout/list1"/>
    <dgm:cxn modelId="{A8804F79-1D5B-4F97-8CCF-4BDEE2D4280A}" type="presParOf" srcId="{61602955-5542-4D4F-B49E-3D59294DBAD1}" destId="{1D7132AC-3960-4519-82D7-7F2142F8F494}" srcOrd="1" destOrd="0" presId="urn:microsoft.com/office/officeart/2005/8/layout/list1"/>
    <dgm:cxn modelId="{8ADA0674-09D5-40C1-A11B-F9566A5F8D32}" type="presParOf" srcId="{61602955-5542-4D4F-B49E-3D59294DBAD1}" destId="{FE64142F-797D-4492-97E7-25C291AA978F}" srcOrd="2" destOrd="0" presId="urn:microsoft.com/office/officeart/2005/8/layout/list1"/>
    <dgm:cxn modelId="{4CE25CB5-BBE1-428F-A8AA-1F2DD893188A}" type="presParOf" srcId="{61602955-5542-4D4F-B49E-3D59294DBAD1}" destId="{D820C9DB-A15F-4C1B-9A08-A1775F7C0759}" srcOrd="3" destOrd="0" presId="urn:microsoft.com/office/officeart/2005/8/layout/list1"/>
    <dgm:cxn modelId="{B9796402-3466-4C1B-82CC-78F9BD52441C}" type="presParOf" srcId="{61602955-5542-4D4F-B49E-3D59294DBAD1}" destId="{2261EBF6-9332-4017-9E91-8EF7224FB3F5}" srcOrd="4" destOrd="0" presId="urn:microsoft.com/office/officeart/2005/8/layout/list1"/>
    <dgm:cxn modelId="{A4D5A28C-2596-46CE-87AB-1E60C4DD0A4C}" type="presParOf" srcId="{2261EBF6-9332-4017-9E91-8EF7224FB3F5}" destId="{CB85529D-4B9E-4081-B3C1-AF8BB52383A0}" srcOrd="0" destOrd="0" presId="urn:microsoft.com/office/officeart/2005/8/layout/list1"/>
    <dgm:cxn modelId="{95A0E866-BCD8-4E4C-AE21-6B6551B92A0B}" type="presParOf" srcId="{2261EBF6-9332-4017-9E91-8EF7224FB3F5}" destId="{2541AAC0-FA45-4D4A-8137-E906EF6175EF}" srcOrd="1" destOrd="0" presId="urn:microsoft.com/office/officeart/2005/8/layout/list1"/>
    <dgm:cxn modelId="{A7AF1D6B-5B05-47E2-B784-836982C9EDFC}" type="presParOf" srcId="{61602955-5542-4D4F-B49E-3D59294DBAD1}" destId="{C1BDCBCC-0B64-4385-965F-80D49F38DCFA}" srcOrd="5" destOrd="0" presId="urn:microsoft.com/office/officeart/2005/8/layout/list1"/>
    <dgm:cxn modelId="{AAF59C8F-C165-46B0-B3E7-49AA6F4D7228}" type="presParOf" srcId="{61602955-5542-4D4F-B49E-3D59294DBAD1}" destId="{A644F68D-D18D-4903-B2E8-25BE420A952B}" srcOrd="6" destOrd="0" presId="urn:microsoft.com/office/officeart/2005/8/layout/list1"/>
    <dgm:cxn modelId="{74EC04F1-9A71-4DCF-8F82-5FDD92FB7939}" type="presParOf" srcId="{61602955-5542-4D4F-B49E-3D59294DBAD1}" destId="{8666FC76-F8E3-4E39-919F-06E3E38AB784}" srcOrd="7" destOrd="0" presId="urn:microsoft.com/office/officeart/2005/8/layout/list1"/>
    <dgm:cxn modelId="{354DA46D-E7F1-4201-8195-60B84A066C68}" type="presParOf" srcId="{61602955-5542-4D4F-B49E-3D59294DBAD1}" destId="{85528149-A996-4CD4-AB29-F3607B04F9CB}" srcOrd="8" destOrd="0" presId="urn:microsoft.com/office/officeart/2005/8/layout/list1"/>
    <dgm:cxn modelId="{887E340B-A0D4-42C0-893F-0D10BE6E67C0}" type="presParOf" srcId="{85528149-A996-4CD4-AB29-F3607B04F9CB}" destId="{DE205B26-5B90-4F5D-ABF9-F547E87E692E}" srcOrd="0" destOrd="0" presId="urn:microsoft.com/office/officeart/2005/8/layout/list1"/>
    <dgm:cxn modelId="{2D81B5D2-C7CE-48CC-8090-F3FBB7565027}" type="presParOf" srcId="{85528149-A996-4CD4-AB29-F3607B04F9CB}" destId="{9B5068F7-A720-42CE-9131-6E083269B4B8}" srcOrd="1" destOrd="0" presId="urn:microsoft.com/office/officeart/2005/8/layout/list1"/>
    <dgm:cxn modelId="{CD2514AF-5B8E-4981-A6CB-022AE8E9DB60}" type="presParOf" srcId="{61602955-5542-4D4F-B49E-3D59294DBAD1}" destId="{8F86C58D-3EA9-42E2-8B97-5472927CB37F}" srcOrd="9" destOrd="0" presId="urn:microsoft.com/office/officeart/2005/8/layout/list1"/>
    <dgm:cxn modelId="{A9631EA3-575D-4A94-A4BA-66E310450A32}" type="presParOf" srcId="{61602955-5542-4D4F-B49E-3D59294DBAD1}" destId="{B08A4CD6-AC4B-4C6C-ADC0-EB1FD933DE8D}" srcOrd="10" destOrd="0" presId="urn:microsoft.com/office/officeart/2005/8/layout/list1"/>
    <dgm:cxn modelId="{FDD976A5-0CA2-4DF8-BD64-301A1D502212}" type="presParOf" srcId="{61602955-5542-4D4F-B49E-3D59294DBAD1}" destId="{CC4EF70C-4BB2-4A05-8823-39D4833AF206}" srcOrd="11" destOrd="0" presId="urn:microsoft.com/office/officeart/2005/8/layout/list1"/>
    <dgm:cxn modelId="{647E9823-0993-4F21-929E-39D2479BBC04}" type="presParOf" srcId="{61602955-5542-4D4F-B49E-3D59294DBAD1}" destId="{FF5184EA-0E94-4BEA-8FA2-71A3B4A46952}" srcOrd="12" destOrd="0" presId="urn:microsoft.com/office/officeart/2005/8/layout/list1"/>
    <dgm:cxn modelId="{7FEBBF88-ECC7-4266-A339-97CCF0DB1966}" type="presParOf" srcId="{FF5184EA-0E94-4BEA-8FA2-71A3B4A46952}" destId="{C7556783-5BB2-4A7B-8F19-D40651FCAFFE}" srcOrd="0" destOrd="0" presId="urn:microsoft.com/office/officeart/2005/8/layout/list1"/>
    <dgm:cxn modelId="{8FC90995-78CC-4018-8689-AFD4A5E5A852}" type="presParOf" srcId="{FF5184EA-0E94-4BEA-8FA2-71A3B4A46952}" destId="{5D8D66D9-4CDA-46BD-A158-E14423B55EB2}" srcOrd="1" destOrd="0" presId="urn:microsoft.com/office/officeart/2005/8/layout/list1"/>
    <dgm:cxn modelId="{92BA96DD-F284-46A2-9BC5-67161E856396}" type="presParOf" srcId="{61602955-5542-4D4F-B49E-3D59294DBAD1}" destId="{1D64E65D-4195-452E-A91C-616D008DEA26}" srcOrd="13" destOrd="0" presId="urn:microsoft.com/office/officeart/2005/8/layout/list1"/>
    <dgm:cxn modelId="{D09A7BF5-E0AE-4731-A66F-2C4541B5E6F8}" type="presParOf" srcId="{61602955-5542-4D4F-B49E-3D59294DBAD1}" destId="{471ADFC3-DABF-444D-B658-AA799D13AA43}" srcOrd="14" destOrd="0" presId="urn:microsoft.com/office/officeart/2005/8/layout/list1"/>
    <dgm:cxn modelId="{BD46B731-709B-46FC-B59E-C092C87A7999}" type="presParOf" srcId="{61602955-5542-4D4F-B49E-3D59294DBAD1}" destId="{D18B9D6D-3521-4008-9FE2-E1632431BBA7}" srcOrd="15" destOrd="0" presId="urn:microsoft.com/office/officeart/2005/8/layout/list1"/>
    <dgm:cxn modelId="{C1747615-35D8-4A10-9A8B-C0BB268A341E}" type="presParOf" srcId="{61602955-5542-4D4F-B49E-3D59294DBAD1}" destId="{75F923D6-C190-40D1-8447-BA83325C8268}" srcOrd="16" destOrd="0" presId="urn:microsoft.com/office/officeart/2005/8/layout/list1"/>
    <dgm:cxn modelId="{FE17A723-7E41-45CB-B034-3C2F72918A1D}" type="presParOf" srcId="{75F923D6-C190-40D1-8447-BA83325C8268}" destId="{74BA28D7-C9E2-4424-ABAA-6B88A7A3266F}" srcOrd="0" destOrd="0" presId="urn:microsoft.com/office/officeart/2005/8/layout/list1"/>
    <dgm:cxn modelId="{A0893485-6174-419B-94AF-615956F74E2B}" type="presParOf" srcId="{75F923D6-C190-40D1-8447-BA83325C8268}" destId="{99A054E3-D599-4103-A0C4-594DAEFF9F55}" srcOrd="1" destOrd="0" presId="urn:microsoft.com/office/officeart/2005/8/layout/list1"/>
    <dgm:cxn modelId="{A307B9DC-2F5A-43EB-B7B8-F59583317A1D}" type="presParOf" srcId="{61602955-5542-4D4F-B49E-3D59294DBAD1}" destId="{512AB325-022A-4A64-AEB1-E2DA96A34457}" srcOrd="17" destOrd="0" presId="urn:microsoft.com/office/officeart/2005/8/layout/list1"/>
    <dgm:cxn modelId="{BDB1E760-FF5F-457D-B044-A8A7BB34F5B6}" type="presParOf" srcId="{61602955-5542-4D4F-B49E-3D59294DBAD1}" destId="{1A2E693D-A9CA-4436-BE74-F3C34FB96656}" srcOrd="18" destOrd="0" presId="urn:microsoft.com/office/officeart/2005/8/layout/list1"/>
    <dgm:cxn modelId="{95ECD997-0E5C-4852-8019-0739DB4A3F17}" type="presParOf" srcId="{61602955-5542-4D4F-B49E-3D59294DBAD1}" destId="{F3FDBA98-C5A3-423E-9D1E-3DDF7250F73A}" srcOrd="19" destOrd="0" presId="urn:microsoft.com/office/officeart/2005/8/layout/list1"/>
    <dgm:cxn modelId="{8F0CC7AB-1FC3-40A9-858B-A35D5D4354BB}" type="presParOf" srcId="{61602955-5542-4D4F-B49E-3D59294DBAD1}" destId="{E8421BAF-C926-4A83-A839-E78C9704A5A8}" srcOrd="20" destOrd="0" presId="urn:microsoft.com/office/officeart/2005/8/layout/list1"/>
    <dgm:cxn modelId="{C1EAD1AC-750D-4F25-8674-3963DACFB014}" type="presParOf" srcId="{E8421BAF-C926-4A83-A839-E78C9704A5A8}" destId="{3ABCB265-24E9-4197-9ECE-6D41963B45BF}" srcOrd="0" destOrd="0" presId="urn:microsoft.com/office/officeart/2005/8/layout/list1"/>
    <dgm:cxn modelId="{061EEB00-6BB2-4373-8808-56D26F6520C9}" type="presParOf" srcId="{E8421BAF-C926-4A83-A839-E78C9704A5A8}" destId="{06E4A4BE-2F02-4816-9342-B4DA52E01281}" srcOrd="1" destOrd="0" presId="urn:microsoft.com/office/officeart/2005/8/layout/list1"/>
    <dgm:cxn modelId="{2A54F547-7F09-4469-BCCF-6D719411713F}" type="presParOf" srcId="{61602955-5542-4D4F-B49E-3D59294DBAD1}" destId="{D7B4B20C-C97C-4ED5-AB8F-F1291F0E4C5C}" srcOrd="21" destOrd="0" presId="urn:microsoft.com/office/officeart/2005/8/layout/list1"/>
    <dgm:cxn modelId="{53D6A6F7-5019-4537-A806-B18E5B0E25C1}" type="presParOf" srcId="{61602955-5542-4D4F-B49E-3D59294DBAD1}" destId="{EE9A5FD8-622C-44D1-933A-2E8BDB24E920}"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1562D6-6AED-4CAB-9CAF-721C8A8D5BFE}" type="doc">
      <dgm:prSet loTypeId="urn:microsoft.com/office/officeart/2005/8/layout/hList6" loCatId="list" qsTypeId="urn:microsoft.com/office/officeart/2005/8/quickstyle/3d2" qsCatId="3D" csTypeId="urn:microsoft.com/office/officeart/2005/8/colors/colorful5" csCatId="colorful" phldr="1"/>
      <dgm:spPr/>
      <dgm:t>
        <a:bodyPr/>
        <a:lstStyle/>
        <a:p>
          <a:endParaRPr lang="en-IN"/>
        </a:p>
      </dgm:t>
    </dgm:pt>
    <dgm:pt modelId="{BEF72E20-BAC5-4752-BDC6-638FF4C84C27}">
      <dgm:prSet phldrT="[Text]" custT="1"/>
      <dgm:spPr/>
      <dgm:t>
        <a:bodyPr/>
        <a:lstStyle/>
        <a:p>
          <a:pPr>
            <a:buNone/>
          </a:pPr>
          <a:r>
            <a:rPr lang="en-IN" sz="1500" b="1">
              <a:latin typeface="Arial" panose="020B0604020202020204" pitchFamily="34" charset="0"/>
              <a:cs typeface="Arial" panose="020B0604020202020204" pitchFamily="34" charset="0"/>
            </a:rPr>
            <a:t>Top: Immediate cause</a:t>
          </a:r>
        </a:p>
        <a:p>
          <a:pPr>
            <a:buNone/>
          </a:pPr>
          <a:r>
            <a:rPr lang="en-IN" sz="1200">
              <a:latin typeface="Arial" panose="020B0604020202020204" pitchFamily="34" charset="0"/>
              <a:cs typeface="Arial" panose="020B0604020202020204" pitchFamily="34" charset="0"/>
            </a:rPr>
            <a:t>Direct harmful actions</a:t>
          </a:r>
        </a:p>
      </dgm:t>
    </dgm:pt>
    <dgm:pt modelId="{197769E4-7DE1-40AB-AFFD-3F1E3F6A1876}" type="parTrans" cxnId="{53B7164F-A05C-4588-9D4B-5157643DDC6B}">
      <dgm:prSet/>
      <dgm:spPr/>
      <dgm:t>
        <a:bodyPr/>
        <a:lstStyle/>
        <a:p>
          <a:endParaRPr lang="en-IN"/>
        </a:p>
      </dgm:t>
    </dgm:pt>
    <dgm:pt modelId="{79718BA7-3504-4943-80CA-08077C4D7FD8}" type="sibTrans" cxnId="{53B7164F-A05C-4588-9D4B-5157643DDC6B}">
      <dgm:prSet/>
      <dgm:spPr/>
      <dgm:t>
        <a:bodyPr/>
        <a:lstStyle/>
        <a:p>
          <a:endParaRPr lang="en-IN"/>
        </a:p>
      </dgm:t>
    </dgm:pt>
    <dgm:pt modelId="{06C6A3CF-CD9F-4AE2-B4ED-47809BDD63F0}">
      <dgm:prSet custT="1"/>
      <dgm:spPr/>
      <dgm:t>
        <a:bodyPr/>
        <a:lstStyle/>
        <a:p>
          <a:pPr>
            <a:buNone/>
          </a:pPr>
          <a:r>
            <a:rPr lang="en-IN" sz="1500" b="1" dirty="0">
              <a:latin typeface="Arial" panose="020B0604020202020204" pitchFamily="34" charset="0"/>
              <a:cs typeface="Arial" panose="020B0604020202020204" pitchFamily="34" charset="0"/>
            </a:rPr>
            <a:t>Middle: Contributing factors</a:t>
          </a:r>
        </a:p>
        <a:p>
          <a:pPr>
            <a:buNone/>
          </a:pPr>
          <a:r>
            <a:rPr lang="en-IN" sz="1200" dirty="0">
              <a:latin typeface="Arial" panose="020B0604020202020204" pitchFamily="34" charset="0"/>
              <a:cs typeface="Arial" panose="020B0604020202020204" pitchFamily="34" charset="0"/>
            </a:rPr>
            <a:t>Delayed escalation, fragmented information and limited professional challenge</a:t>
          </a:r>
        </a:p>
      </dgm:t>
    </dgm:pt>
    <dgm:pt modelId="{631C6D0F-20C2-43BF-94CA-979061BF7E7E}" type="parTrans" cxnId="{F5876CDA-4BD1-418C-8B4F-D18180CA9175}">
      <dgm:prSet/>
      <dgm:spPr/>
      <dgm:t>
        <a:bodyPr/>
        <a:lstStyle/>
        <a:p>
          <a:endParaRPr lang="en-IN"/>
        </a:p>
      </dgm:t>
    </dgm:pt>
    <dgm:pt modelId="{FD83C36F-DCCB-4EAC-AC2C-68EF6424209D}" type="sibTrans" cxnId="{F5876CDA-4BD1-418C-8B4F-D18180CA9175}">
      <dgm:prSet/>
      <dgm:spPr/>
      <dgm:t>
        <a:bodyPr/>
        <a:lstStyle/>
        <a:p>
          <a:endParaRPr lang="en-IN"/>
        </a:p>
      </dgm:t>
    </dgm:pt>
    <dgm:pt modelId="{93B01979-C1D3-461C-9511-F42F60C9123F}">
      <dgm:prSet custT="1"/>
      <dgm:spPr/>
      <dgm:t>
        <a:bodyPr/>
        <a:lstStyle/>
        <a:p>
          <a:pPr>
            <a:buNone/>
          </a:pPr>
          <a:r>
            <a:rPr lang="en-IN" sz="1500" b="1" dirty="0">
              <a:latin typeface="Arial" panose="020B0604020202020204" pitchFamily="34" charset="0"/>
              <a:cs typeface="Arial" panose="020B0604020202020204" pitchFamily="34" charset="0"/>
            </a:rPr>
            <a:t>Bottom: Root organisational causes</a:t>
          </a:r>
        </a:p>
        <a:p>
          <a:pPr>
            <a:buNone/>
          </a:pPr>
          <a:r>
            <a:rPr lang="en-IN" sz="1200" dirty="0">
              <a:latin typeface="Arial" panose="020B0604020202020204" pitchFamily="34" charset="0"/>
              <a:cs typeface="Arial" panose="020B0604020202020204" pitchFamily="34" charset="0"/>
            </a:rPr>
            <a:t>Weak governance, accountability, safety culture and learning</a:t>
          </a:r>
        </a:p>
      </dgm:t>
    </dgm:pt>
    <dgm:pt modelId="{F95FD6A9-3C56-41DA-9C42-B030CBAE35B9}" type="parTrans" cxnId="{95F6AAFF-033D-47E2-BC06-A78F6A19AFD2}">
      <dgm:prSet/>
      <dgm:spPr/>
      <dgm:t>
        <a:bodyPr/>
        <a:lstStyle/>
        <a:p>
          <a:endParaRPr lang="en-IN"/>
        </a:p>
      </dgm:t>
    </dgm:pt>
    <dgm:pt modelId="{E93BEEDF-6D14-4E66-83BD-C87F6F6A38A1}" type="sibTrans" cxnId="{95F6AAFF-033D-47E2-BC06-A78F6A19AFD2}">
      <dgm:prSet/>
      <dgm:spPr/>
      <dgm:t>
        <a:bodyPr/>
        <a:lstStyle/>
        <a:p>
          <a:endParaRPr lang="en-IN"/>
        </a:p>
      </dgm:t>
    </dgm:pt>
    <dgm:pt modelId="{B6AFEAFC-5262-4B7F-B650-68EAAF2EE3F0}" type="pres">
      <dgm:prSet presAssocID="{941562D6-6AED-4CAB-9CAF-721C8A8D5BFE}" presName="Name0" presStyleCnt="0">
        <dgm:presLayoutVars>
          <dgm:dir/>
          <dgm:resizeHandles val="exact"/>
        </dgm:presLayoutVars>
      </dgm:prSet>
      <dgm:spPr/>
    </dgm:pt>
    <dgm:pt modelId="{F582A177-26F7-41D8-8263-E946844D3ACF}" type="pres">
      <dgm:prSet presAssocID="{BEF72E20-BAC5-4752-BDC6-638FF4C84C27}" presName="node" presStyleLbl="node1" presStyleIdx="0" presStyleCnt="3" custLinFactNeighborX="-93355" custLinFactNeighborY="-1190">
        <dgm:presLayoutVars>
          <dgm:bulletEnabled val="1"/>
        </dgm:presLayoutVars>
      </dgm:prSet>
      <dgm:spPr/>
    </dgm:pt>
    <dgm:pt modelId="{4BAEC0BD-09CE-45FE-9899-ABB1CDF43AD1}" type="pres">
      <dgm:prSet presAssocID="{79718BA7-3504-4943-80CA-08077C4D7FD8}" presName="sibTrans" presStyleCnt="0"/>
      <dgm:spPr/>
    </dgm:pt>
    <dgm:pt modelId="{517B9AC2-796A-49C4-A958-D41B0830A842}" type="pres">
      <dgm:prSet presAssocID="{06C6A3CF-CD9F-4AE2-B4ED-47809BDD63F0}" presName="node" presStyleLbl="node1" presStyleIdx="1" presStyleCnt="3">
        <dgm:presLayoutVars>
          <dgm:bulletEnabled val="1"/>
        </dgm:presLayoutVars>
      </dgm:prSet>
      <dgm:spPr/>
    </dgm:pt>
    <dgm:pt modelId="{BB376503-1A84-4B9D-AFBF-1F5B03C797C1}" type="pres">
      <dgm:prSet presAssocID="{FD83C36F-DCCB-4EAC-AC2C-68EF6424209D}" presName="sibTrans" presStyleCnt="0"/>
      <dgm:spPr/>
    </dgm:pt>
    <dgm:pt modelId="{47BF380B-4173-4E3A-ADEB-B557D28E0FC3}" type="pres">
      <dgm:prSet presAssocID="{93B01979-C1D3-461C-9511-F42F60C9123F}" presName="node" presStyleLbl="node1" presStyleIdx="2" presStyleCnt="3">
        <dgm:presLayoutVars>
          <dgm:bulletEnabled val="1"/>
        </dgm:presLayoutVars>
      </dgm:prSet>
      <dgm:spPr/>
    </dgm:pt>
  </dgm:ptLst>
  <dgm:cxnLst>
    <dgm:cxn modelId="{E16FDC02-DDEB-4383-8B24-CA09C1695B64}" type="presOf" srcId="{93B01979-C1D3-461C-9511-F42F60C9123F}" destId="{47BF380B-4173-4E3A-ADEB-B557D28E0FC3}" srcOrd="0" destOrd="0" presId="urn:microsoft.com/office/officeart/2005/8/layout/hList6"/>
    <dgm:cxn modelId="{93B4B026-F211-4262-BE60-C678832AF662}" type="presOf" srcId="{941562D6-6AED-4CAB-9CAF-721C8A8D5BFE}" destId="{B6AFEAFC-5262-4B7F-B650-68EAAF2EE3F0}" srcOrd="0" destOrd="0" presId="urn:microsoft.com/office/officeart/2005/8/layout/hList6"/>
    <dgm:cxn modelId="{53B7164F-A05C-4588-9D4B-5157643DDC6B}" srcId="{941562D6-6AED-4CAB-9CAF-721C8A8D5BFE}" destId="{BEF72E20-BAC5-4752-BDC6-638FF4C84C27}" srcOrd="0" destOrd="0" parTransId="{197769E4-7DE1-40AB-AFFD-3F1E3F6A1876}" sibTransId="{79718BA7-3504-4943-80CA-08077C4D7FD8}"/>
    <dgm:cxn modelId="{A6A15D79-50DB-4AB9-932A-E6FAC021045F}" type="presOf" srcId="{BEF72E20-BAC5-4752-BDC6-638FF4C84C27}" destId="{F582A177-26F7-41D8-8263-E946844D3ACF}" srcOrd="0" destOrd="0" presId="urn:microsoft.com/office/officeart/2005/8/layout/hList6"/>
    <dgm:cxn modelId="{16DE4085-6F3C-4E3B-94D6-11BDE2B96517}" type="presOf" srcId="{06C6A3CF-CD9F-4AE2-B4ED-47809BDD63F0}" destId="{517B9AC2-796A-49C4-A958-D41B0830A842}" srcOrd="0" destOrd="0" presId="urn:microsoft.com/office/officeart/2005/8/layout/hList6"/>
    <dgm:cxn modelId="{F5876CDA-4BD1-418C-8B4F-D18180CA9175}" srcId="{941562D6-6AED-4CAB-9CAF-721C8A8D5BFE}" destId="{06C6A3CF-CD9F-4AE2-B4ED-47809BDD63F0}" srcOrd="1" destOrd="0" parTransId="{631C6D0F-20C2-43BF-94CA-979061BF7E7E}" sibTransId="{FD83C36F-DCCB-4EAC-AC2C-68EF6424209D}"/>
    <dgm:cxn modelId="{95F6AAFF-033D-47E2-BC06-A78F6A19AFD2}" srcId="{941562D6-6AED-4CAB-9CAF-721C8A8D5BFE}" destId="{93B01979-C1D3-461C-9511-F42F60C9123F}" srcOrd="2" destOrd="0" parTransId="{F95FD6A9-3C56-41DA-9C42-B030CBAE35B9}" sibTransId="{E93BEEDF-6D14-4E66-83BD-C87F6F6A38A1}"/>
    <dgm:cxn modelId="{CC541618-D35B-468C-B1C3-FFD409F168C6}" type="presParOf" srcId="{B6AFEAFC-5262-4B7F-B650-68EAAF2EE3F0}" destId="{F582A177-26F7-41D8-8263-E946844D3ACF}" srcOrd="0" destOrd="0" presId="urn:microsoft.com/office/officeart/2005/8/layout/hList6"/>
    <dgm:cxn modelId="{4CD5092E-8981-42EB-B896-0147205C5402}" type="presParOf" srcId="{B6AFEAFC-5262-4B7F-B650-68EAAF2EE3F0}" destId="{4BAEC0BD-09CE-45FE-9899-ABB1CDF43AD1}" srcOrd="1" destOrd="0" presId="urn:microsoft.com/office/officeart/2005/8/layout/hList6"/>
    <dgm:cxn modelId="{9748C612-DF74-40A8-A437-82768EF2A64B}" type="presParOf" srcId="{B6AFEAFC-5262-4B7F-B650-68EAAF2EE3F0}" destId="{517B9AC2-796A-49C4-A958-D41B0830A842}" srcOrd="2" destOrd="0" presId="urn:microsoft.com/office/officeart/2005/8/layout/hList6"/>
    <dgm:cxn modelId="{EF52F18D-35FC-49BC-8C78-755973465938}" type="presParOf" srcId="{B6AFEAFC-5262-4B7F-B650-68EAAF2EE3F0}" destId="{BB376503-1A84-4B9D-AFBF-1F5B03C797C1}" srcOrd="3" destOrd="0" presId="urn:microsoft.com/office/officeart/2005/8/layout/hList6"/>
    <dgm:cxn modelId="{A66C02EA-2B8F-4E6B-BE2A-EF63868C20F0}" type="presParOf" srcId="{B6AFEAFC-5262-4B7F-B650-68EAAF2EE3F0}" destId="{47BF380B-4173-4E3A-ADEB-B557D28E0FC3}"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26E14B-1DE9-4926-8997-94638060D79F}" type="doc">
      <dgm:prSet loTypeId="urn:microsoft.com/office/officeart/2005/8/layout/process1" loCatId="process" qsTypeId="urn:microsoft.com/office/officeart/2005/8/quickstyle/3d1" qsCatId="3D" csTypeId="urn:microsoft.com/office/officeart/2005/8/colors/colorful4" csCatId="colorful" phldr="1"/>
      <dgm:spPr/>
    </dgm:pt>
    <dgm:pt modelId="{8387F249-A9E5-428D-8302-DFBBF84DFCC0}">
      <dgm:prSet phldrT="[Text]"/>
      <dgm:spPr/>
      <dgm:t>
        <a:bodyPr/>
        <a:lstStyle/>
        <a:p>
          <a:pPr>
            <a:buNone/>
          </a:pPr>
          <a:r>
            <a:rPr lang="en-IN" b="1">
              <a:solidFill>
                <a:schemeClr val="tx1"/>
              </a:solidFill>
              <a:latin typeface="Arial" panose="020B0604020202020204" pitchFamily="34" charset="0"/>
              <a:cs typeface="Arial" panose="020B0604020202020204" pitchFamily="34" charset="0"/>
            </a:rPr>
            <a:t>Identify risk →</a:t>
          </a:r>
        </a:p>
      </dgm:t>
    </dgm:pt>
    <dgm:pt modelId="{8FB24DA6-BA1B-4C93-91A7-1897EDB892CF}" type="parTrans" cxnId="{4D5EA3C4-51EA-4B71-8D14-E70593AFBD00}">
      <dgm:prSet/>
      <dgm:spPr/>
      <dgm:t>
        <a:bodyPr/>
        <a:lstStyle/>
        <a:p>
          <a:endParaRPr lang="en-IN"/>
        </a:p>
      </dgm:t>
    </dgm:pt>
    <dgm:pt modelId="{AFBA5A7F-716E-4F4B-89BB-2E62EA08C89F}" type="sibTrans" cxnId="{4D5EA3C4-51EA-4B71-8D14-E70593AFBD00}">
      <dgm:prSet/>
      <dgm:spPr/>
      <dgm:t>
        <a:bodyPr/>
        <a:lstStyle/>
        <a:p>
          <a:endParaRPr lang="en-IN"/>
        </a:p>
      </dgm:t>
    </dgm:pt>
    <dgm:pt modelId="{9627F0CE-49F1-4F4C-B86A-1BFF4FBC8B56}">
      <dgm:prSet phldrT="[Text]"/>
      <dgm:spPr/>
      <dgm:t>
        <a:bodyPr/>
        <a:lstStyle/>
        <a:p>
          <a:pPr>
            <a:buNone/>
          </a:pPr>
          <a:r>
            <a:rPr lang="en-IN" b="1">
              <a:solidFill>
                <a:schemeClr val="tx1"/>
              </a:solidFill>
              <a:latin typeface="Arial" panose="020B0604020202020204" pitchFamily="34" charset="0"/>
              <a:cs typeface="Arial" panose="020B0604020202020204" pitchFamily="34" charset="0"/>
            </a:rPr>
            <a:t>Report internally →</a:t>
          </a:r>
        </a:p>
      </dgm:t>
    </dgm:pt>
    <dgm:pt modelId="{6B59A735-B847-485C-9776-EB99AD69EDB6}" type="parTrans" cxnId="{07AE854D-7EE2-4736-B740-2DC7C8882B14}">
      <dgm:prSet/>
      <dgm:spPr/>
      <dgm:t>
        <a:bodyPr/>
        <a:lstStyle/>
        <a:p>
          <a:endParaRPr lang="en-IN"/>
        </a:p>
      </dgm:t>
    </dgm:pt>
    <dgm:pt modelId="{AE1AEAD7-5C95-4029-926B-535C860738EF}" type="sibTrans" cxnId="{07AE854D-7EE2-4736-B740-2DC7C8882B14}">
      <dgm:prSet/>
      <dgm:spPr/>
      <dgm:t>
        <a:bodyPr/>
        <a:lstStyle/>
        <a:p>
          <a:endParaRPr lang="en-IN"/>
        </a:p>
      </dgm:t>
    </dgm:pt>
    <dgm:pt modelId="{E0B9EBCB-8F2B-472B-B30C-B9ADE01BB894}">
      <dgm:prSet phldrT="[Text]"/>
      <dgm:spPr/>
      <dgm:t>
        <a:bodyPr/>
        <a:lstStyle/>
        <a:p>
          <a:pPr>
            <a:buNone/>
          </a:pPr>
          <a:r>
            <a:rPr lang="en-IN" b="1">
              <a:solidFill>
                <a:schemeClr val="tx1"/>
              </a:solidFill>
              <a:latin typeface="Arial" panose="020B0604020202020204" pitchFamily="34" charset="0"/>
              <a:cs typeface="Arial" panose="020B0604020202020204" pitchFamily="34" charset="0"/>
            </a:rPr>
            <a:t>Escalate concern →</a:t>
          </a:r>
        </a:p>
      </dgm:t>
    </dgm:pt>
    <dgm:pt modelId="{21C6B8F3-4114-4969-82E8-31BA158B1ADA}" type="parTrans" cxnId="{D7E4A4E6-F1E7-417C-820F-C680571C7D1C}">
      <dgm:prSet/>
      <dgm:spPr/>
      <dgm:t>
        <a:bodyPr/>
        <a:lstStyle/>
        <a:p>
          <a:endParaRPr lang="en-IN"/>
        </a:p>
      </dgm:t>
    </dgm:pt>
    <dgm:pt modelId="{0EFB5CFE-1BBD-484C-93B9-7471B368A45B}" type="sibTrans" cxnId="{D7E4A4E6-F1E7-417C-820F-C680571C7D1C}">
      <dgm:prSet/>
      <dgm:spPr/>
      <dgm:t>
        <a:bodyPr/>
        <a:lstStyle/>
        <a:p>
          <a:endParaRPr lang="en-IN"/>
        </a:p>
      </dgm:t>
    </dgm:pt>
    <dgm:pt modelId="{EC039B0D-4D7C-40B7-BE77-B00893A54774}">
      <dgm:prSet phldrT="[Text]"/>
      <dgm:spPr/>
      <dgm:t>
        <a:bodyPr/>
        <a:lstStyle/>
        <a:p>
          <a:pPr>
            <a:buNone/>
          </a:pPr>
          <a:r>
            <a:rPr lang="en-IN" b="1">
              <a:solidFill>
                <a:schemeClr val="tx1"/>
              </a:solidFill>
              <a:latin typeface="Arial" panose="020B0604020202020204" pitchFamily="34" charset="0"/>
              <a:cs typeface="Arial" panose="020B0604020202020204" pitchFamily="34" charset="0"/>
            </a:rPr>
            <a:t>Seek external advice →</a:t>
          </a:r>
        </a:p>
      </dgm:t>
    </dgm:pt>
    <dgm:pt modelId="{E6BFE0D6-CA61-4184-B5E4-99FEF2135972}" type="parTrans" cxnId="{22336B54-A931-4ED3-8F8B-A4731D41BD14}">
      <dgm:prSet/>
      <dgm:spPr/>
      <dgm:t>
        <a:bodyPr/>
        <a:lstStyle/>
        <a:p>
          <a:endParaRPr lang="en-IN"/>
        </a:p>
      </dgm:t>
    </dgm:pt>
    <dgm:pt modelId="{0A8E9B92-E3B4-4AF5-8B4A-61BEADBC84B2}" type="sibTrans" cxnId="{22336B54-A931-4ED3-8F8B-A4731D41BD14}">
      <dgm:prSet/>
      <dgm:spPr/>
      <dgm:t>
        <a:bodyPr/>
        <a:lstStyle/>
        <a:p>
          <a:endParaRPr lang="en-IN"/>
        </a:p>
      </dgm:t>
    </dgm:pt>
    <dgm:pt modelId="{8EF0E563-5BC0-4DC6-90AB-3C0194BF05D7}">
      <dgm:prSet phldrT="[Text]"/>
      <dgm:spPr/>
      <dgm:t>
        <a:bodyPr/>
        <a:lstStyle/>
        <a:p>
          <a:pPr>
            <a:buNone/>
          </a:pPr>
          <a:r>
            <a:rPr lang="en-IN" b="1">
              <a:solidFill>
                <a:schemeClr val="tx1"/>
              </a:solidFill>
              <a:latin typeface="Arial" panose="020B0604020202020204" pitchFamily="34" charset="0"/>
              <a:cs typeface="Arial" panose="020B0604020202020204" pitchFamily="34" charset="0"/>
            </a:rPr>
            <a:t>Receive feedback</a:t>
          </a:r>
        </a:p>
      </dgm:t>
    </dgm:pt>
    <dgm:pt modelId="{0AB4B945-0C80-4BAC-A5B7-3CA82650C2A7}" type="parTrans" cxnId="{3F85ACD3-E346-4E76-9479-501AF102907C}">
      <dgm:prSet/>
      <dgm:spPr/>
      <dgm:t>
        <a:bodyPr/>
        <a:lstStyle/>
        <a:p>
          <a:endParaRPr lang="en-IN"/>
        </a:p>
      </dgm:t>
    </dgm:pt>
    <dgm:pt modelId="{DE8B75E8-4D9E-4868-9F4F-83ECAC969C69}" type="sibTrans" cxnId="{3F85ACD3-E346-4E76-9479-501AF102907C}">
      <dgm:prSet/>
      <dgm:spPr/>
      <dgm:t>
        <a:bodyPr/>
        <a:lstStyle/>
        <a:p>
          <a:endParaRPr lang="en-IN"/>
        </a:p>
      </dgm:t>
    </dgm:pt>
    <dgm:pt modelId="{DAD5C2F4-A1F3-4BE0-B808-41E618D6088D}" type="pres">
      <dgm:prSet presAssocID="{E126E14B-1DE9-4926-8997-94638060D79F}" presName="Name0" presStyleCnt="0">
        <dgm:presLayoutVars>
          <dgm:dir/>
          <dgm:resizeHandles val="exact"/>
        </dgm:presLayoutVars>
      </dgm:prSet>
      <dgm:spPr/>
    </dgm:pt>
    <dgm:pt modelId="{D9E8EDCC-94B3-49EE-9FB8-E777587BE0DF}" type="pres">
      <dgm:prSet presAssocID="{8387F249-A9E5-428D-8302-DFBBF84DFCC0}" presName="node" presStyleLbl="node1" presStyleIdx="0" presStyleCnt="5">
        <dgm:presLayoutVars>
          <dgm:bulletEnabled val="1"/>
        </dgm:presLayoutVars>
      </dgm:prSet>
      <dgm:spPr/>
    </dgm:pt>
    <dgm:pt modelId="{87DA7B37-D1F8-4EDA-8BF1-E1F40DA18938}" type="pres">
      <dgm:prSet presAssocID="{AFBA5A7F-716E-4F4B-89BB-2E62EA08C89F}" presName="sibTrans" presStyleLbl="sibTrans2D1" presStyleIdx="0" presStyleCnt="4"/>
      <dgm:spPr/>
    </dgm:pt>
    <dgm:pt modelId="{75DFE400-5959-4DA2-B040-55103C3A6140}" type="pres">
      <dgm:prSet presAssocID="{AFBA5A7F-716E-4F4B-89BB-2E62EA08C89F}" presName="connectorText" presStyleLbl="sibTrans2D1" presStyleIdx="0" presStyleCnt="4"/>
      <dgm:spPr/>
    </dgm:pt>
    <dgm:pt modelId="{25982ADC-9E2E-4781-A041-869A938915A7}" type="pres">
      <dgm:prSet presAssocID="{9627F0CE-49F1-4F4C-B86A-1BFF4FBC8B56}" presName="node" presStyleLbl="node1" presStyleIdx="1" presStyleCnt="5">
        <dgm:presLayoutVars>
          <dgm:bulletEnabled val="1"/>
        </dgm:presLayoutVars>
      </dgm:prSet>
      <dgm:spPr/>
    </dgm:pt>
    <dgm:pt modelId="{DF9A974E-F25F-4ECD-990A-8CD117EED7C5}" type="pres">
      <dgm:prSet presAssocID="{AE1AEAD7-5C95-4029-926B-535C860738EF}" presName="sibTrans" presStyleLbl="sibTrans2D1" presStyleIdx="1" presStyleCnt="4"/>
      <dgm:spPr/>
    </dgm:pt>
    <dgm:pt modelId="{FB911B19-A732-4E4F-A413-2B2080C01867}" type="pres">
      <dgm:prSet presAssocID="{AE1AEAD7-5C95-4029-926B-535C860738EF}" presName="connectorText" presStyleLbl="sibTrans2D1" presStyleIdx="1" presStyleCnt="4"/>
      <dgm:spPr/>
    </dgm:pt>
    <dgm:pt modelId="{C578B12A-499E-4DFC-B38B-5CB514DAB25F}" type="pres">
      <dgm:prSet presAssocID="{E0B9EBCB-8F2B-472B-B30C-B9ADE01BB894}" presName="node" presStyleLbl="node1" presStyleIdx="2" presStyleCnt="5">
        <dgm:presLayoutVars>
          <dgm:bulletEnabled val="1"/>
        </dgm:presLayoutVars>
      </dgm:prSet>
      <dgm:spPr/>
    </dgm:pt>
    <dgm:pt modelId="{5BE6A9A8-57A4-4C45-AC8E-EA363FAE808F}" type="pres">
      <dgm:prSet presAssocID="{0EFB5CFE-1BBD-484C-93B9-7471B368A45B}" presName="sibTrans" presStyleLbl="sibTrans2D1" presStyleIdx="2" presStyleCnt="4"/>
      <dgm:spPr/>
    </dgm:pt>
    <dgm:pt modelId="{77CFED4B-4DBD-481F-8D53-7A892AA582EF}" type="pres">
      <dgm:prSet presAssocID="{0EFB5CFE-1BBD-484C-93B9-7471B368A45B}" presName="connectorText" presStyleLbl="sibTrans2D1" presStyleIdx="2" presStyleCnt="4"/>
      <dgm:spPr/>
    </dgm:pt>
    <dgm:pt modelId="{51361C6F-20FA-48D0-B918-10149F38C886}" type="pres">
      <dgm:prSet presAssocID="{EC039B0D-4D7C-40B7-BE77-B00893A54774}" presName="node" presStyleLbl="node1" presStyleIdx="3" presStyleCnt="5">
        <dgm:presLayoutVars>
          <dgm:bulletEnabled val="1"/>
        </dgm:presLayoutVars>
      </dgm:prSet>
      <dgm:spPr/>
    </dgm:pt>
    <dgm:pt modelId="{5C146763-F7EC-405C-9A46-200BB9AB635D}" type="pres">
      <dgm:prSet presAssocID="{0A8E9B92-E3B4-4AF5-8B4A-61BEADBC84B2}" presName="sibTrans" presStyleLbl="sibTrans2D1" presStyleIdx="3" presStyleCnt="4"/>
      <dgm:spPr/>
    </dgm:pt>
    <dgm:pt modelId="{FEF09859-AC88-41CC-A697-A6218C65E8F6}" type="pres">
      <dgm:prSet presAssocID="{0A8E9B92-E3B4-4AF5-8B4A-61BEADBC84B2}" presName="connectorText" presStyleLbl="sibTrans2D1" presStyleIdx="3" presStyleCnt="4"/>
      <dgm:spPr/>
    </dgm:pt>
    <dgm:pt modelId="{0118D176-0856-4CB3-B2EA-0F9DF6A9D544}" type="pres">
      <dgm:prSet presAssocID="{8EF0E563-5BC0-4DC6-90AB-3C0194BF05D7}" presName="node" presStyleLbl="node1" presStyleIdx="4" presStyleCnt="5">
        <dgm:presLayoutVars>
          <dgm:bulletEnabled val="1"/>
        </dgm:presLayoutVars>
      </dgm:prSet>
      <dgm:spPr/>
    </dgm:pt>
  </dgm:ptLst>
  <dgm:cxnLst>
    <dgm:cxn modelId="{AF97B20B-227E-4D77-B103-0727125527FB}" type="presOf" srcId="{8EF0E563-5BC0-4DC6-90AB-3C0194BF05D7}" destId="{0118D176-0856-4CB3-B2EA-0F9DF6A9D544}" srcOrd="0" destOrd="0" presId="urn:microsoft.com/office/officeart/2005/8/layout/process1"/>
    <dgm:cxn modelId="{7302CD46-4866-4A15-9A66-AC04294FA1E8}" type="presOf" srcId="{AE1AEAD7-5C95-4029-926B-535C860738EF}" destId="{DF9A974E-F25F-4ECD-990A-8CD117EED7C5}" srcOrd="0" destOrd="0" presId="urn:microsoft.com/office/officeart/2005/8/layout/process1"/>
    <dgm:cxn modelId="{D1EB2848-A032-46FC-A640-E26A724044AC}" type="presOf" srcId="{8387F249-A9E5-428D-8302-DFBBF84DFCC0}" destId="{D9E8EDCC-94B3-49EE-9FB8-E777587BE0DF}" srcOrd="0" destOrd="0" presId="urn:microsoft.com/office/officeart/2005/8/layout/process1"/>
    <dgm:cxn modelId="{07AE854D-7EE2-4736-B740-2DC7C8882B14}" srcId="{E126E14B-1DE9-4926-8997-94638060D79F}" destId="{9627F0CE-49F1-4F4C-B86A-1BFF4FBC8B56}" srcOrd="1" destOrd="0" parTransId="{6B59A735-B847-485C-9776-EB99AD69EDB6}" sibTransId="{AE1AEAD7-5C95-4029-926B-535C860738EF}"/>
    <dgm:cxn modelId="{22336B54-A931-4ED3-8F8B-A4731D41BD14}" srcId="{E126E14B-1DE9-4926-8997-94638060D79F}" destId="{EC039B0D-4D7C-40B7-BE77-B00893A54774}" srcOrd="3" destOrd="0" parTransId="{E6BFE0D6-CA61-4184-B5E4-99FEF2135972}" sibTransId="{0A8E9B92-E3B4-4AF5-8B4A-61BEADBC84B2}"/>
    <dgm:cxn modelId="{BF570077-C6C8-46A2-B73F-8CA731937923}" type="presOf" srcId="{9627F0CE-49F1-4F4C-B86A-1BFF4FBC8B56}" destId="{25982ADC-9E2E-4781-A041-869A938915A7}" srcOrd="0" destOrd="0" presId="urn:microsoft.com/office/officeart/2005/8/layout/process1"/>
    <dgm:cxn modelId="{4E445057-40D8-46DC-BC8F-70D4B8273860}" type="presOf" srcId="{0A8E9B92-E3B4-4AF5-8B4A-61BEADBC84B2}" destId="{FEF09859-AC88-41CC-A697-A6218C65E8F6}" srcOrd="1" destOrd="0" presId="urn:microsoft.com/office/officeart/2005/8/layout/process1"/>
    <dgm:cxn modelId="{3DDB297E-1F16-4A70-97D4-3369191A9F54}" type="presOf" srcId="{AE1AEAD7-5C95-4029-926B-535C860738EF}" destId="{FB911B19-A732-4E4F-A413-2B2080C01867}" srcOrd="1" destOrd="0" presId="urn:microsoft.com/office/officeart/2005/8/layout/process1"/>
    <dgm:cxn modelId="{872C7E8B-53B8-4F4A-8CA4-71F9DD9998D7}" type="presOf" srcId="{E0B9EBCB-8F2B-472B-B30C-B9ADE01BB894}" destId="{C578B12A-499E-4DFC-B38B-5CB514DAB25F}" srcOrd="0" destOrd="0" presId="urn:microsoft.com/office/officeart/2005/8/layout/process1"/>
    <dgm:cxn modelId="{0E1916BA-7510-45F6-B4DA-F3273FE03251}" type="presOf" srcId="{E126E14B-1DE9-4926-8997-94638060D79F}" destId="{DAD5C2F4-A1F3-4BE0-B808-41E618D6088D}" srcOrd="0" destOrd="0" presId="urn:microsoft.com/office/officeart/2005/8/layout/process1"/>
    <dgm:cxn modelId="{9E4D85BC-D384-457E-9D5C-E2E6E2EC51FD}" type="presOf" srcId="{0EFB5CFE-1BBD-484C-93B9-7471B368A45B}" destId="{5BE6A9A8-57A4-4C45-AC8E-EA363FAE808F}" srcOrd="0" destOrd="0" presId="urn:microsoft.com/office/officeart/2005/8/layout/process1"/>
    <dgm:cxn modelId="{9C347FC4-5B47-4CA8-A5C0-D7FE6BE21220}" type="presOf" srcId="{AFBA5A7F-716E-4F4B-89BB-2E62EA08C89F}" destId="{75DFE400-5959-4DA2-B040-55103C3A6140}" srcOrd="1" destOrd="0" presId="urn:microsoft.com/office/officeart/2005/8/layout/process1"/>
    <dgm:cxn modelId="{4D5EA3C4-51EA-4B71-8D14-E70593AFBD00}" srcId="{E126E14B-1DE9-4926-8997-94638060D79F}" destId="{8387F249-A9E5-428D-8302-DFBBF84DFCC0}" srcOrd="0" destOrd="0" parTransId="{8FB24DA6-BA1B-4C93-91A7-1897EDB892CF}" sibTransId="{AFBA5A7F-716E-4F4B-89BB-2E62EA08C89F}"/>
    <dgm:cxn modelId="{EEA6BECF-DEE1-4199-B87F-DCFB8C0642DE}" type="presOf" srcId="{AFBA5A7F-716E-4F4B-89BB-2E62EA08C89F}" destId="{87DA7B37-D1F8-4EDA-8BF1-E1F40DA18938}" srcOrd="0" destOrd="0" presId="urn:microsoft.com/office/officeart/2005/8/layout/process1"/>
    <dgm:cxn modelId="{3F85ACD3-E346-4E76-9479-501AF102907C}" srcId="{E126E14B-1DE9-4926-8997-94638060D79F}" destId="{8EF0E563-5BC0-4DC6-90AB-3C0194BF05D7}" srcOrd="4" destOrd="0" parTransId="{0AB4B945-0C80-4BAC-A5B7-3CA82650C2A7}" sibTransId="{DE8B75E8-4D9E-4868-9F4F-83ECAC969C69}"/>
    <dgm:cxn modelId="{4BF8C1D3-0D79-4275-9940-38DD66FBEC78}" type="presOf" srcId="{0EFB5CFE-1BBD-484C-93B9-7471B368A45B}" destId="{77CFED4B-4DBD-481F-8D53-7A892AA582EF}" srcOrd="1" destOrd="0" presId="urn:microsoft.com/office/officeart/2005/8/layout/process1"/>
    <dgm:cxn modelId="{D7E4A4E6-F1E7-417C-820F-C680571C7D1C}" srcId="{E126E14B-1DE9-4926-8997-94638060D79F}" destId="{E0B9EBCB-8F2B-472B-B30C-B9ADE01BB894}" srcOrd="2" destOrd="0" parTransId="{21C6B8F3-4114-4969-82E8-31BA158B1ADA}" sibTransId="{0EFB5CFE-1BBD-484C-93B9-7471B368A45B}"/>
    <dgm:cxn modelId="{77C361F2-1C7B-4604-A4C3-D298EEBFBCAD}" type="presOf" srcId="{EC039B0D-4D7C-40B7-BE77-B00893A54774}" destId="{51361C6F-20FA-48D0-B918-10149F38C886}" srcOrd="0" destOrd="0" presId="urn:microsoft.com/office/officeart/2005/8/layout/process1"/>
    <dgm:cxn modelId="{E65EC6F7-65DB-40D4-ACAA-4AA08B74C90D}" type="presOf" srcId="{0A8E9B92-E3B4-4AF5-8B4A-61BEADBC84B2}" destId="{5C146763-F7EC-405C-9A46-200BB9AB635D}" srcOrd="0" destOrd="0" presId="urn:microsoft.com/office/officeart/2005/8/layout/process1"/>
    <dgm:cxn modelId="{714669AB-D61E-4236-9F48-5A48E6905982}" type="presParOf" srcId="{DAD5C2F4-A1F3-4BE0-B808-41E618D6088D}" destId="{D9E8EDCC-94B3-49EE-9FB8-E777587BE0DF}" srcOrd="0" destOrd="0" presId="urn:microsoft.com/office/officeart/2005/8/layout/process1"/>
    <dgm:cxn modelId="{7EB18CC2-7C14-4F1D-AEF5-B41C8DE25555}" type="presParOf" srcId="{DAD5C2F4-A1F3-4BE0-B808-41E618D6088D}" destId="{87DA7B37-D1F8-4EDA-8BF1-E1F40DA18938}" srcOrd="1" destOrd="0" presId="urn:microsoft.com/office/officeart/2005/8/layout/process1"/>
    <dgm:cxn modelId="{0D3ADB27-C3B7-401D-9491-E370D7A12EA9}" type="presParOf" srcId="{87DA7B37-D1F8-4EDA-8BF1-E1F40DA18938}" destId="{75DFE400-5959-4DA2-B040-55103C3A6140}" srcOrd="0" destOrd="0" presId="urn:microsoft.com/office/officeart/2005/8/layout/process1"/>
    <dgm:cxn modelId="{51D04007-C6F8-43E4-9459-0EE8A5AC6D94}" type="presParOf" srcId="{DAD5C2F4-A1F3-4BE0-B808-41E618D6088D}" destId="{25982ADC-9E2E-4781-A041-869A938915A7}" srcOrd="2" destOrd="0" presId="urn:microsoft.com/office/officeart/2005/8/layout/process1"/>
    <dgm:cxn modelId="{E62CC6EA-EC29-4517-8AAC-0F697686D505}" type="presParOf" srcId="{DAD5C2F4-A1F3-4BE0-B808-41E618D6088D}" destId="{DF9A974E-F25F-4ECD-990A-8CD117EED7C5}" srcOrd="3" destOrd="0" presId="urn:microsoft.com/office/officeart/2005/8/layout/process1"/>
    <dgm:cxn modelId="{8AFE151E-D4D3-405F-AFF3-8F00B0D03FFA}" type="presParOf" srcId="{DF9A974E-F25F-4ECD-990A-8CD117EED7C5}" destId="{FB911B19-A732-4E4F-A413-2B2080C01867}" srcOrd="0" destOrd="0" presId="urn:microsoft.com/office/officeart/2005/8/layout/process1"/>
    <dgm:cxn modelId="{9F3C7BE7-FC2E-44BB-ADD9-3150EB3390B2}" type="presParOf" srcId="{DAD5C2F4-A1F3-4BE0-B808-41E618D6088D}" destId="{C578B12A-499E-4DFC-B38B-5CB514DAB25F}" srcOrd="4" destOrd="0" presId="urn:microsoft.com/office/officeart/2005/8/layout/process1"/>
    <dgm:cxn modelId="{2536885A-BC47-49A6-86A1-18C0BAF44B2B}" type="presParOf" srcId="{DAD5C2F4-A1F3-4BE0-B808-41E618D6088D}" destId="{5BE6A9A8-57A4-4C45-AC8E-EA363FAE808F}" srcOrd="5" destOrd="0" presId="urn:microsoft.com/office/officeart/2005/8/layout/process1"/>
    <dgm:cxn modelId="{C1785449-8DEE-4D2D-AB97-9A831A3C3B44}" type="presParOf" srcId="{5BE6A9A8-57A4-4C45-AC8E-EA363FAE808F}" destId="{77CFED4B-4DBD-481F-8D53-7A892AA582EF}" srcOrd="0" destOrd="0" presId="urn:microsoft.com/office/officeart/2005/8/layout/process1"/>
    <dgm:cxn modelId="{79AD15F6-AAB4-4C96-9AFE-4ACD26E9153D}" type="presParOf" srcId="{DAD5C2F4-A1F3-4BE0-B808-41E618D6088D}" destId="{51361C6F-20FA-48D0-B918-10149F38C886}" srcOrd="6" destOrd="0" presId="urn:microsoft.com/office/officeart/2005/8/layout/process1"/>
    <dgm:cxn modelId="{CEA1517F-97E5-4B9F-B199-1CA2A4253AF3}" type="presParOf" srcId="{DAD5C2F4-A1F3-4BE0-B808-41E618D6088D}" destId="{5C146763-F7EC-405C-9A46-200BB9AB635D}" srcOrd="7" destOrd="0" presId="urn:microsoft.com/office/officeart/2005/8/layout/process1"/>
    <dgm:cxn modelId="{D15B768B-A0A8-472B-A3D7-BC08AA1BD0BF}" type="presParOf" srcId="{5C146763-F7EC-405C-9A46-200BB9AB635D}" destId="{FEF09859-AC88-41CC-A697-A6218C65E8F6}" srcOrd="0" destOrd="0" presId="urn:microsoft.com/office/officeart/2005/8/layout/process1"/>
    <dgm:cxn modelId="{74FBAA86-496E-448B-8C9F-010FE6545D34}" type="presParOf" srcId="{DAD5C2F4-A1F3-4BE0-B808-41E618D6088D}" destId="{0118D176-0856-4CB3-B2EA-0F9DF6A9D544}"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EB4F5B-0B29-4D4F-8842-BD97C5CE02FD}" type="doc">
      <dgm:prSet loTypeId="urn:microsoft.com/office/officeart/2005/8/layout/list1" loCatId="list" qsTypeId="urn:microsoft.com/office/officeart/2005/8/quickstyle/3d3" qsCatId="3D" csTypeId="urn:microsoft.com/office/officeart/2005/8/colors/colorful4" csCatId="colorful" phldr="1"/>
      <dgm:spPr/>
      <dgm:t>
        <a:bodyPr/>
        <a:lstStyle/>
        <a:p>
          <a:endParaRPr lang="en-IN"/>
        </a:p>
      </dgm:t>
    </dgm:pt>
    <dgm:pt modelId="{DAE2660C-8BE0-4000-A71B-93DFFA9217D7}">
      <dgm:prSet phldrT="[Text]" custT="1"/>
      <dgm:spPr/>
      <dgm:t>
        <a:bodyPr/>
        <a:lstStyle/>
        <a:p>
          <a:pPr>
            <a:buNone/>
          </a:pPr>
          <a:r>
            <a:rPr lang="en-IN" sz="1400" b="1">
              <a:latin typeface="Arial" panose="020B0604020202020204" pitchFamily="34" charset="0"/>
              <a:cs typeface="Arial" panose="020B0604020202020204" pitchFamily="34" charset="0"/>
            </a:rPr>
            <a:t>1. Detect patterns →</a:t>
          </a:r>
        </a:p>
      </dgm:t>
    </dgm:pt>
    <dgm:pt modelId="{9DFD7386-DE67-4EA3-9303-ECABCD54AC54}" type="parTrans" cxnId="{DB603044-98DF-4C97-8922-6D373EB8492F}">
      <dgm:prSet/>
      <dgm:spPr/>
      <dgm:t>
        <a:bodyPr/>
        <a:lstStyle/>
        <a:p>
          <a:endParaRPr lang="en-IN"/>
        </a:p>
      </dgm:t>
    </dgm:pt>
    <dgm:pt modelId="{DE72AD17-B309-471F-B47E-738A4807F866}" type="sibTrans" cxnId="{DB603044-98DF-4C97-8922-6D373EB8492F}">
      <dgm:prSet/>
      <dgm:spPr/>
      <dgm:t>
        <a:bodyPr/>
        <a:lstStyle/>
        <a:p>
          <a:endParaRPr lang="en-IN"/>
        </a:p>
      </dgm:t>
    </dgm:pt>
    <dgm:pt modelId="{E9EE425A-09A4-455E-B6DE-ECF680EECBD5}">
      <dgm:prSet phldrT="[Text]" custT="1"/>
      <dgm:spPr/>
      <dgm:t>
        <a:bodyPr/>
        <a:lstStyle/>
        <a:p>
          <a:pPr>
            <a:buNone/>
          </a:pPr>
          <a:r>
            <a:rPr lang="en-IN" sz="1400" b="1">
              <a:latin typeface="Arial" panose="020B0604020202020204" pitchFamily="34" charset="0"/>
              <a:cs typeface="Arial" panose="020B0604020202020204" pitchFamily="34" charset="0"/>
            </a:rPr>
            <a:t>2. Escalate immediately →</a:t>
          </a:r>
        </a:p>
      </dgm:t>
    </dgm:pt>
    <dgm:pt modelId="{C2C6092D-DA07-454E-883A-5A961FAE7D56}" type="parTrans" cxnId="{C6485BBC-E9A0-4646-811A-AF6F5963ECC6}">
      <dgm:prSet/>
      <dgm:spPr/>
      <dgm:t>
        <a:bodyPr/>
        <a:lstStyle/>
        <a:p>
          <a:endParaRPr lang="en-IN"/>
        </a:p>
      </dgm:t>
    </dgm:pt>
    <dgm:pt modelId="{D910F8E9-46F8-4AFB-BFC8-77FFD0F353E5}" type="sibTrans" cxnId="{C6485BBC-E9A0-4646-811A-AF6F5963ECC6}">
      <dgm:prSet/>
      <dgm:spPr/>
      <dgm:t>
        <a:bodyPr/>
        <a:lstStyle/>
        <a:p>
          <a:endParaRPr lang="en-IN"/>
        </a:p>
      </dgm:t>
    </dgm:pt>
    <dgm:pt modelId="{D66E4766-6DE2-413E-A85A-6595F42DB7C2}">
      <dgm:prSet phldrT="[Text]" custT="1"/>
      <dgm:spPr/>
      <dgm:t>
        <a:bodyPr/>
        <a:lstStyle/>
        <a:p>
          <a:pPr>
            <a:buNone/>
          </a:pPr>
          <a:r>
            <a:rPr lang="en-IN" sz="1400" b="1">
              <a:latin typeface="Arial" panose="020B0604020202020204" pitchFamily="34" charset="0"/>
              <a:cs typeface="Arial" panose="020B0604020202020204" pitchFamily="34" charset="0"/>
            </a:rPr>
            <a:t>3. Investigate independently →</a:t>
          </a:r>
        </a:p>
      </dgm:t>
    </dgm:pt>
    <dgm:pt modelId="{BCF7E070-F165-428D-887B-B07CE3FF9A75}" type="parTrans" cxnId="{2777FA5D-9AE1-49F1-A89B-BDBFBF4E9B5B}">
      <dgm:prSet/>
      <dgm:spPr/>
      <dgm:t>
        <a:bodyPr/>
        <a:lstStyle/>
        <a:p>
          <a:endParaRPr lang="en-IN"/>
        </a:p>
      </dgm:t>
    </dgm:pt>
    <dgm:pt modelId="{CD0B1632-B1D6-44EA-8AFF-E8CA387E3C5F}" type="sibTrans" cxnId="{2777FA5D-9AE1-49F1-A89B-BDBFBF4E9B5B}">
      <dgm:prSet/>
      <dgm:spPr/>
      <dgm:t>
        <a:bodyPr/>
        <a:lstStyle/>
        <a:p>
          <a:endParaRPr lang="en-IN"/>
        </a:p>
      </dgm:t>
    </dgm:pt>
    <dgm:pt modelId="{65627FD2-CBD7-4B99-9E1E-B9008C702421}">
      <dgm:prSet phldrT="[Text]" custT="1"/>
      <dgm:spPr/>
      <dgm:t>
        <a:bodyPr/>
        <a:lstStyle/>
        <a:p>
          <a:pPr>
            <a:buNone/>
          </a:pPr>
          <a:r>
            <a:rPr lang="en-IN" sz="1400" b="1">
              <a:latin typeface="Arial" panose="020B0604020202020204" pitchFamily="34" charset="0"/>
              <a:cs typeface="Arial" panose="020B0604020202020204" pitchFamily="34" charset="0"/>
            </a:rPr>
            <a:t>4. Protect speakers →</a:t>
          </a:r>
        </a:p>
      </dgm:t>
    </dgm:pt>
    <dgm:pt modelId="{C227E1AA-6656-44ED-90F9-6F87670E8B7B}" type="parTrans" cxnId="{B3BB7D49-DA27-4838-ABBA-3C4F7BDF0793}">
      <dgm:prSet/>
      <dgm:spPr/>
      <dgm:t>
        <a:bodyPr/>
        <a:lstStyle/>
        <a:p>
          <a:endParaRPr lang="en-IN"/>
        </a:p>
      </dgm:t>
    </dgm:pt>
    <dgm:pt modelId="{02CA0E9D-48F5-4432-81CE-689883EAD02E}" type="sibTrans" cxnId="{B3BB7D49-DA27-4838-ABBA-3C4F7BDF0793}">
      <dgm:prSet/>
      <dgm:spPr/>
      <dgm:t>
        <a:bodyPr/>
        <a:lstStyle/>
        <a:p>
          <a:endParaRPr lang="en-IN"/>
        </a:p>
      </dgm:t>
    </dgm:pt>
    <dgm:pt modelId="{E29B9FDF-5F54-454C-92F7-A1A69E69FB43}">
      <dgm:prSet phldrT="[Text]" custT="1"/>
      <dgm:spPr/>
      <dgm:t>
        <a:bodyPr/>
        <a:lstStyle/>
        <a:p>
          <a:pPr>
            <a:buNone/>
          </a:pPr>
          <a:r>
            <a:rPr lang="en-IN" sz="1400" b="1">
              <a:latin typeface="Arial" panose="020B0604020202020204" pitchFamily="34" charset="0"/>
              <a:cs typeface="Arial" panose="020B0604020202020204" pitchFamily="34" charset="0"/>
            </a:rPr>
            <a:t>5. Monitor board action</a:t>
          </a:r>
        </a:p>
      </dgm:t>
    </dgm:pt>
    <dgm:pt modelId="{E38672D9-B9C5-4B46-9A24-E744A4FA2204}" type="parTrans" cxnId="{CBB4909C-6ECF-4137-8D78-BA3F0A289939}">
      <dgm:prSet/>
      <dgm:spPr/>
      <dgm:t>
        <a:bodyPr/>
        <a:lstStyle/>
        <a:p>
          <a:endParaRPr lang="en-IN"/>
        </a:p>
      </dgm:t>
    </dgm:pt>
    <dgm:pt modelId="{2DA99F32-993F-4B2A-BC36-AFACFB28A838}" type="sibTrans" cxnId="{CBB4909C-6ECF-4137-8D78-BA3F0A289939}">
      <dgm:prSet/>
      <dgm:spPr/>
      <dgm:t>
        <a:bodyPr/>
        <a:lstStyle/>
        <a:p>
          <a:endParaRPr lang="en-IN"/>
        </a:p>
      </dgm:t>
    </dgm:pt>
    <dgm:pt modelId="{E1441119-A416-4718-92CD-CECC896A5659}" type="pres">
      <dgm:prSet presAssocID="{FEEB4F5B-0B29-4D4F-8842-BD97C5CE02FD}" presName="linear" presStyleCnt="0">
        <dgm:presLayoutVars>
          <dgm:dir/>
          <dgm:animLvl val="lvl"/>
          <dgm:resizeHandles val="exact"/>
        </dgm:presLayoutVars>
      </dgm:prSet>
      <dgm:spPr/>
    </dgm:pt>
    <dgm:pt modelId="{155D15CE-4138-4576-84E7-613D205F3955}" type="pres">
      <dgm:prSet presAssocID="{DAE2660C-8BE0-4000-A71B-93DFFA9217D7}" presName="parentLin" presStyleCnt="0"/>
      <dgm:spPr/>
    </dgm:pt>
    <dgm:pt modelId="{8BF43502-69DD-4667-A2E8-B63B0148B47C}" type="pres">
      <dgm:prSet presAssocID="{DAE2660C-8BE0-4000-A71B-93DFFA9217D7}" presName="parentLeftMargin" presStyleLbl="node1" presStyleIdx="0" presStyleCnt="5"/>
      <dgm:spPr/>
    </dgm:pt>
    <dgm:pt modelId="{D16BB8F0-BAB1-4B99-9BD5-A9FDD360C049}" type="pres">
      <dgm:prSet presAssocID="{DAE2660C-8BE0-4000-A71B-93DFFA9217D7}" presName="parentText" presStyleLbl="node1" presStyleIdx="0" presStyleCnt="5">
        <dgm:presLayoutVars>
          <dgm:chMax val="0"/>
          <dgm:bulletEnabled val="1"/>
        </dgm:presLayoutVars>
      </dgm:prSet>
      <dgm:spPr/>
    </dgm:pt>
    <dgm:pt modelId="{ABE7DE1D-9F2A-41AF-9A32-236C9BC9E8F8}" type="pres">
      <dgm:prSet presAssocID="{DAE2660C-8BE0-4000-A71B-93DFFA9217D7}" presName="negativeSpace" presStyleCnt="0"/>
      <dgm:spPr/>
    </dgm:pt>
    <dgm:pt modelId="{FD8CE13F-65A3-46DE-90DA-EF3335F38F4B}" type="pres">
      <dgm:prSet presAssocID="{DAE2660C-8BE0-4000-A71B-93DFFA9217D7}" presName="childText" presStyleLbl="conFgAcc1" presStyleIdx="0" presStyleCnt="5">
        <dgm:presLayoutVars>
          <dgm:bulletEnabled val="1"/>
        </dgm:presLayoutVars>
      </dgm:prSet>
      <dgm:spPr/>
    </dgm:pt>
    <dgm:pt modelId="{8E37A043-2F8B-44D7-A1E4-E3256BE6A0E1}" type="pres">
      <dgm:prSet presAssocID="{DE72AD17-B309-471F-B47E-738A4807F866}" presName="spaceBetweenRectangles" presStyleCnt="0"/>
      <dgm:spPr/>
    </dgm:pt>
    <dgm:pt modelId="{4B92C019-977E-4A0B-94EF-864DB99C415D}" type="pres">
      <dgm:prSet presAssocID="{E9EE425A-09A4-455E-B6DE-ECF680EECBD5}" presName="parentLin" presStyleCnt="0"/>
      <dgm:spPr/>
    </dgm:pt>
    <dgm:pt modelId="{5B51529D-EBCB-40C8-9881-3E399C5E4AC2}" type="pres">
      <dgm:prSet presAssocID="{E9EE425A-09A4-455E-B6DE-ECF680EECBD5}" presName="parentLeftMargin" presStyleLbl="node1" presStyleIdx="0" presStyleCnt="5"/>
      <dgm:spPr/>
    </dgm:pt>
    <dgm:pt modelId="{16999C25-EFD6-4AB1-B5D8-F33CABD35152}" type="pres">
      <dgm:prSet presAssocID="{E9EE425A-09A4-455E-B6DE-ECF680EECBD5}" presName="parentText" presStyleLbl="node1" presStyleIdx="1" presStyleCnt="5">
        <dgm:presLayoutVars>
          <dgm:chMax val="0"/>
          <dgm:bulletEnabled val="1"/>
        </dgm:presLayoutVars>
      </dgm:prSet>
      <dgm:spPr/>
    </dgm:pt>
    <dgm:pt modelId="{4C9BB86F-0464-4225-B1FA-A06DF5309C9B}" type="pres">
      <dgm:prSet presAssocID="{E9EE425A-09A4-455E-B6DE-ECF680EECBD5}" presName="negativeSpace" presStyleCnt="0"/>
      <dgm:spPr/>
    </dgm:pt>
    <dgm:pt modelId="{983BBEF9-B0F8-4878-80A4-AF8CC8149C64}" type="pres">
      <dgm:prSet presAssocID="{E9EE425A-09A4-455E-B6DE-ECF680EECBD5}" presName="childText" presStyleLbl="conFgAcc1" presStyleIdx="1" presStyleCnt="5">
        <dgm:presLayoutVars>
          <dgm:bulletEnabled val="1"/>
        </dgm:presLayoutVars>
      </dgm:prSet>
      <dgm:spPr/>
    </dgm:pt>
    <dgm:pt modelId="{DF5C881A-9060-4F30-9EB9-8A01F9D3EA53}" type="pres">
      <dgm:prSet presAssocID="{D910F8E9-46F8-4AFB-BFC8-77FFD0F353E5}" presName="spaceBetweenRectangles" presStyleCnt="0"/>
      <dgm:spPr/>
    </dgm:pt>
    <dgm:pt modelId="{65945C91-919F-4E65-AEDB-C7CB64F72724}" type="pres">
      <dgm:prSet presAssocID="{D66E4766-6DE2-413E-A85A-6595F42DB7C2}" presName="parentLin" presStyleCnt="0"/>
      <dgm:spPr/>
    </dgm:pt>
    <dgm:pt modelId="{FADB778A-2CC5-4CE7-86ED-16C3F00C53D9}" type="pres">
      <dgm:prSet presAssocID="{D66E4766-6DE2-413E-A85A-6595F42DB7C2}" presName="parentLeftMargin" presStyleLbl="node1" presStyleIdx="1" presStyleCnt="5"/>
      <dgm:spPr/>
    </dgm:pt>
    <dgm:pt modelId="{DA51CE95-25B7-4006-A237-9D97E87BF947}" type="pres">
      <dgm:prSet presAssocID="{D66E4766-6DE2-413E-A85A-6595F42DB7C2}" presName="parentText" presStyleLbl="node1" presStyleIdx="2" presStyleCnt="5">
        <dgm:presLayoutVars>
          <dgm:chMax val="0"/>
          <dgm:bulletEnabled val="1"/>
        </dgm:presLayoutVars>
      </dgm:prSet>
      <dgm:spPr/>
    </dgm:pt>
    <dgm:pt modelId="{0C460C8F-AFE1-4EDC-84DF-0F9E09CE21D1}" type="pres">
      <dgm:prSet presAssocID="{D66E4766-6DE2-413E-A85A-6595F42DB7C2}" presName="negativeSpace" presStyleCnt="0"/>
      <dgm:spPr/>
    </dgm:pt>
    <dgm:pt modelId="{6E36C79F-54DC-4E7F-BF33-C185CFC3241E}" type="pres">
      <dgm:prSet presAssocID="{D66E4766-6DE2-413E-A85A-6595F42DB7C2}" presName="childText" presStyleLbl="conFgAcc1" presStyleIdx="2" presStyleCnt="5">
        <dgm:presLayoutVars>
          <dgm:bulletEnabled val="1"/>
        </dgm:presLayoutVars>
      </dgm:prSet>
      <dgm:spPr/>
    </dgm:pt>
    <dgm:pt modelId="{78A4683A-D65D-4932-9AD1-8B95A2AC4414}" type="pres">
      <dgm:prSet presAssocID="{CD0B1632-B1D6-44EA-8AFF-E8CA387E3C5F}" presName="spaceBetweenRectangles" presStyleCnt="0"/>
      <dgm:spPr/>
    </dgm:pt>
    <dgm:pt modelId="{A80ABC09-732D-4B59-BE7F-12C41A546DB0}" type="pres">
      <dgm:prSet presAssocID="{65627FD2-CBD7-4B99-9E1E-B9008C702421}" presName="parentLin" presStyleCnt="0"/>
      <dgm:spPr/>
    </dgm:pt>
    <dgm:pt modelId="{10527195-BA26-4A24-9D2C-758E5D024170}" type="pres">
      <dgm:prSet presAssocID="{65627FD2-CBD7-4B99-9E1E-B9008C702421}" presName="parentLeftMargin" presStyleLbl="node1" presStyleIdx="2" presStyleCnt="5"/>
      <dgm:spPr/>
    </dgm:pt>
    <dgm:pt modelId="{D6559186-0F1B-4C7B-816E-85173A23AFA2}" type="pres">
      <dgm:prSet presAssocID="{65627FD2-CBD7-4B99-9E1E-B9008C702421}" presName="parentText" presStyleLbl="node1" presStyleIdx="3" presStyleCnt="5">
        <dgm:presLayoutVars>
          <dgm:chMax val="0"/>
          <dgm:bulletEnabled val="1"/>
        </dgm:presLayoutVars>
      </dgm:prSet>
      <dgm:spPr/>
    </dgm:pt>
    <dgm:pt modelId="{D00060EE-89B5-49B4-A49D-106A99F3B9EF}" type="pres">
      <dgm:prSet presAssocID="{65627FD2-CBD7-4B99-9E1E-B9008C702421}" presName="negativeSpace" presStyleCnt="0"/>
      <dgm:spPr/>
    </dgm:pt>
    <dgm:pt modelId="{821CC44B-3AA7-4B6D-9855-16AAC237B41B}" type="pres">
      <dgm:prSet presAssocID="{65627FD2-CBD7-4B99-9E1E-B9008C702421}" presName="childText" presStyleLbl="conFgAcc1" presStyleIdx="3" presStyleCnt="5">
        <dgm:presLayoutVars>
          <dgm:bulletEnabled val="1"/>
        </dgm:presLayoutVars>
      </dgm:prSet>
      <dgm:spPr/>
    </dgm:pt>
    <dgm:pt modelId="{151FEC68-9FD3-4E8F-9395-EF1BCDB3FA11}" type="pres">
      <dgm:prSet presAssocID="{02CA0E9D-48F5-4432-81CE-689883EAD02E}" presName="spaceBetweenRectangles" presStyleCnt="0"/>
      <dgm:spPr/>
    </dgm:pt>
    <dgm:pt modelId="{8BAF55E3-820B-4734-B573-35E7C817AFED}" type="pres">
      <dgm:prSet presAssocID="{E29B9FDF-5F54-454C-92F7-A1A69E69FB43}" presName="parentLin" presStyleCnt="0"/>
      <dgm:spPr/>
    </dgm:pt>
    <dgm:pt modelId="{D202537A-D120-436C-BF51-A918B3B80C20}" type="pres">
      <dgm:prSet presAssocID="{E29B9FDF-5F54-454C-92F7-A1A69E69FB43}" presName="parentLeftMargin" presStyleLbl="node1" presStyleIdx="3" presStyleCnt="5"/>
      <dgm:spPr/>
    </dgm:pt>
    <dgm:pt modelId="{D4DE9DBC-4AC4-4719-837A-B78F7B5309DC}" type="pres">
      <dgm:prSet presAssocID="{E29B9FDF-5F54-454C-92F7-A1A69E69FB43}" presName="parentText" presStyleLbl="node1" presStyleIdx="4" presStyleCnt="5">
        <dgm:presLayoutVars>
          <dgm:chMax val="0"/>
          <dgm:bulletEnabled val="1"/>
        </dgm:presLayoutVars>
      </dgm:prSet>
      <dgm:spPr/>
    </dgm:pt>
    <dgm:pt modelId="{6D3083F8-54AA-43FE-96F1-AB977ECA4A7F}" type="pres">
      <dgm:prSet presAssocID="{E29B9FDF-5F54-454C-92F7-A1A69E69FB43}" presName="negativeSpace" presStyleCnt="0"/>
      <dgm:spPr/>
    </dgm:pt>
    <dgm:pt modelId="{10F517C5-B200-4BE3-96EA-8DCDFBD031EF}" type="pres">
      <dgm:prSet presAssocID="{E29B9FDF-5F54-454C-92F7-A1A69E69FB43}" presName="childText" presStyleLbl="conFgAcc1" presStyleIdx="4" presStyleCnt="5">
        <dgm:presLayoutVars>
          <dgm:bulletEnabled val="1"/>
        </dgm:presLayoutVars>
      </dgm:prSet>
      <dgm:spPr/>
    </dgm:pt>
  </dgm:ptLst>
  <dgm:cxnLst>
    <dgm:cxn modelId="{DF4AEC11-0FCA-482D-BE2A-1D8028E99670}" type="presOf" srcId="{FEEB4F5B-0B29-4D4F-8842-BD97C5CE02FD}" destId="{E1441119-A416-4718-92CD-CECC896A5659}" srcOrd="0" destOrd="0" presId="urn:microsoft.com/office/officeart/2005/8/layout/list1"/>
    <dgm:cxn modelId="{58956A2A-A1D3-455F-97E3-84BA54ADDE12}" type="presOf" srcId="{65627FD2-CBD7-4B99-9E1E-B9008C702421}" destId="{10527195-BA26-4A24-9D2C-758E5D024170}" srcOrd="0" destOrd="0" presId="urn:microsoft.com/office/officeart/2005/8/layout/list1"/>
    <dgm:cxn modelId="{041CA037-B4FC-47D7-8B96-CB0C012B903E}" type="presOf" srcId="{65627FD2-CBD7-4B99-9E1E-B9008C702421}" destId="{D6559186-0F1B-4C7B-816E-85173A23AFA2}" srcOrd="1" destOrd="0" presId="urn:microsoft.com/office/officeart/2005/8/layout/list1"/>
    <dgm:cxn modelId="{2777FA5D-9AE1-49F1-A89B-BDBFBF4E9B5B}" srcId="{FEEB4F5B-0B29-4D4F-8842-BD97C5CE02FD}" destId="{D66E4766-6DE2-413E-A85A-6595F42DB7C2}" srcOrd="2" destOrd="0" parTransId="{BCF7E070-F165-428D-887B-B07CE3FF9A75}" sibTransId="{CD0B1632-B1D6-44EA-8AFF-E8CA387E3C5F}"/>
    <dgm:cxn modelId="{1E9A1744-5262-4A62-B9FF-9354A80C148C}" type="presOf" srcId="{E9EE425A-09A4-455E-B6DE-ECF680EECBD5}" destId="{5B51529D-EBCB-40C8-9881-3E399C5E4AC2}" srcOrd="0" destOrd="0" presId="urn:microsoft.com/office/officeart/2005/8/layout/list1"/>
    <dgm:cxn modelId="{DB603044-98DF-4C97-8922-6D373EB8492F}" srcId="{FEEB4F5B-0B29-4D4F-8842-BD97C5CE02FD}" destId="{DAE2660C-8BE0-4000-A71B-93DFFA9217D7}" srcOrd="0" destOrd="0" parTransId="{9DFD7386-DE67-4EA3-9303-ECABCD54AC54}" sibTransId="{DE72AD17-B309-471F-B47E-738A4807F866}"/>
    <dgm:cxn modelId="{0AAE4149-107B-4956-AFAA-72002EE3E356}" type="presOf" srcId="{E29B9FDF-5F54-454C-92F7-A1A69E69FB43}" destId="{D4DE9DBC-4AC4-4719-837A-B78F7B5309DC}" srcOrd="1" destOrd="0" presId="urn:microsoft.com/office/officeart/2005/8/layout/list1"/>
    <dgm:cxn modelId="{B3BB7D49-DA27-4838-ABBA-3C4F7BDF0793}" srcId="{FEEB4F5B-0B29-4D4F-8842-BD97C5CE02FD}" destId="{65627FD2-CBD7-4B99-9E1E-B9008C702421}" srcOrd="3" destOrd="0" parTransId="{C227E1AA-6656-44ED-90F9-6F87670E8B7B}" sibTransId="{02CA0E9D-48F5-4432-81CE-689883EAD02E}"/>
    <dgm:cxn modelId="{5E2C5A4B-DB6E-4D13-9370-4825E03822B8}" type="presOf" srcId="{D66E4766-6DE2-413E-A85A-6595F42DB7C2}" destId="{FADB778A-2CC5-4CE7-86ED-16C3F00C53D9}" srcOrd="0" destOrd="0" presId="urn:microsoft.com/office/officeart/2005/8/layout/list1"/>
    <dgm:cxn modelId="{2D48F185-C788-4B06-A19E-CC585AE7494A}" type="presOf" srcId="{DAE2660C-8BE0-4000-A71B-93DFFA9217D7}" destId="{D16BB8F0-BAB1-4B99-9BD5-A9FDD360C049}" srcOrd="1" destOrd="0" presId="urn:microsoft.com/office/officeart/2005/8/layout/list1"/>
    <dgm:cxn modelId="{CBB4909C-6ECF-4137-8D78-BA3F0A289939}" srcId="{FEEB4F5B-0B29-4D4F-8842-BD97C5CE02FD}" destId="{E29B9FDF-5F54-454C-92F7-A1A69E69FB43}" srcOrd="4" destOrd="0" parTransId="{E38672D9-B9C5-4B46-9A24-E744A4FA2204}" sibTransId="{2DA99F32-993F-4B2A-BC36-AFACFB28A838}"/>
    <dgm:cxn modelId="{80D68BA9-2E98-4220-8323-DEE1DA168B31}" type="presOf" srcId="{E29B9FDF-5F54-454C-92F7-A1A69E69FB43}" destId="{D202537A-D120-436C-BF51-A918B3B80C20}" srcOrd="0" destOrd="0" presId="urn:microsoft.com/office/officeart/2005/8/layout/list1"/>
    <dgm:cxn modelId="{A9034CB9-9E57-49EE-B2D1-10C5EA0C1718}" type="presOf" srcId="{D66E4766-6DE2-413E-A85A-6595F42DB7C2}" destId="{DA51CE95-25B7-4006-A237-9D97E87BF947}" srcOrd="1" destOrd="0" presId="urn:microsoft.com/office/officeart/2005/8/layout/list1"/>
    <dgm:cxn modelId="{90700CBC-29A0-45AD-A501-2D20B55B3749}" type="presOf" srcId="{E9EE425A-09A4-455E-B6DE-ECF680EECBD5}" destId="{16999C25-EFD6-4AB1-B5D8-F33CABD35152}" srcOrd="1" destOrd="0" presId="urn:microsoft.com/office/officeart/2005/8/layout/list1"/>
    <dgm:cxn modelId="{C6485BBC-E9A0-4646-811A-AF6F5963ECC6}" srcId="{FEEB4F5B-0B29-4D4F-8842-BD97C5CE02FD}" destId="{E9EE425A-09A4-455E-B6DE-ECF680EECBD5}" srcOrd="1" destOrd="0" parTransId="{C2C6092D-DA07-454E-883A-5A961FAE7D56}" sibTransId="{D910F8E9-46F8-4AFB-BFC8-77FFD0F353E5}"/>
    <dgm:cxn modelId="{45C42CC8-49B2-42B2-A066-F191246BEFA1}" type="presOf" srcId="{DAE2660C-8BE0-4000-A71B-93DFFA9217D7}" destId="{8BF43502-69DD-4667-A2E8-B63B0148B47C}" srcOrd="0" destOrd="0" presId="urn:microsoft.com/office/officeart/2005/8/layout/list1"/>
    <dgm:cxn modelId="{F2528ABF-5B58-4F33-8246-F0632C4DDEFA}" type="presParOf" srcId="{E1441119-A416-4718-92CD-CECC896A5659}" destId="{155D15CE-4138-4576-84E7-613D205F3955}" srcOrd="0" destOrd="0" presId="urn:microsoft.com/office/officeart/2005/8/layout/list1"/>
    <dgm:cxn modelId="{A51B944B-F94F-416D-83BE-715EE270016B}" type="presParOf" srcId="{155D15CE-4138-4576-84E7-613D205F3955}" destId="{8BF43502-69DD-4667-A2E8-B63B0148B47C}" srcOrd="0" destOrd="0" presId="urn:microsoft.com/office/officeart/2005/8/layout/list1"/>
    <dgm:cxn modelId="{F4857E97-29C4-49E1-B989-E720C69731E7}" type="presParOf" srcId="{155D15CE-4138-4576-84E7-613D205F3955}" destId="{D16BB8F0-BAB1-4B99-9BD5-A9FDD360C049}" srcOrd="1" destOrd="0" presId="urn:microsoft.com/office/officeart/2005/8/layout/list1"/>
    <dgm:cxn modelId="{386B7B7A-6BCD-437A-B3B2-74B8AD842B04}" type="presParOf" srcId="{E1441119-A416-4718-92CD-CECC896A5659}" destId="{ABE7DE1D-9F2A-41AF-9A32-236C9BC9E8F8}" srcOrd="1" destOrd="0" presId="urn:microsoft.com/office/officeart/2005/8/layout/list1"/>
    <dgm:cxn modelId="{59479622-1E1C-4908-9E6F-8C27CC0385D3}" type="presParOf" srcId="{E1441119-A416-4718-92CD-CECC896A5659}" destId="{FD8CE13F-65A3-46DE-90DA-EF3335F38F4B}" srcOrd="2" destOrd="0" presId="urn:microsoft.com/office/officeart/2005/8/layout/list1"/>
    <dgm:cxn modelId="{A4DAE82E-D085-4BE0-9B69-0B3B02C80255}" type="presParOf" srcId="{E1441119-A416-4718-92CD-CECC896A5659}" destId="{8E37A043-2F8B-44D7-A1E4-E3256BE6A0E1}" srcOrd="3" destOrd="0" presId="urn:microsoft.com/office/officeart/2005/8/layout/list1"/>
    <dgm:cxn modelId="{AA6EA349-FF0B-4A4F-9191-F7CB79BEC413}" type="presParOf" srcId="{E1441119-A416-4718-92CD-CECC896A5659}" destId="{4B92C019-977E-4A0B-94EF-864DB99C415D}" srcOrd="4" destOrd="0" presId="urn:microsoft.com/office/officeart/2005/8/layout/list1"/>
    <dgm:cxn modelId="{2578E26F-E75E-46E4-978B-E5DF7A2581E6}" type="presParOf" srcId="{4B92C019-977E-4A0B-94EF-864DB99C415D}" destId="{5B51529D-EBCB-40C8-9881-3E399C5E4AC2}" srcOrd="0" destOrd="0" presId="urn:microsoft.com/office/officeart/2005/8/layout/list1"/>
    <dgm:cxn modelId="{D5EE1032-6235-4593-8ACA-0F8784FC13D4}" type="presParOf" srcId="{4B92C019-977E-4A0B-94EF-864DB99C415D}" destId="{16999C25-EFD6-4AB1-B5D8-F33CABD35152}" srcOrd="1" destOrd="0" presId="urn:microsoft.com/office/officeart/2005/8/layout/list1"/>
    <dgm:cxn modelId="{79C4B533-0D8B-4913-BDAB-147BDCC5FEA6}" type="presParOf" srcId="{E1441119-A416-4718-92CD-CECC896A5659}" destId="{4C9BB86F-0464-4225-B1FA-A06DF5309C9B}" srcOrd="5" destOrd="0" presId="urn:microsoft.com/office/officeart/2005/8/layout/list1"/>
    <dgm:cxn modelId="{0B4485B3-AA4D-482A-93D8-5BF1A4269153}" type="presParOf" srcId="{E1441119-A416-4718-92CD-CECC896A5659}" destId="{983BBEF9-B0F8-4878-80A4-AF8CC8149C64}" srcOrd="6" destOrd="0" presId="urn:microsoft.com/office/officeart/2005/8/layout/list1"/>
    <dgm:cxn modelId="{46B1C59E-931E-46CC-B0B2-8EED4742D45C}" type="presParOf" srcId="{E1441119-A416-4718-92CD-CECC896A5659}" destId="{DF5C881A-9060-4F30-9EB9-8A01F9D3EA53}" srcOrd="7" destOrd="0" presId="urn:microsoft.com/office/officeart/2005/8/layout/list1"/>
    <dgm:cxn modelId="{5CB43152-F06E-4B08-B223-5A8B6BF2706D}" type="presParOf" srcId="{E1441119-A416-4718-92CD-CECC896A5659}" destId="{65945C91-919F-4E65-AEDB-C7CB64F72724}" srcOrd="8" destOrd="0" presId="urn:microsoft.com/office/officeart/2005/8/layout/list1"/>
    <dgm:cxn modelId="{DFCC1A92-BB2C-4ABF-9C9E-9428934293DE}" type="presParOf" srcId="{65945C91-919F-4E65-AEDB-C7CB64F72724}" destId="{FADB778A-2CC5-4CE7-86ED-16C3F00C53D9}" srcOrd="0" destOrd="0" presId="urn:microsoft.com/office/officeart/2005/8/layout/list1"/>
    <dgm:cxn modelId="{10458E7B-CE98-48C2-863D-5A149B4C34CF}" type="presParOf" srcId="{65945C91-919F-4E65-AEDB-C7CB64F72724}" destId="{DA51CE95-25B7-4006-A237-9D97E87BF947}" srcOrd="1" destOrd="0" presId="urn:microsoft.com/office/officeart/2005/8/layout/list1"/>
    <dgm:cxn modelId="{19B68373-9B97-4715-99C5-E2ABF098F594}" type="presParOf" srcId="{E1441119-A416-4718-92CD-CECC896A5659}" destId="{0C460C8F-AFE1-4EDC-84DF-0F9E09CE21D1}" srcOrd="9" destOrd="0" presId="urn:microsoft.com/office/officeart/2005/8/layout/list1"/>
    <dgm:cxn modelId="{A7867B14-6127-4E29-8D40-00EB2E101A99}" type="presParOf" srcId="{E1441119-A416-4718-92CD-CECC896A5659}" destId="{6E36C79F-54DC-4E7F-BF33-C185CFC3241E}" srcOrd="10" destOrd="0" presId="urn:microsoft.com/office/officeart/2005/8/layout/list1"/>
    <dgm:cxn modelId="{CE2144BF-3258-4233-A6AA-A3AE8E9983B4}" type="presParOf" srcId="{E1441119-A416-4718-92CD-CECC896A5659}" destId="{78A4683A-D65D-4932-9AD1-8B95A2AC4414}" srcOrd="11" destOrd="0" presId="urn:microsoft.com/office/officeart/2005/8/layout/list1"/>
    <dgm:cxn modelId="{AE606730-3F2D-4FBB-9525-B81DB51F0113}" type="presParOf" srcId="{E1441119-A416-4718-92CD-CECC896A5659}" destId="{A80ABC09-732D-4B59-BE7F-12C41A546DB0}" srcOrd="12" destOrd="0" presId="urn:microsoft.com/office/officeart/2005/8/layout/list1"/>
    <dgm:cxn modelId="{68A508EF-78D1-47B2-9C7B-F0A830676C26}" type="presParOf" srcId="{A80ABC09-732D-4B59-BE7F-12C41A546DB0}" destId="{10527195-BA26-4A24-9D2C-758E5D024170}" srcOrd="0" destOrd="0" presId="urn:microsoft.com/office/officeart/2005/8/layout/list1"/>
    <dgm:cxn modelId="{BC6B4D16-32F8-4264-9A6F-E72F036F434F}" type="presParOf" srcId="{A80ABC09-732D-4B59-BE7F-12C41A546DB0}" destId="{D6559186-0F1B-4C7B-816E-85173A23AFA2}" srcOrd="1" destOrd="0" presId="urn:microsoft.com/office/officeart/2005/8/layout/list1"/>
    <dgm:cxn modelId="{7C231D7B-894A-46F3-AF29-A3D4ACB0A8F4}" type="presParOf" srcId="{E1441119-A416-4718-92CD-CECC896A5659}" destId="{D00060EE-89B5-49B4-A49D-106A99F3B9EF}" srcOrd="13" destOrd="0" presId="urn:microsoft.com/office/officeart/2005/8/layout/list1"/>
    <dgm:cxn modelId="{5282E6D7-8BC0-41E6-998F-A9BCCF4125D3}" type="presParOf" srcId="{E1441119-A416-4718-92CD-CECC896A5659}" destId="{821CC44B-3AA7-4B6D-9855-16AAC237B41B}" srcOrd="14" destOrd="0" presId="urn:microsoft.com/office/officeart/2005/8/layout/list1"/>
    <dgm:cxn modelId="{912000F2-7717-41B4-8E25-F63687DB1126}" type="presParOf" srcId="{E1441119-A416-4718-92CD-CECC896A5659}" destId="{151FEC68-9FD3-4E8F-9395-EF1BCDB3FA11}" srcOrd="15" destOrd="0" presId="urn:microsoft.com/office/officeart/2005/8/layout/list1"/>
    <dgm:cxn modelId="{24237EFC-F07C-4969-8C57-11D5ACB457A0}" type="presParOf" srcId="{E1441119-A416-4718-92CD-CECC896A5659}" destId="{8BAF55E3-820B-4734-B573-35E7C817AFED}" srcOrd="16" destOrd="0" presId="urn:microsoft.com/office/officeart/2005/8/layout/list1"/>
    <dgm:cxn modelId="{BF5C19C7-FB97-4F1D-AD04-E8FE388E8160}" type="presParOf" srcId="{8BAF55E3-820B-4734-B573-35E7C817AFED}" destId="{D202537A-D120-436C-BF51-A918B3B80C20}" srcOrd="0" destOrd="0" presId="urn:microsoft.com/office/officeart/2005/8/layout/list1"/>
    <dgm:cxn modelId="{50E7C163-EEDC-4098-A336-FC50F11957DF}" type="presParOf" srcId="{8BAF55E3-820B-4734-B573-35E7C817AFED}" destId="{D4DE9DBC-4AC4-4719-837A-B78F7B5309DC}" srcOrd="1" destOrd="0" presId="urn:microsoft.com/office/officeart/2005/8/layout/list1"/>
    <dgm:cxn modelId="{8B731866-980D-4957-885F-691440ED7968}" type="presParOf" srcId="{E1441119-A416-4718-92CD-CECC896A5659}" destId="{6D3083F8-54AA-43FE-96F1-AB977ECA4A7F}" srcOrd="17" destOrd="0" presId="urn:microsoft.com/office/officeart/2005/8/layout/list1"/>
    <dgm:cxn modelId="{DCF5F765-B15B-447D-9CC0-C9BBC013CCFE}" type="presParOf" srcId="{E1441119-A416-4718-92CD-CECC896A5659}" destId="{10F517C5-B200-4BE3-96EA-8DCDFBD031E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61B8F-E97A-4390-802E-D84298B9701A}">
      <dsp:nvSpPr>
        <dsp:cNvPr id="0" name=""/>
        <dsp:cNvSpPr/>
      </dsp:nvSpPr>
      <dsp:spPr>
        <a:xfrm>
          <a:off x="4796" y="318203"/>
          <a:ext cx="1433503" cy="86010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kern="1200">
              <a:solidFill>
                <a:schemeClr val="tx1"/>
              </a:solidFill>
              <a:latin typeface="Arial" panose="020B0604020202020204" pitchFamily="34" charset="0"/>
              <a:cs typeface="Arial" panose="020B0604020202020204" pitchFamily="34" charset="0"/>
            </a:rPr>
            <a:t>Warning signs</a:t>
          </a:r>
        </a:p>
      </dsp:txBody>
      <dsp:txXfrm>
        <a:off x="29987" y="343394"/>
        <a:ext cx="1383121" cy="809719"/>
      </dsp:txXfrm>
    </dsp:sp>
    <dsp:sp modelId="{24BC8623-4C00-49F2-82A3-710B6B1CCA07}">
      <dsp:nvSpPr>
        <dsp:cNvPr id="0" name=""/>
        <dsp:cNvSpPr/>
      </dsp:nvSpPr>
      <dsp:spPr>
        <a:xfrm>
          <a:off x="1564447" y="570500"/>
          <a:ext cx="303902" cy="355508"/>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IN" sz="1700" kern="1200"/>
        </a:p>
      </dsp:txBody>
      <dsp:txXfrm>
        <a:off x="1564447" y="641602"/>
        <a:ext cx="212731" cy="213304"/>
      </dsp:txXfrm>
    </dsp:sp>
    <dsp:sp modelId="{9D2C1630-6233-411E-962B-AE541F2C696C}">
      <dsp:nvSpPr>
        <dsp:cNvPr id="0" name=""/>
        <dsp:cNvSpPr/>
      </dsp:nvSpPr>
      <dsp:spPr>
        <a:xfrm>
          <a:off x="2011700" y="318203"/>
          <a:ext cx="1433503" cy="860101"/>
        </a:xfrm>
        <a:prstGeom prst="roundRect">
          <a:avLst>
            <a:gd name="adj" fmla="val 10000"/>
          </a:avLst>
        </a:prstGeom>
        <a:gradFill rotWithShape="0">
          <a:gsLst>
            <a:gs pos="0">
              <a:schemeClr val="accent4">
                <a:hueOff val="2159547"/>
                <a:satOff val="-11629"/>
                <a:lumOff val="-2745"/>
                <a:alphaOff val="0"/>
                <a:satMod val="103000"/>
                <a:lumMod val="102000"/>
                <a:tint val="94000"/>
              </a:schemeClr>
            </a:gs>
            <a:gs pos="50000">
              <a:schemeClr val="accent4">
                <a:hueOff val="2159547"/>
                <a:satOff val="-11629"/>
                <a:lumOff val="-2745"/>
                <a:alphaOff val="0"/>
                <a:satMod val="110000"/>
                <a:lumMod val="100000"/>
                <a:shade val="100000"/>
              </a:schemeClr>
            </a:gs>
            <a:gs pos="100000">
              <a:schemeClr val="accent4">
                <a:hueOff val="2159547"/>
                <a:satOff val="-11629"/>
                <a:lumOff val="-274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kern="1200">
              <a:solidFill>
                <a:schemeClr val="tx1"/>
              </a:solidFill>
              <a:latin typeface="Arial" panose="020B0604020202020204" pitchFamily="34" charset="0"/>
              <a:cs typeface="Arial" panose="020B0604020202020204" pitchFamily="34" charset="0"/>
            </a:rPr>
            <a:t>Reporting </a:t>
          </a:r>
        </a:p>
      </dsp:txBody>
      <dsp:txXfrm>
        <a:off x="2036891" y="343394"/>
        <a:ext cx="1383121" cy="809719"/>
      </dsp:txXfrm>
    </dsp:sp>
    <dsp:sp modelId="{FE98F0CF-E68F-4BC2-9879-A8F549E11F1F}">
      <dsp:nvSpPr>
        <dsp:cNvPr id="0" name=""/>
        <dsp:cNvSpPr/>
      </dsp:nvSpPr>
      <dsp:spPr>
        <a:xfrm>
          <a:off x="3571351" y="570500"/>
          <a:ext cx="303902" cy="355508"/>
        </a:xfrm>
        <a:prstGeom prst="rightArrow">
          <a:avLst>
            <a:gd name="adj1" fmla="val 60000"/>
            <a:gd name="adj2" fmla="val 50000"/>
          </a:avLst>
        </a:prstGeom>
        <a:solidFill>
          <a:schemeClr val="accent4">
            <a:hueOff val="2699433"/>
            <a:satOff val="-14537"/>
            <a:lumOff val="-3431"/>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IN" sz="1700" kern="1200"/>
        </a:p>
      </dsp:txBody>
      <dsp:txXfrm>
        <a:off x="3571351" y="641602"/>
        <a:ext cx="212731" cy="213304"/>
      </dsp:txXfrm>
    </dsp:sp>
    <dsp:sp modelId="{27DFBCDF-E08E-466D-BDE2-DBB07DD13E5F}">
      <dsp:nvSpPr>
        <dsp:cNvPr id="0" name=""/>
        <dsp:cNvSpPr/>
      </dsp:nvSpPr>
      <dsp:spPr>
        <a:xfrm>
          <a:off x="4018604" y="318203"/>
          <a:ext cx="1433503" cy="860101"/>
        </a:xfrm>
        <a:prstGeom prst="roundRect">
          <a:avLst>
            <a:gd name="adj" fmla="val 10000"/>
          </a:avLst>
        </a:prstGeom>
        <a:gradFill rotWithShape="0">
          <a:gsLst>
            <a:gs pos="0">
              <a:schemeClr val="accent4">
                <a:hueOff val="4319093"/>
                <a:satOff val="-23259"/>
                <a:lumOff val="-5490"/>
                <a:alphaOff val="0"/>
                <a:satMod val="103000"/>
                <a:lumMod val="102000"/>
                <a:tint val="94000"/>
              </a:schemeClr>
            </a:gs>
            <a:gs pos="50000">
              <a:schemeClr val="accent4">
                <a:hueOff val="4319093"/>
                <a:satOff val="-23259"/>
                <a:lumOff val="-5490"/>
                <a:alphaOff val="0"/>
                <a:satMod val="110000"/>
                <a:lumMod val="100000"/>
                <a:shade val="100000"/>
              </a:schemeClr>
            </a:gs>
            <a:gs pos="100000">
              <a:schemeClr val="accent4">
                <a:hueOff val="4319093"/>
                <a:satOff val="-23259"/>
                <a:lumOff val="-549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kern="1200">
              <a:solidFill>
                <a:schemeClr val="tx1"/>
              </a:solidFill>
              <a:latin typeface="Arial" panose="020B0604020202020204" pitchFamily="34" charset="0"/>
              <a:cs typeface="Arial" panose="020B0604020202020204" pitchFamily="34" charset="0"/>
            </a:rPr>
            <a:t>Investigation </a:t>
          </a:r>
        </a:p>
      </dsp:txBody>
      <dsp:txXfrm>
        <a:off x="4043795" y="343394"/>
        <a:ext cx="1383121" cy="809719"/>
      </dsp:txXfrm>
    </dsp:sp>
    <dsp:sp modelId="{39C119AE-7820-4D9B-957B-464F819B9FBE}">
      <dsp:nvSpPr>
        <dsp:cNvPr id="0" name=""/>
        <dsp:cNvSpPr/>
      </dsp:nvSpPr>
      <dsp:spPr>
        <a:xfrm rot="5400000">
          <a:off x="4583405" y="1278650"/>
          <a:ext cx="303902" cy="355508"/>
        </a:xfrm>
        <a:prstGeom prst="rightArrow">
          <a:avLst>
            <a:gd name="adj1" fmla="val 60000"/>
            <a:gd name="adj2" fmla="val 50000"/>
          </a:avLst>
        </a:prstGeom>
        <a:solidFill>
          <a:schemeClr val="accent4">
            <a:hueOff val="5398867"/>
            <a:satOff val="-29074"/>
            <a:lumOff val="-6862"/>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IN" sz="1700" kern="1200"/>
        </a:p>
      </dsp:txBody>
      <dsp:txXfrm rot="-5400000">
        <a:off x="4628705" y="1304453"/>
        <a:ext cx="213304" cy="212731"/>
      </dsp:txXfrm>
    </dsp:sp>
    <dsp:sp modelId="{F920313F-108C-4235-A7D7-F0C3C890AB31}">
      <dsp:nvSpPr>
        <dsp:cNvPr id="0" name=""/>
        <dsp:cNvSpPr/>
      </dsp:nvSpPr>
      <dsp:spPr>
        <a:xfrm>
          <a:off x="4018604" y="1751706"/>
          <a:ext cx="1433503" cy="860101"/>
        </a:xfrm>
        <a:prstGeom prst="roundRect">
          <a:avLst>
            <a:gd name="adj" fmla="val 10000"/>
          </a:avLst>
        </a:prstGeom>
        <a:gradFill rotWithShape="0">
          <a:gsLst>
            <a:gs pos="0">
              <a:schemeClr val="accent4">
                <a:hueOff val="6478640"/>
                <a:satOff val="-34888"/>
                <a:lumOff val="-8234"/>
                <a:alphaOff val="0"/>
                <a:satMod val="103000"/>
                <a:lumMod val="102000"/>
                <a:tint val="94000"/>
              </a:schemeClr>
            </a:gs>
            <a:gs pos="50000">
              <a:schemeClr val="accent4">
                <a:hueOff val="6478640"/>
                <a:satOff val="-34888"/>
                <a:lumOff val="-8234"/>
                <a:alphaOff val="0"/>
                <a:satMod val="110000"/>
                <a:lumMod val="100000"/>
                <a:shade val="100000"/>
              </a:schemeClr>
            </a:gs>
            <a:gs pos="100000">
              <a:schemeClr val="accent4">
                <a:hueOff val="6478640"/>
                <a:satOff val="-34888"/>
                <a:lumOff val="-823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kern="1200">
              <a:solidFill>
                <a:schemeClr val="tx1"/>
              </a:solidFill>
              <a:latin typeface="Arial" panose="020B0604020202020204" pitchFamily="34" charset="0"/>
              <a:cs typeface="Arial" panose="020B0604020202020204" pitchFamily="34" charset="0"/>
            </a:rPr>
            <a:t>Escalation </a:t>
          </a:r>
        </a:p>
      </dsp:txBody>
      <dsp:txXfrm>
        <a:off x="4043795" y="1776897"/>
        <a:ext cx="1383121" cy="809719"/>
      </dsp:txXfrm>
    </dsp:sp>
    <dsp:sp modelId="{86B0926E-A426-4D6B-9D82-978AC0040A8A}">
      <dsp:nvSpPr>
        <dsp:cNvPr id="0" name=""/>
        <dsp:cNvSpPr/>
      </dsp:nvSpPr>
      <dsp:spPr>
        <a:xfrm rot="10800000">
          <a:off x="3588553" y="2004003"/>
          <a:ext cx="303902" cy="355508"/>
        </a:xfrm>
        <a:prstGeom prst="rightArrow">
          <a:avLst>
            <a:gd name="adj1" fmla="val 60000"/>
            <a:gd name="adj2" fmla="val 50000"/>
          </a:avLst>
        </a:prstGeom>
        <a:solidFill>
          <a:schemeClr val="accent4">
            <a:hueOff val="8098300"/>
            <a:satOff val="-43610"/>
            <a:lumOff val="-10293"/>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IN" sz="1700" kern="1200"/>
        </a:p>
      </dsp:txBody>
      <dsp:txXfrm rot="10800000">
        <a:off x="3679724" y="2075105"/>
        <a:ext cx="212731" cy="213304"/>
      </dsp:txXfrm>
    </dsp:sp>
    <dsp:sp modelId="{8814FF8C-B368-400C-A550-4FAEBD63D33E}">
      <dsp:nvSpPr>
        <dsp:cNvPr id="0" name=""/>
        <dsp:cNvSpPr/>
      </dsp:nvSpPr>
      <dsp:spPr>
        <a:xfrm>
          <a:off x="2011700" y="1751706"/>
          <a:ext cx="1433503" cy="860101"/>
        </a:xfrm>
        <a:prstGeom prst="roundRect">
          <a:avLst>
            <a:gd name="adj" fmla="val 10000"/>
          </a:avLst>
        </a:prstGeom>
        <a:gradFill rotWithShape="0">
          <a:gsLst>
            <a:gs pos="0">
              <a:schemeClr val="accent4">
                <a:hueOff val="8638186"/>
                <a:satOff val="-46518"/>
                <a:lumOff val="-10979"/>
                <a:alphaOff val="0"/>
                <a:satMod val="103000"/>
                <a:lumMod val="102000"/>
                <a:tint val="94000"/>
              </a:schemeClr>
            </a:gs>
            <a:gs pos="50000">
              <a:schemeClr val="accent4">
                <a:hueOff val="8638186"/>
                <a:satOff val="-46518"/>
                <a:lumOff val="-10979"/>
                <a:alphaOff val="0"/>
                <a:satMod val="110000"/>
                <a:lumMod val="100000"/>
                <a:shade val="100000"/>
              </a:schemeClr>
            </a:gs>
            <a:gs pos="100000">
              <a:schemeClr val="accent4">
                <a:hueOff val="8638186"/>
                <a:satOff val="-46518"/>
                <a:lumOff val="-1097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kern="1200">
              <a:solidFill>
                <a:schemeClr val="tx1"/>
              </a:solidFill>
              <a:latin typeface="Arial" panose="020B0604020202020204" pitchFamily="34" charset="0"/>
              <a:cs typeface="Arial" panose="020B0604020202020204" pitchFamily="34" charset="0"/>
            </a:rPr>
            <a:t>Intervention </a:t>
          </a:r>
        </a:p>
      </dsp:txBody>
      <dsp:txXfrm>
        <a:off x="2036891" y="1776897"/>
        <a:ext cx="1383121" cy="809719"/>
      </dsp:txXfrm>
    </dsp:sp>
    <dsp:sp modelId="{0643DE33-2CF4-414E-9FE8-3AFF006F46D7}">
      <dsp:nvSpPr>
        <dsp:cNvPr id="0" name=""/>
        <dsp:cNvSpPr/>
      </dsp:nvSpPr>
      <dsp:spPr>
        <a:xfrm rot="10800000">
          <a:off x="1581649" y="2004003"/>
          <a:ext cx="303902" cy="355508"/>
        </a:xfrm>
        <a:prstGeom prst="rightArrow">
          <a:avLst>
            <a:gd name="adj1" fmla="val 60000"/>
            <a:gd name="adj2" fmla="val 50000"/>
          </a:avLst>
        </a:prstGeom>
        <a:solidFill>
          <a:schemeClr val="accent4">
            <a:hueOff val="10797733"/>
            <a:satOff val="-58147"/>
            <a:lumOff val="-13724"/>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IN" sz="1700" kern="1200"/>
        </a:p>
      </dsp:txBody>
      <dsp:txXfrm rot="10800000">
        <a:off x="1672820" y="2075105"/>
        <a:ext cx="212731" cy="213304"/>
      </dsp:txXfrm>
    </dsp:sp>
    <dsp:sp modelId="{9CFD7585-6FE5-415E-8DF0-2F2F474444AA}">
      <dsp:nvSpPr>
        <dsp:cNvPr id="0" name=""/>
        <dsp:cNvSpPr/>
      </dsp:nvSpPr>
      <dsp:spPr>
        <a:xfrm>
          <a:off x="4796" y="1751706"/>
          <a:ext cx="1433503" cy="860101"/>
        </a:xfrm>
        <a:prstGeom prst="roundRect">
          <a:avLst>
            <a:gd name="adj" fmla="val 10000"/>
          </a:avLst>
        </a:prstGeom>
        <a:gradFill rotWithShape="0">
          <a:gsLst>
            <a:gs pos="0">
              <a:schemeClr val="accent4">
                <a:hueOff val="10797733"/>
                <a:satOff val="-58147"/>
                <a:lumOff val="-13724"/>
                <a:alphaOff val="0"/>
                <a:satMod val="103000"/>
                <a:lumMod val="102000"/>
                <a:tint val="94000"/>
              </a:schemeClr>
            </a:gs>
            <a:gs pos="50000">
              <a:schemeClr val="accent4">
                <a:hueOff val="10797733"/>
                <a:satOff val="-58147"/>
                <a:lumOff val="-13724"/>
                <a:alphaOff val="0"/>
                <a:satMod val="110000"/>
                <a:lumMod val="100000"/>
                <a:shade val="100000"/>
              </a:schemeClr>
            </a:gs>
            <a:gs pos="100000">
              <a:schemeClr val="accent4">
                <a:hueOff val="10797733"/>
                <a:satOff val="-58147"/>
                <a:lumOff val="-1372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b="1" kern="1200">
              <a:solidFill>
                <a:schemeClr val="tx1"/>
              </a:solidFill>
              <a:latin typeface="Arial" panose="020B0604020202020204" pitchFamily="34" charset="0"/>
              <a:cs typeface="Arial" panose="020B0604020202020204" pitchFamily="34" charset="0"/>
            </a:rPr>
            <a:t>Learning</a:t>
          </a:r>
        </a:p>
      </dsp:txBody>
      <dsp:txXfrm>
        <a:off x="29987" y="1776897"/>
        <a:ext cx="1383121" cy="8097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48E65-0057-4587-B9A1-C64FF228298F}">
      <dsp:nvSpPr>
        <dsp:cNvPr id="0" name=""/>
        <dsp:cNvSpPr/>
      </dsp:nvSpPr>
      <dsp:spPr>
        <a:xfrm rot="4396374">
          <a:off x="623757" y="874574"/>
          <a:ext cx="3794042" cy="2645871"/>
        </a:xfrm>
        <a:prstGeom prst="swooshArrow">
          <a:avLst>
            <a:gd name="adj1" fmla="val 16310"/>
            <a:gd name="adj2" fmla="val 31370"/>
          </a:avLst>
        </a:prstGeom>
        <a:solidFill>
          <a:schemeClr val="accent4">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04D96669-3680-45FA-9DBA-F4BDCB3AA45B}">
      <dsp:nvSpPr>
        <dsp:cNvPr id="0" name=""/>
        <dsp:cNvSpPr/>
      </dsp:nvSpPr>
      <dsp:spPr>
        <a:xfrm>
          <a:off x="1803855" y="664646"/>
          <a:ext cx="95811" cy="95811"/>
        </a:xfrm>
        <a:prstGeom prst="ellipse">
          <a:avLst/>
        </a:prstGeom>
        <a:solidFill>
          <a:schemeClr val="accent4">
            <a:tint val="4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sp>
    <dsp:sp modelId="{8162B24E-7DF2-4685-AAF8-AC6B17D046D6}">
      <dsp:nvSpPr>
        <dsp:cNvPr id="0" name=""/>
        <dsp:cNvSpPr/>
      </dsp:nvSpPr>
      <dsp:spPr>
        <a:xfrm>
          <a:off x="2457885" y="1551002"/>
          <a:ext cx="95811" cy="95811"/>
        </a:xfrm>
        <a:prstGeom prst="ellipse">
          <a:avLst/>
        </a:prstGeom>
        <a:solidFill>
          <a:schemeClr val="accent4">
            <a:tint val="4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sp>
    <dsp:sp modelId="{FAD639CA-C45E-474C-9CFA-2323728C9124}">
      <dsp:nvSpPr>
        <dsp:cNvPr id="0" name=""/>
        <dsp:cNvSpPr/>
      </dsp:nvSpPr>
      <dsp:spPr>
        <a:xfrm>
          <a:off x="2944239" y="2037092"/>
          <a:ext cx="95811" cy="95811"/>
        </a:xfrm>
        <a:prstGeom prst="ellipse">
          <a:avLst/>
        </a:prstGeom>
        <a:solidFill>
          <a:schemeClr val="accent4">
            <a:tint val="4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sp>
    <dsp:sp modelId="{1C5344CE-A224-446A-A088-BBF0441A7443}">
      <dsp:nvSpPr>
        <dsp:cNvPr id="0" name=""/>
        <dsp:cNvSpPr/>
      </dsp:nvSpPr>
      <dsp:spPr>
        <a:xfrm>
          <a:off x="369415" y="0"/>
          <a:ext cx="1788773" cy="70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ctr" defTabSz="1066800">
            <a:lnSpc>
              <a:spcPct val="90000"/>
            </a:lnSpc>
            <a:spcBef>
              <a:spcPct val="0"/>
            </a:spcBef>
            <a:spcAft>
              <a:spcPct val="35000"/>
            </a:spcAft>
            <a:buNone/>
          </a:pPr>
          <a:r>
            <a:rPr lang="en-IN" sz="2400" kern="1200">
              <a:solidFill>
                <a:schemeClr val="bg1"/>
              </a:solidFill>
              <a:latin typeface="Arial" panose="020B0604020202020204" pitchFamily="34" charset="0"/>
              <a:cs typeface="Arial" panose="020B0604020202020204" pitchFamily="34" charset="0"/>
            </a:rPr>
            <a:t>June 2015</a:t>
          </a:r>
        </a:p>
      </dsp:txBody>
      <dsp:txXfrm>
        <a:off x="369415" y="0"/>
        <a:ext cx="1788773" cy="703203"/>
      </dsp:txXfrm>
    </dsp:sp>
    <dsp:sp modelId="{4341571D-DA65-40A6-9F59-C690ECCD86B2}">
      <dsp:nvSpPr>
        <dsp:cNvPr id="0" name=""/>
        <dsp:cNvSpPr/>
      </dsp:nvSpPr>
      <dsp:spPr>
        <a:xfrm>
          <a:off x="2544951" y="831977"/>
          <a:ext cx="2658987" cy="70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1066800">
            <a:lnSpc>
              <a:spcPct val="90000"/>
            </a:lnSpc>
            <a:spcBef>
              <a:spcPct val="0"/>
            </a:spcBef>
            <a:spcAft>
              <a:spcPct val="35000"/>
            </a:spcAft>
            <a:buNone/>
          </a:pPr>
          <a:r>
            <a:rPr lang="en-IN" sz="2400" kern="1200" dirty="0">
              <a:solidFill>
                <a:schemeClr val="bg1"/>
              </a:solidFill>
              <a:latin typeface="Arial" panose="020B0604020202020204" pitchFamily="34" charset="0"/>
              <a:cs typeface="Arial" panose="020B0604020202020204" pitchFamily="34" charset="0"/>
            </a:rPr>
            <a:t>Repeated incidents</a:t>
          </a:r>
        </a:p>
      </dsp:txBody>
      <dsp:txXfrm>
        <a:off x="2544951" y="831977"/>
        <a:ext cx="2658987" cy="703203"/>
      </dsp:txXfrm>
    </dsp:sp>
    <dsp:sp modelId="{98CAE6E4-8C8C-49B3-9549-C683EB986CA9}">
      <dsp:nvSpPr>
        <dsp:cNvPr id="0" name=""/>
        <dsp:cNvSpPr/>
      </dsp:nvSpPr>
      <dsp:spPr>
        <a:xfrm>
          <a:off x="369415" y="1247306"/>
          <a:ext cx="1788773" cy="70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r" defTabSz="1066800">
            <a:lnSpc>
              <a:spcPct val="90000"/>
            </a:lnSpc>
            <a:spcBef>
              <a:spcPct val="0"/>
            </a:spcBef>
            <a:spcAft>
              <a:spcPct val="35000"/>
            </a:spcAft>
            <a:buNone/>
          </a:pPr>
          <a:r>
            <a:rPr lang="en-IN" sz="2400" kern="1200" dirty="0">
              <a:solidFill>
                <a:schemeClr val="bg1"/>
              </a:solidFill>
              <a:latin typeface="Arial" panose="020B0604020202020204" pitchFamily="34" charset="0"/>
              <a:cs typeface="Arial" panose="020B0604020202020204" pitchFamily="34" charset="0"/>
            </a:rPr>
            <a:t>Consultant concerns</a:t>
          </a:r>
        </a:p>
      </dsp:txBody>
      <dsp:txXfrm>
        <a:off x="369415" y="1247306"/>
        <a:ext cx="1788773" cy="703203"/>
      </dsp:txXfrm>
    </dsp:sp>
    <dsp:sp modelId="{B3EF5553-AEAA-4E68-AB7A-088E566B584B}">
      <dsp:nvSpPr>
        <dsp:cNvPr id="0" name=""/>
        <dsp:cNvSpPr/>
      </dsp:nvSpPr>
      <dsp:spPr>
        <a:xfrm>
          <a:off x="3296192" y="2571966"/>
          <a:ext cx="95811" cy="95811"/>
        </a:xfrm>
        <a:prstGeom prst="ellipse">
          <a:avLst/>
        </a:prstGeom>
        <a:solidFill>
          <a:schemeClr val="accent4">
            <a:tint val="4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sp>
    <dsp:sp modelId="{F5109CAB-40FF-466A-804F-267E6F8D0C1B}">
      <dsp:nvSpPr>
        <dsp:cNvPr id="0" name=""/>
        <dsp:cNvSpPr/>
      </dsp:nvSpPr>
      <dsp:spPr>
        <a:xfrm>
          <a:off x="3415165" y="1733396"/>
          <a:ext cx="1788773" cy="70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l" defTabSz="1066800">
            <a:lnSpc>
              <a:spcPct val="90000"/>
            </a:lnSpc>
            <a:spcBef>
              <a:spcPct val="0"/>
            </a:spcBef>
            <a:spcAft>
              <a:spcPct val="35000"/>
            </a:spcAft>
            <a:buNone/>
          </a:pPr>
          <a:r>
            <a:rPr lang="en-IN" sz="2400" kern="1200">
              <a:solidFill>
                <a:schemeClr val="bg1"/>
              </a:solidFill>
              <a:latin typeface="Arial" panose="020B0604020202020204" pitchFamily="34" charset="0"/>
              <a:cs typeface="Arial" panose="020B0604020202020204" pitchFamily="34" charset="0"/>
            </a:rPr>
            <a:t>July 2016 removal</a:t>
          </a:r>
        </a:p>
      </dsp:txBody>
      <dsp:txXfrm>
        <a:off x="3415165" y="1733396"/>
        <a:ext cx="1788773" cy="703203"/>
      </dsp:txXfrm>
    </dsp:sp>
    <dsp:sp modelId="{5EDECB9E-D9F3-4C56-A1AA-B905AD214165}">
      <dsp:nvSpPr>
        <dsp:cNvPr id="0" name=""/>
        <dsp:cNvSpPr/>
      </dsp:nvSpPr>
      <dsp:spPr>
        <a:xfrm>
          <a:off x="369415" y="2268270"/>
          <a:ext cx="2658987" cy="70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r" defTabSz="1066800">
            <a:lnSpc>
              <a:spcPct val="90000"/>
            </a:lnSpc>
            <a:spcBef>
              <a:spcPct val="0"/>
            </a:spcBef>
            <a:spcAft>
              <a:spcPct val="35000"/>
            </a:spcAft>
            <a:buNone/>
          </a:pPr>
          <a:r>
            <a:rPr lang="en-IN" sz="2400" kern="1200" dirty="0">
              <a:solidFill>
                <a:schemeClr val="bg1"/>
              </a:solidFill>
              <a:latin typeface="Arial" panose="020B0604020202020204" pitchFamily="34" charset="0"/>
              <a:cs typeface="Arial" panose="020B0604020202020204" pitchFamily="34" charset="0"/>
            </a:rPr>
            <a:t>May 2017 police involvement</a:t>
          </a:r>
        </a:p>
      </dsp:txBody>
      <dsp:txXfrm>
        <a:off x="369415" y="2268270"/>
        <a:ext cx="2658987" cy="703203"/>
      </dsp:txXfrm>
    </dsp:sp>
    <dsp:sp modelId="{4C14B453-E917-4594-AE54-4ABC33A6379E}">
      <dsp:nvSpPr>
        <dsp:cNvPr id="0" name=""/>
        <dsp:cNvSpPr/>
      </dsp:nvSpPr>
      <dsp:spPr>
        <a:xfrm>
          <a:off x="2786677" y="3691817"/>
          <a:ext cx="2417261" cy="70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ctr" defTabSz="1066800">
            <a:lnSpc>
              <a:spcPct val="90000"/>
            </a:lnSpc>
            <a:spcBef>
              <a:spcPct val="0"/>
            </a:spcBef>
            <a:spcAft>
              <a:spcPct val="35000"/>
            </a:spcAft>
            <a:buNone/>
          </a:pPr>
          <a:r>
            <a:rPr lang="en-IN" sz="2400" kern="1200">
              <a:solidFill>
                <a:schemeClr val="bg1"/>
              </a:solidFill>
              <a:latin typeface="Arial" panose="020B0604020202020204" pitchFamily="34" charset="0"/>
              <a:cs typeface="Arial" panose="020B0604020202020204" pitchFamily="34" charset="0"/>
            </a:rPr>
            <a:t>2023–2024 convictions</a:t>
          </a:r>
        </a:p>
      </dsp:txBody>
      <dsp:txXfrm>
        <a:off x="2786677" y="3691817"/>
        <a:ext cx="2417261" cy="7032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4142F-797D-4492-97E7-25C291AA978F}">
      <dsp:nvSpPr>
        <dsp:cNvPr id="0" name=""/>
        <dsp:cNvSpPr/>
      </dsp:nvSpPr>
      <dsp:spPr>
        <a:xfrm>
          <a:off x="0" y="207850"/>
          <a:ext cx="5298281"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45D0B08-F0B5-46E0-A53D-4A26BC44E9DC}">
      <dsp:nvSpPr>
        <dsp:cNvPr id="0" name=""/>
        <dsp:cNvSpPr/>
      </dsp:nvSpPr>
      <dsp:spPr>
        <a:xfrm>
          <a:off x="264914" y="1210"/>
          <a:ext cx="3708796" cy="413280"/>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0184" tIns="0" rIns="140184" bIns="0" numCol="1" spcCol="1270" anchor="ctr" anchorCtr="0">
          <a:noAutofit/>
        </a:bodyPr>
        <a:lstStyle/>
        <a:p>
          <a:pPr marL="0" lvl="0" indent="0" algn="l" defTabSz="666750">
            <a:lnSpc>
              <a:spcPct val="90000"/>
            </a:lnSpc>
            <a:spcBef>
              <a:spcPct val="0"/>
            </a:spcBef>
            <a:spcAft>
              <a:spcPct val="35000"/>
            </a:spcAft>
            <a:buFont typeface="+mj-lt"/>
            <a:buNone/>
          </a:pPr>
          <a:r>
            <a:rPr lang="en-IN" sz="1500" b="1" kern="1200">
              <a:solidFill>
                <a:schemeClr val="tx1"/>
              </a:solidFill>
              <a:latin typeface="Arial" panose="020B0604020202020204" pitchFamily="34" charset="0"/>
              <a:cs typeface="Arial" panose="020B0604020202020204" pitchFamily="34" charset="0"/>
            </a:rPr>
            <a:t>Clinical monitoring</a:t>
          </a:r>
          <a:r>
            <a:rPr lang="en-IN" sz="1500" kern="1200">
              <a:solidFill>
                <a:schemeClr val="tx1"/>
              </a:solidFill>
              <a:latin typeface="Arial" panose="020B0604020202020204" pitchFamily="34" charset="0"/>
              <a:cs typeface="Arial" panose="020B0604020202020204" pitchFamily="34" charset="0"/>
            </a:rPr>
            <a:t> </a:t>
          </a:r>
        </a:p>
      </dsp:txBody>
      <dsp:txXfrm>
        <a:off x="285089" y="21385"/>
        <a:ext cx="3668446" cy="372930"/>
      </dsp:txXfrm>
    </dsp:sp>
    <dsp:sp modelId="{A644F68D-D18D-4903-B2E8-25BE420A952B}">
      <dsp:nvSpPr>
        <dsp:cNvPr id="0" name=""/>
        <dsp:cNvSpPr/>
      </dsp:nvSpPr>
      <dsp:spPr>
        <a:xfrm>
          <a:off x="0" y="842891"/>
          <a:ext cx="5298281"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541AAC0-FA45-4D4A-8137-E906EF6175EF}">
      <dsp:nvSpPr>
        <dsp:cNvPr id="0" name=""/>
        <dsp:cNvSpPr/>
      </dsp:nvSpPr>
      <dsp:spPr>
        <a:xfrm>
          <a:off x="264914" y="636251"/>
          <a:ext cx="3708796" cy="413280"/>
        </a:xfrm>
        <a:prstGeom prst="roundRect">
          <a:avLst/>
        </a:prstGeom>
        <a:solidFill>
          <a:schemeClr val="accent4">
            <a:hueOff val="2159547"/>
            <a:satOff val="-11629"/>
            <a:lumOff val="-274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0184" tIns="0" rIns="140184" bIns="0" numCol="1" spcCol="1270" anchor="ctr" anchorCtr="0">
          <a:noAutofit/>
        </a:bodyPr>
        <a:lstStyle/>
        <a:p>
          <a:pPr marL="0" lvl="0" indent="0" algn="l" defTabSz="666750">
            <a:lnSpc>
              <a:spcPct val="90000"/>
            </a:lnSpc>
            <a:spcBef>
              <a:spcPct val="0"/>
            </a:spcBef>
            <a:spcAft>
              <a:spcPct val="35000"/>
            </a:spcAft>
            <a:buFont typeface="+mj-lt"/>
            <a:buNone/>
          </a:pPr>
          <a:r>
            <a:rPr lang="en-IN" sz="1500" b="1" kern="1200">
              <a:solidFill>
                <a:schemeClr val="tx1"/>
              </a:solidFill>
              <a:latin typeface="Arial" panose="020B0604020202020204" pitchFamily="34" charset="0"/>
              <a:cs typeface="Arial" panose="020B0604020202020204" pitchFamily="34" charset="0"/>
            </a:rPr>
            <a:t>Incident reporting</a:t>
          </a:r>
          <a:r>
            <a:rPr lang="en-IN" sz="1500" kern="1200">
              <a:solidFill>
                <a:schemeClr val="tx1"/>
              </a:solidFill>
              <a:latin typeface="Arial" panose="020B0604020202020204" pitchFamily="34" charset="0"/>
              <a:cs typeface="Arial" panose="020B0604020202020204" pitchFamily="34" charset="0"/>
            </a:rPr>
            <a:t> </a:t>
          </a:r>
        </a:p>
      </dsp:txBody>
      <dsp:txXfrm>
        <a:off x="285089" y="656426"/>
        <a:ext cx="3668446" cy="372930"/>
      </dsp:txXfrm>
    </dsp:sp>
    <dsp:sp modelId="{B08A4CD6-AC4B-4C6C-ADC0-EB1FD933DE8D}">
      <dsp:nvSpPr>
        <dsp:cNvPr id="0" name=""/>
        <dsp:cNvSpPr/>
      </dsp:nvSpPr>
      <dsp:spPr>
        <a:xfrm>
          <a:off x="0" y="1477931"/>
          <a:ext cx="5298281"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B5068F7-A720-42CE-9131-6E083269B4B8}">
      <dsp:nvSpPr>
        <dsp:cNvPr id="0" name=""/>
        <dsp:cNvSpPr/>
      </dsp:nvSpPr>
      <dsp:spPr>
        <a:xfrm>
          <a:off x="264914" y="1271291"/>
          <a:ext cx="3708796" cy="413280"/>
        </a:xfrm>
        <a:prstGeom prst="roundRect">
          <a:avLst/>
        </a:prstGeom>
        <a:solidFill>
          <a:schemeClr val="accent4">
            <a:hueOff val="4319093"/>
            <a:satOff val="-23259"/>
            <a:lumOff val="-549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0184" tIns="0" rIns="140184" bIns="0" numCol="1" spcCol="1270" anchor="ctr" anchorCtr="0">
          <a:noAutofit/>
        </a:bodyPr>
        <a:lstStyle/>
        <a:p>
          <a:pPr marL="0" lvl="0" indent="0" algn="l" defTabSz="666750">
            <a:lnSpc>
              <a:spcPct val="90000"/>
            </a:lnSpc>
            <a:spcBef>
              <a:spcPct val="0"/>
            </a:spcBef>
            <a:spcAft>
              <a:spcPct val="35000"/>
            </a:spcAft>
            <a:buFont typeface="+mj-lt"/>
            <a:buNone/>
          </a:pPr>
          <a:r>
            <a:rPr lang="en-IN" sz="1500" b="1" kern="1200">
              <a:solidFill>
                <a:schemeClr val="tx1"/>
              </a:solidFill>
              <a:latin typeface="Arial" panose="020B0604020202020204" pitchFamily="34" charset="0"/>
              <a:cs typeface="Arial" panose="020B0604020202020204" pitchFamily="34" charset="0"/>
            </a:rPr>
            <a:t>Consultant escalation</a:t>
          </a:r>
          <a:r>
            <a:rPr lang="en-IN" sz="1500" kern="1200">
              <a:solidFill>
                <a:schemeClr val="tx1"/>
              </a:solidFill>
              <a:latin typeface="Arial" panose="020B0604020202020204" pitchFamily="34" charset="0"/>
              <a:cs typeface="Arial" panose="020B0604020202020204" pitchFamily="34" charset="0"/>
            </a:rPr>
            <a:t> </a:t>
          </a:r>
        </a:p>
      </dsp:txBody>
      <dsp:txXfrm>
        <a:off x="285089" y="1291466"/>
        <a:ext cx="3668446" cy="372930"/>
      </dsp:txXfrm>
    </dsp:sp>
    <dsp:sp modelId="{471ADFC3-DABF-444D-B658-AA799D13AA43}">
      <dsp:nvSpPr>
        <dsp:cNvPr id="0" name=""/>
        <dsp:cNvSpPr/>
      </dsp:nvSpPr>
      <dsp:spPr>
        <a:xfrm>
          <a:off x="0" y="2112971"/>
          <a:ext cx="5298281"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D8D66D9-4CDA-46BD-A158-E14423B55EB2}">
      <dsp:nvSpPr>
        <dsp:cNvPr id="0" name=""/>
        <dsp:cNvSpPr/>
      </dsp:nvSpPr>
      <dsp:spPr>
        <a:xfrm>
          <a:off x="264914" y="1906331"/>
          <a:ext cx="3708796" cy="413280"/>
        </a:xfrm>
        <a:prstGeom prst="roundRect">
          <a:avLst/>
        </a:prstGeom>
        <a:solidFill>
          <a:schemeClr val="accent4">
            <a:hueOff val="6478640"/>
            <a:satOff val="-34888"/>
            <a:lumOff val="-823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0184" tIns="0" rIns="140184" bIns="0" numCol="1" spcCol="1270" anchor="ctr" anchorCtr="0">
          <a:noAutofit/>
        </a:bodyPr>
        <a:lstStyle/>
        <a:p>
          <a:pPr marL="0" lvl="0" indent="0" algn="l" defTabSz="666750">
            <a:lnSpc>
              <a:spcPct val="90000"/>
            </a:lnSpc>
            <a:spcBef>
              <a:spcPct val="0"/>
            </a:spcBef>
            <a:spcAft>
              <a:spcPct val="35000"/>
            </a:spcAft>
            <a:buFont typeface="+mj-lt"/>
            <a:buNone/>
          </a:pPr>
          <a:r>
            <a:rPr lang="en-IN" sz="1500" b="1" kern="1200">
              <a:solidFill>
                <a:schemeClr val="tx1"/>
              </a:solidFill>
              <a:latin typeface="Arial" panose="020B0604020202020204" pitchFamily="34" charset="0"/>
              <a:cs typeface="Arial" panose="020B0604020202020204" pitchFamily="34" charset="0"/>
            </a:rPr>
            <a:t>Leadership response</a:t>
          </a:r>
          <a:r>
            <a:rPr lang="en-IN" sz="1500" kern="1200">
              <a:solidFill>
                <a:schemeClr val="tx1"/>
              </a:solidFill>
              <a:latin typeface="Arial" panose="020B0604020202020204" pitchFamily="34" charset="0"/>
              <a:cs typeface="Arial" panose="020B0604020202020204" pitchFamily="34" charset="0"/>
            </a:rPr>
            <a:t> </a:t>
          </a:r>
        </a:p>
      </dsp:txBody>
      <dsp:txXfrm>
        <a:off x="285089" y="1926506"/>
        <a:ext cx="3668446" cy="372930"/>
      </dsp:txXfrm>
    </dsp:sp>
    <dsp:sp modelId="{1A2E693D-A9CA-4436-BE74-F3C34FB96656}">
      <dsp:nvSpPr>
        <dsp:cNvPr id="0" name=""/>
        <dsp:cNvSpPr/>
      </dsp:nvSpPr>
      <dsp:spPr>
        <a:xfrm>
          <a:off x="0" y="2748011"/>
          <a:ext cx="5298281"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9A054E3-D599-4103-A0C4-594DAEFF9F55}">
      <dsp:nvSpPr>
        <dsp:cNvPr id="0" name=""/>
        <dsp:cNvSpPr/>
      </dsp:nvSpPr>
      <dsp:spPr>
        <a:xfrm>
          <a:off x="264914" y="2541371"/>
          <a:ext cx="3708796" cy="413280"/>
        </a:xfrm>
        <a:prstGeom prst="roundRect">
          <a:avLst/>
        </a:prstGeom>
        <a:solidFill>
          <a:schemeClr val="accent4">
            <a:hueOff val="8638186"/>
            <a:satOff val="-46518"/>
            <a:lumOff val="-1097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0184" tIns="0" rIns="140184" bIns="0" numCol="1" spcCol="1270" anchor="ctr" anchorCtr="0">
          <a:noAutofit/>
        </a:bodyPr>
        <a:lstStyle/>
        <a:p>
          <a:pPr marL="0" lvl="0" indent="0" algn="l" defTabSz="666750">
            <a:lnSpc>
              <a:spcPct val="90000"/>
            </a:lnSpc>
            <a:spcBef>
              <a:spcPct val="0"/>
            </a:spcBef>
            <a:spcAft>
              <a:spcPct val="35000"/>
            </a:spcAft>
            <a:buFont typeface="+mj-lt"/>
            <a:buNone/>
          </a:pPr>
          <a:r>
            <a:rPr lang="en-IN" sz="1500" b="1" kern="1200" dirty="0">
              <a:solidFill>
                <a:schemeClr val="tx1"/>
              </a:solidFill>
              <a:latin typeface="Arial" panose="020B0604020202020204" pitchFamily="34" charset="0"/>
              <a:cs typeface="Arial" panose="020B0604020202020204" pitchFamily="34" charset="0"/>
            </a:rPr>
            <a:t>External review</a:t>
          </a:r>
          <a:r>
            <a:rPr lang="en-IN" sz="1500" kern="1200" dirty="0">
              <a:solidFill>
                <a:schemeClr val="tx1"/>
              </a:solidFill>
              <a:latin typeface="Arial" panose="020B0604020202020204" pitchFamily="34" charset="0"/>
              <a:cs typeface="Arial" panose="020B0604020202020204" pitchFamily="34" charset="0"/>
            </a:rPr>
            <a:t> </a:t>
          </a:r>
        </a:p>
      </dsp:txBody>
      <dsp:txXfrm>
        <a:off x="285089" y="2561546"/>
        <a:ext cx="3668446" cy="372930"/>
      </dsp:txXfrm>
    </dsp:sp>
    <dsp:sp modelId="{EE9A5FD8-622C-44D1-933A-2E8BDB24E920}">
      <dsp:nvSpPr>
        <dsp:cNvPr id="0" name=""/>
        <dsp:cNvSpPr/>
      </dsp:nvSpPr>
      <dsp:spPr>
        <a:xfrm>
          <a:off x="0" y="3383051"/>
          <a:ext cx="5298281"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06E4A4BE-2F02-4816-9342-B4DA52E01281}">
      <dsp:nvSpPr>
        <dsp:cNvPr id="0" name=""/>
        <dsp:cNvSpPr/>
      </dsp:nvSpPr>
      <dsp:spPr>
        <a:xfrm>
          <a:off x="264914" y="3176411"/>
          <a:ext cx="3708796" cy="413280"/>
        </a:xfrm>
        <a:prstGeom prst="roundRect">
          <a:avLst/>
        </a:prstGeom>
        <a:solidFill>
          <a:schemeClr val="accent4">
            <a:hueOff val="10797733"/>
            <a:satOff val="-58147"/>
            <a:lumOff val="-1372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0184" tIns="0" rIns="140184" bIns="0" numCol="1" spcCol="1270" anchor="ctr" anchorCtr="0">
          <a:noAutofit/>
        </a:bodyPr>
        <a:lstStyle/>
        <a:p>
          <a:pPr marL="0" lvl="0" indent="0" algn="l" defTabSz="666750">
            <a:lnSpc>
              <a:spcPct val="90000"/>
            </a:lnSpc>
            <a:spcBef>
              <a:spcPct val="0"/>
            </a:spcBef>
            <a:spcAft>
              <a:spcPct val="35000"/>
            </a:spcAft>
            <a:buFont typeface="+mj-lt"/>
            <a:buNone/>
          </a:pPr>
          <a:r>
            <a:rPr lang="en-IN" sz="1500" b="1" kern="1200">
              <a:solidFill>
                <a:schemeClr val="tx1"/>
              </a:solidFill>
              <a:latin typeface="Arial" panose="020B0604020202020204" pitchFamily="34" charset="0"/>
              <a:cs typeface="Arial" panose="020B0604020202020204" pitchFamily="34" charset="0"/>
            </a:rPr>
            <a:t>Regulatory oversight</a:t>
          </a:r>
          <a:endParaRPr lang="en-IN" sz="1500" kern="1200">
            <a:solidFill>
              <a:schemeClr val="tx1"/>
            </a:solidFill>
            <a:latin typeface="Arial" panose="020B0604020202020204" pitchFamily="34" charset="0"/>
            <a:cs typeface="Arial" panose="020B0604020202020204" pitchFamily="34" charset="0"/>
          </a:endParaRPr>
        </a:p>
      </dsp:txBody>
      <dsp:txXfrm>
        <a:off x="285089" y="3196586"/>
        <a:ext cx="3668446" cy="3729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2A177-26F7-41D8-8263-E946844D3ACF}">
      <dsp:nvSpPr>
        <dsp:cNvPr id="0" name=""/>
        <dsp:cNvSpPr/>
      </dsp:nvSpPr>
      <dsp:spPr>
        <a:xfrm rot="16200000">
          <a:off x="798950" y="-798950"/>
          <a:ext cx="1736725" cy="3334626"/>
        </a:xfrm>
        <a:prstGeom prst="flowChartManualOperation">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0" rIns="95250" bIns="0" numCol="1" spcCol="1270" anchor="ctr" anchorCtr="0">
          <a:noAutofit/>
        </a:bodyPr>
        <a:lstStyle/>
        <a:p>
          <a:pPr marL="0" lvl="0" indent="0" algn="ctr" defTabSz="666750">
            <a:lnSpc>
              <a:spcPct val="90000"/>
            </a:lnSpc>
            <a:spcBef>
              <a:spcPct val="0"/>
            </a:spcBef>
            <a:spcAft>
              <a:spcPct val="35000"/>
            </a:spcAft>
            <a:buNone/>
          </a:pPr>
          <a:r>
            <a:rPr lang="en-IN" sz="1500" b="1" kern="1200">
              <a:latin typeface="Arial" panose="020B0604020202020204" pitchFamily="34" charset="0"/>
              <a:cs typeface="Arial" panose="020B0604020202020204" pitchFamily="34" charset="0"/>
            </a:rPr>
            <a:t>Top: Immediate cause</a:t>
          </a:r>
        </a:p>
        <a:p>
          <a:pPr marL="0" lvl="0" indent="0" algn="ctr" defTabSz="666750">
            <a:lnSpc>
              <a:spcPct val="90000"/>
            </a:lnSpc>
            <a:spcBef>
              <a:spcPct val="0"/>
            </a:spcBef>
            <a:spcAft>
              <a:spcPct val="35000"/>
            </a:spcAft>
            <a:buNone/>
          </a:pPr>
          <a:r>
            <a:rPr lang="en-IN" sz="1200" kern="1200">
              <a:latin typeface="Arial" panose="020B0604020202020204" pitchFamily="34" charset="0"/>
              <a:cs typeface="Arial" panose="020B0604020202020204" pitchFamily="34" charset="0"/>
            </a:rPr>
            <a:t>Direct harmful actions</a:t>
          </a:r>
        </a:p>
      </dsp:txBody>
      <dsp:txXfrm rot="5400000">
        <a:off x="0" y="347345"/>
        <a:ext cx="3334626" cy="1042035"/>
      </dsp:txXfrm>
    </dsp:sp>
    <dsp:sp modelId="{517B9AC2-796A-49C4-A958-D41B0830A842}">
      <dsp:nvSpPr>
        <dsp:cNvPr id="0" name=""/>
        <dsp:cNvSpPr/>
      </dsp:nvSpPr>
      <dsp:spPr>
        <a:xfrm rot="16200000">
          <a:off x="4384956" y="-798950"/>
          <a:ext cx="1736725" cy="3334626"/>
        </a:xfrm>
        <a:prstGeom prst="flowChartManualOperation">
          <a:avLst/>
        </a:prstGeom>
        <a:gradFill rotWithShape="0">
          <a:gsLst>
            <a:gs pos="0">
              <a:schemeClr val="accent5">
                <a:hueOff val="-4085"/>
                <a:satOff val="13048"/>
                <a:lumOff val="-12941"/>
                <a:alphaOff val="0"/>
                <a:satMod val="103000"/>
                <a:lumMod val="102000"/>
                <a:tint val="94000"/>
              </a:schemeClr>
            </a:gs>
            <a:gs pos="50000">
              <a:schemeClr val="accent5">
                <a:hueOff val="-4085"/>
                <a:satOff val="13048"/>
                <a:lumOff val="-12941"/>
                <a:alphaOff val="0"/>
                <a:satMod val="110000"/>
                <a:lumMod val="100000"/>
                <a:shade val="100000"/>
              </a:schemeClr>
            </a:gs>
            <a:gs pos="100000">
              <a:schemeClr val="accent5">
                <a:hueOff val="-4085"/>
                <a:satOff val="13048"/>
                <a:lumOff val="-1294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0" rIns="95250" bIns="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Arial" panose="020B0604020202020204" pitchFamily="34" charset="0"/>
              <a:cs typeface="Arial" panose="020B0604020202020204" pitchFamily="34" charset="0"/>
            </a:rPr>
            <a:t>Middle: Contributing factors</a:t>
          </a:r>
        </a:p>
        <a:p>
          <a:pPr marL="0" lvl="0" indent="0" algn="ctr" defTabSz="666750">
            <a:lnSpc>
              <a:spcPct val="90000"/>
            </a:lnSpc>
            <a:spcBef>
              <a:spcPct val="0"/>
            </a:spcBef>
            <a:spcAft>
              <a:spcPct val="35000"/>
            </a:spcAft>
            <a:buNone/>
          </a:pPr>
          <a:r>
            <a:rPr lang="en-IN" sz="1200" kern="1200" dirty="0">
              <a:latin typeface="Arial" panose="020B0604020202020204" pitchFamily="34" charset="0"/>
              <a:cs typeface="Arial" panose="020B0604020202020204" pitchFamily="34" charset="0"/>
            </a:rPr>
            <a:t>Delayed escalation, fragmented information and limited professional challenge</a:t>
          </a:r>
        </a:p>
      </dsp:txBody>
      <dsp:txXfrm rot="5400000">
        <a:off x="3586006" y="347345"/>
        <a:ext cx="3334626" cy="1042035"/>
      </dsp:txXfrm>
    </dsp:sp>
    <dsp:sp modelId="{47BF380B-4173-4E3A-ADEB-B557D28E0FC3}">
      <dsp:nvSpPr>
        <dsp:cNvPr id="0" name=""/>
        <dsp:cNvSpPr/>
      </dsp:nvSpPr>
      <dsp:spPr>
        <a:xfrm rot="16200000">
          <a:off x="7969678" y="-798950"/>
          <a:ext cx="1736725" cy="3334626"/>
        </a:xfrm>
        <a:prstGeom prst="flowChartManualOperation">
          <a:avLst/>
        </a:prstGeom>
        <a:gradFill rotWithShape="0">
          <a:gsLst>
            <a:gs pos="0">
              <a:schemeClr val="accent5">
                <a:hueOff val="-8170"/>
                <a:satOff val="26095"/>
                <a:lumOff val="-25882"/>
                <a:alphaOff val="0"/>
                <a:satMod val="103000"/>
                <a:lumMod val="102000"/>
                <a:tint val="94000"/>
              </a:schemeClr>
            </a:gs>
            <a:gs pos="50000">
              <a:schemeClr val="accent5">
                <a:hueOff val="-8170"/>
                <a:satOff val="26095"/>
                <a:lumOff val="-25882"/>
                <a:alphaOff val="0"/>
                <a:satMod val="110000"/>
                <a:lumMod val="100000"/>
                <a:shade val="100000"/>
              </a:schemeClr>
            </a:gs>
            <a:gs pos="100000">
              <a:schemeClr val="accent5">
                <a:hueOff val="-8170"/>
                <a:satOff val="26095"/>
                <a:lumOff val="-2588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0" rIns="95250" bIns="0" numCol="1" spcCol="1270" anchor="ctr" anchorCtr="0">
          <a:noAutofit/>
        </a:bodyPr>
        <a:lstStyle/>
        <a:p>
          <a:pPr marL="0" lvl="0" indent="0" algn="ctr" defTabSz="666750">
            <a:lnSpc>
              <a:spcPct val="90000"/>
            </a:lnSpc>
            <a:spcBef>
              <a:spcPct val="0"/>
            </a:spcBef>
            <a:spcAft>
              <a:spcPct val="35000"/>
            </a:spcAft>
            <a:buNone/>
          </a:pPr>
          <a:r>
            <a:rPr lang="en-IN" sz="1500" b="1" kern="1200" dirty="0">
              <a:latin typeface="Arial" panose="020B0604020202020204" pitchFamily="34" charset="0"/>
              <a:cs typeface="Arial" panose="020B0604020202020204" pitchFamily="34" charset="0"/>
            </a:rPr>
            <a:t>Bottom: Root organisational causes</a:t>
          </a:r>
        </a:p>
        <a:p>
          <a:pPr marL="0" lvl="0" indent="0" algn="ctr" defTabSz="666750">
            <a:lnSpc>
              <a:spcPct val="90000"/>
            </a:lnSpc>
            <a:spcBef>
              <a:spcPct val="0"/>
            </a:spcBef>
            <a:spcAft>
              <a:spcPct val="35000"/>
            </a:spcAft>
            <a:buNone/>
          </a:pPr>
          <a:r>
            <a:rPr lang="en-IN" sz="1200" kern="1200" dirty="0">
              <a:latin typeface="Arial" panose="020B0604020202020204" pitchFamily="34" charset="0"/>
              <a:cs typeface="Arial" panose="020B0604020202020204" pitchFamily="34" charset="0"/>
            </a:rPr>
            <a:t>Weak governance, accountability, safety culture and learning</a:t>
          </a:r>
        </a:p>
      </dsp:txBody>
      <dsp:txXfrm rot="5400000">
        <a:off x="7170728" y="347345"/>
        <a:ext cx="3334626" cy="10420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8EDCC-94B3-49EE-9FB8-E777587BE0DF}">
      <dsp:nvSpPr>
        <dsp:cNvPr id="0" name=""/>
        <dsp:cNvSpPr/>
      </dsp:nvSpPr>
      <dsp:spPr>
        <a:xfrm>
          <a:off x="5419" y="364318"/>
          <a:ext cx="1680145" cy="1008087"/>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a:solidFill>
                <a:schemeClr val="tx1"/>
              </a:solidFill>
              <a:latin typeface="Arial" panose="020B0604020202020204" pitchFamily="34" charset="0"/>
              <a:cs typeface="Arial" panose="020B0604020202020204" pitchFamily="34" charset="0"/>
            </a:rPr>
            <a:t>Identify risk →</a:t>
          </a:r>
        </a:p>
      </dsp:txBody>
      <dsp:txXfrm>
        <a:off x="34945" y="393844"/>
        <a:ext cx="1621093" cy="949035"/>
      </dsp:txXfrm>
    </dsp:sp>
    <dsp:sp modelId="{87DA7B37-D1F8-4EDA-8BF1-E1F40DA18938}">
      <dsp:nvSpPr>
        <dsp:cNvPr id="0" name=""/>
        <dsp:cNvSpPr/>
      </dsp:nvSpPr>
      <dsp:spPr>
        <a:xfrm>
          <a:off x="1853579" y="660024"/>
          <a:ext cx="356190" cy="416676"/>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IN" sz="1600" kern="1200"/>
        </a:p>
      </dsp:txBody>
      <dsp:txXfrm>
        <a:off x="1853579" y="743359"/>
        <a:ext cx="249333" cy="250006"/>
      </dsp:txXfrm>
    </dsp:sp>
    <dsp:sp modelId="{25982ADC-9E2E-4781-A041-869A938915A7}">
      <dsp:nvSpPr>
        <dsp:cNvPr id="0" name=""/>
        <dsp:cNvSpPr/>
      </dsp:nvSpPr>
      <dsp:spPr>
        <a:xfrm>
          <a:off x="2357623" y="364318"/>
          <a:ext cx="1680145" cy="1008087"/>
        </a:xfrm>
        <a:prstGeom prst="roundRect">
          <a:avLst>
            <a:gd name="adj" fmla="val 10000"/>
          </a:avLst>
        </a:prstGeom>
        <a:gradFill rotWithShape="0">
          <a:gsLst>
            <a:gs pos="0">
              <a:schemeClr val="accent4">
                <a:hueOff val="2699433"/>
                <a:satOff val="-14537"/>
                <a:lumOff val="-3431"/>
                <a:alphaOff val="0"/>
                <a:satMod val="103000"/>
                <a:lumMod val="102000"/>
                <a:tint val="94000"/>
              </a:schemeClr>
            </a:gs>
            <a:gs pos="50000">
              <a:schemeClr val="accent4">
                <a:hueOff val="2699433"/>
                <a:satOff val="-14537"/>
                <a:lumOff val="-3431"/>
                <a:alphaOff val="0"/>
                <a:satMod val="110000"/>
                <a:lumMod val="100000"/>
                <a:shade val="100000"/>
              </a:schemeClr>
            </a:gs>
            <a:gs pos="100000">
              <a:schemeClr val="accent4">
                <a:hueOff val="2699433"/>
                <a:satOff val="-14537"/>
                <a:lumOff val="-343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a:solidFill>
                <a:schemeClr val="tx1"/>
              </a:solidFill>
              <a:latin typeface="Arial" panose="020B0604020202020204" pitchFamily="34" charset="0"/>
              <a:cs typeface="Arial" panose="020B0604020202020204" pitchFamily="34" charset="0"/>
            </a:rPr>
            <a:t>Report internally →</a:t>
          </a:r>
        </a:p>
      </dsp:txBody>
      <dsp:txXfrm>
        <a:off x="2387149" y="393844"/>
        <a:ext cx="1621093" cy="949035"/>
      </dsp:txXfrm>
    </dsp:sp>
    <dsp:sp modelId="{DF9A974E-F25F-4ECD-990A-8CD117EED7C5}">
      <dsp:nvSpPr>
        <dsp:cNvPr id="0" name=""/>
        <dsp:cNvSpPr/>
      </dsp:nvSpPr>
      <dsp:spPr>
        <a:xfrm>
          <a:off x="4205783" y="660024"/>
          <a:ext cx="356190" cy="416676"/>
        </a:xfrm>
        <a:prstGeom prst="rightArrow">
          <a:avLst>
            <a:gd name="adj1" fmla="val 60000"/>
            <a:gd name="adj2" fmla="val 50000"/>
          </a:avLst>
        </a:prstGeom>
        <a:gradFill rotWithShape="0">
          <a:gsLst>
            <a:gs pos="0">
              <a:schemeClr val="accent4">
                <a:hueOff val="3599244"/>
                <a:satOff val="-19382"/>
                <a:lumOff val="-4575"/>
                <a:alphaOff val="0"/>
                <a:satMod val="103000"/>
                <a:lumMod val="102000"/>
                <a:tint val="94000"/>
              </a:schemeClr>
            </a:gs>
            <a:gs pos="50000">
              <a:schemeClr val="accent4">
                <a:hueOff val="3599244"/>
                <a:satOff val="-19382"/>
                <a:lumOff val="-4575"/>
                <a:alphaOff val="0"/>
                <a:satMod val="110000"/>
                <a:lumMod val="100000"/>
                <a:shade val="100000"/>
              </a:schemeClr>
            </a:gs>
            <a:gs pos="100000">
              <a:schemeClr val="accent4">
                <a:hueOff val="3599244"/>
                <a:satOff val="-19382"/>
                <a:lumOff val="-4575"/>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IN" sz="1600" kern="1200"/>
        </a:p>
      </dsp:txBody>
      <dsp:txXfrm>
        <a:off x="4205783" y="743359"/>
        <a:ext cx="249333" cy="250006"/>
      </dsp:txXfrm>
    </dsp:sp>
    <dsp:sp modelId="{C578B12A-499E-4DFC-B38B-5CB514DAB25F}">
      <dsp:nvSpPr>
        <dsp:cNvPr id="0" name=""/>
        <dsp:cNvSpPr/>
      </dsp:nvSpPr>
      <dsp:spPr>
        <a:xfrm>
          <a:off x="4709827" y="364318"/>
          <a:ext cx="1680145" cy="1008087"/>
        </a:xfrm>
        <a:prstGeom prst="roundRect">
          <a:avLst>
            <a:gd name="adj" fmla="val 10000"/>
          </a:avLst>
        </a:prstGeom>
        <a:gradFill rotWithShape="0">
          <a:gsLst>
            <a:gs pos="0">
              <a:schemeClr val="accent4">
                <a:hueOff val="5398867"/>
                <a:satOff val="-29074"/>
                <a:lumOff val="-6862"/>
                <a:alphaOff val="0"/>
                <a:satMod val="103000"/>
                <a:lumMod val="102000"/>
                <a:tint val="94000"/>
              </a:schemeClr>
            </a:gs>
            <a:gs pos="50000">
              <a:schemeClr val="accent4">
                <a:hueOff val="5398867"/>
                <a:satOff val="-29074"/>
                <a:lumOff val="-6862"/>
                <a:alphaOff val="0"/>
                <a:satMod val="110000"/>
                <a:lumMod val="100000"/>
                <a:shade val="100000"/>
              </a:schemeClr>
            </a:gs>
            <a:gs pos="100000">
              <a:schemeClr val="accent4">
                <a:hueOff val="5398867"/>
                <a:satOff val="-29074"/>
                <a:lumOff val="-686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a:solidFill>
                <a:schemeClr val="tx1"/>
              </a:solidFill>
              <a:latin typeface="Arial" panose="020B0604020202020204" pitchFamily="34" charset="0"/>
              <a:cs typeface="Arial" panose="020B0604020202020204" pitchFamily="34" charset="0"/>
            </a:rPr>
            <a:t>Escalate concern →</a:t>
          </a:r>
        </a:p>
      </dsp:txBody>
      <dsp:txXfrm>
        <a:off x="4739353" y="393844"/>
        <a:ext cx="1621093" cy="949035"/>
      </dsp:txXfrm>
    </dsp:sp>
    <dsp:sp modelId="{5BE6A9A8-57A4-4C45-AC8E-EA363FAE808F}">
      <dsp:nvSpPr>
        <dsp:cNvPr id="0" name=""/>
        <dsp:cNvSpPr/>
      </dsp:nvSpPr>
      <dsp:spPr>
        <a:xfrm>
          <a:off x="6557987" y="660024"/>
          <a:ext cx="356190" cy="416676"/>
        </a:xfrm>
        <a:prstGeom prst="rightArrow">
          <a:avLst>
            <a:gd name="adj1" fmla="val 60000"/>
            <a:gd name="adj2" fmla="val 50000"/>
          </a:avLst>
        </a:prstGeom>
        <a:gradFill rotWithShape="0">
          <a:gsLst>
            <a:gs pos="0">
              <a:schemeClr val="accent4">
                <a:hueOff val="7198489"/>
                <a:satOff val="-38765"/>
                <a:lumOff val="-9149"/>
                <a:alphaOff val="0"/>
                <a:satMod val="103000"/>
                <a:lumMod val="102000"/>
                <a:tint val="94000"/>
              </a:schemeClr>
            </a:gs>
            <a:gs pos="50000">
              <a:schemeClr val="accent4">
                <a:hueOff val="7198489"/>
                <a:satOff val="-38765"/>
                <a:lumOff val="-9149"/>
                <a:alphaOff val="0"/>
                <a:satMod val="110000"/>
                <a:lumMod val="100000"/>
                <a:shade val="100000"/>
              </a:schemeClr>
            </a:gs>
            <a:gs pos="100000">
              <a:schemeClr val="accent4">
                <a:hueOff val="7198489"/>
                <a:satOff val="-38765"/>
                <a:lumOff val="-9149"/>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IN" sz="1600" kern="1200"/>
        </a:p>
      </dsp:txBody>
      <dsp:txXfrm>
        <a:off x="6557987" y="743359"/>
        <a:ext cx="249333" cy="250006"/>
      </dsp:txXfrm>
    </dsp:sp>
    <dsp:sp modelId="{51361C6F-20FA-48D0-B918-10149F38C886}">
      <dsp:nvSpPr>
        <dsp:cNvPr id="0" name=""/>
        <dsp:cNvSpPr/>
      </dsp:nvSpPr>
      <dsp:spPr>
        <a:xfrm>
          <a:off x="7062030" y="364318"/>
          <a:ext cx="1680145" cy="1008087"/>
        </a:xfrm>
        <a:prstGeom prst="roundRect">
          <a:avLst>
            <a:gd name="adj" fmla="val 10000"/>
          </a:avLst>
        </a:prstGeom>
        <a:gradFill rotWithShape="0">
          <a:gsLst>
            <a:gs pos="0">
              <a:schemeClr val="accent4">
                <a:hueOff val="8098300"/>
                <a:satOff val="-43610"/>
                <a:lumOff val="-10293"/>
                <a:alphaOff val="0"/>
                <a:satMod val="103000"/>
                <a:lumMod val="102000"/>
                <a:tint val="94000"/>
              </a:schemeClr>
            </a:gs>
            <a:gs pos="50000">
              <a:schemeClr val="accent4">
                <a:hueOff val="8098300"/>
                <a:satOff val="-43610"/>
                <a:lumOff val="-10293"/>
                <a:alphaOff val="0"/>
                <a:satMod val="110000"/>
                <a:lumMod val="100000"/>
                <a:shade val="100000"/>
              </a:schemeClr>
            </a:gs>
            <a:gs pos="100000">
              <a:schemeClr val="accent4">
                <a:hueOff val="8098300"/>
                <a:satOff val="-43610"/>
                <a:lumOff val="-1029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a:solidFill>
                <a:schemeClr val="tx1"/>
              </a:solidFill>
              <a:latin typeface="Arial" panose="020B0604020202020204" pitchFamily="34" charset="0"/>
              <a:cs typeface="Arial" panose="020B0604020202020204" pitchFamily="34" charset="0"/>
            </a:rPr>
            <a:t>Seek external advice →</a:t>
          </a:r>
        </a:p>
      </dsp:txBody>
      <dsp:txXfrm>
        <a:off x="7091556" y="393844"/>
        <a:ext cx="1621093" cy="949035"/>
      </dsp:txXfrm>
    </dsp:sp>
    <dsp:sp modelId="{5C146763-F7EC-405C-9A46-200BB9AB635D}">
      <dsp:nvSpPr>
        <dsp:cNvPr id="0" name=""/>
        <dsp:cNvSpPr/>
      </dsp:nvSpPr>
      <dsp:spPr>
        <a:xfrm>
          <a:off x="8910191" y="660024"/>
          <a:ext cx="356190" cy="416676"/>
        </a:xfrm>
        <a:prstGeom prst="rightArrow">
          <a:avLst>
            <a:gd name="adj1" fmla="val 60000"/>
            <a:gd name="adj2" fmla="val 50000"/>
          </a:avLst>
        </a:prstGeom>
        <a:gradFill rotWithShape="0">
          <a:gsLst>
            <a:gs pos="0">
              <a:schemeClr val="accent4">
                <a:hueOff val="10797733"/>
                <a:satOff val="-58147"/>
                <a:lumOff val="-13724"/>
                <a:alphaOff val="0"/>
                <a:satMod val="103000"/>
                <a:lumMod val="102000"/>
                <a:tint val="94000"/>
              </a:schemeClr>
            </a:gs>
            <a:gs pos="50000">
              <a:schemeClr val="accent4">
                <a:hueOff val="10797733"/>
                <a:satOff val="-58147"/>
                <a:lumOff val="-13724"/>
                <a:alphaOff val="0"/>
                <a:satMod val="110000"/>
                <a:lumMod val="100000"/>
                <a:shade val="100000"/>
              </a:schemeClr>
            </a:gs>
            <a:gs pos="100000">
              <a:schemeClr val="accent4">
                <a:hueOff val="10797733"/>
                <a:satOff val="-58147"/>
                <a:lumOff val="-13724"/>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IN" sz="1600" kern="1200"/>
        </a:p>
      </dsp:txBody>
      <dsp:txXfrm>
        <a:off x="8910191" y="743359"/>
        <a:ext cx="249333" cy="250006"/>
      </dsp:txXfrm>
    </dsp:sp>
    <dsp:sp modelId="{0118D176-0856-4CB3-B2EA-0F9DF6A9D544}">
      <dsp:nvSpPr>
        <dsp:cNvPr id="0" name=""/>
        <dsp:cNvSpPr/>
      </dsp:nvSpPr>
      <dsp:spPr>
        <a:xfrm>
          <a:off x="9414234" y="364318"/>
          <a:ext cx="1680145" cy="1008087"/>
        </a:xfrm>
        <a:prstGeom prst="roundRect">
          <a:avLst>
            <a:gd name="adj" fmla="val 10000"/>
          </a:avLst>
        </a:prstGeom>
        <a:gradFill rotWithShape="0">
          <a:gsLst>
            <a:gs pos="0">
              <a:schemeClr val="accent4">
                <a:hueOff val="10797733"/>
                <a:satOff val="-58147"/>
                <a:lumOff val="-13724"/>
                <a:alphaOff val="0"/>
                <a:satMod val="103000"/>
                <a:lumMod val="102000"/>
                <a:tint val="94000"/>
              </a:schemeClr>
            </a:gs>
            <a:gs pos="50000">
              <a:schemeClr val="accent4">
                <a:hueOff val="10797733"/>
                <a:satOff val="-58147"/>
                <a:lumOff val="-13724"/>
                <a:alphaOff val="0"/>
                <a:satMod val="110000"/>
                <a:lumMod val="100000"/>
                <a:shade val="100000"/>
              </a:schemeClr>
            </a:gs>
            <a:gs pos="100000">
              <a:schemeClr val="accent4">
                <a:hueOff val="10797733"/>
                <a:satOff val="-58147"/>
                <a:lumOff val="-1372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b="1" kern="1200">
              <a:solidFill>
                <a:schemeClr val="tx1"/>
              </a:solidFill>
              <a:latin typeface="Arial" panose="020B0604020202020204" pitchFamily="34" charset="0"/>
              <a:cs typeface="Arial" panose="020B0604020202020204" pitchFamily="34" charset="0"/>
            </a:rPr>
            <a:t>Receive feedback</a:t>
          </a:r>
        </a:p>
      </dsp:txBody>
      <dsp:txXfrm>
        <a:off x="9443760" y="393844"/>
        <a:ext cx="1621093" cy="949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CE13F-65A3-46DE-90DA-EF3335F38F4B}">
      <dsp:nvSpPr>
        <dsp:cNvPr id="0" name=""/>
        <dsp:cNvSpPr/>
      </dsp:nvSpPr>
      <dsp:spPr>
        <a:xfrm>
          <a:off x="0" y="278471"/>
          <a:ext cx="5486400"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16BB8F0-BAB1-4B99-9BD5-A9FDD360C049}">
      <dsp:nvSpPr>
        <dsp:cNvPr id="0" name=""/>
        <dsp:cNvSpPr/>
      </dsp:nvSpPr>
      <dsp:spPr>
        <a:xfrm>
          <a:off x="274320" y="71831"/>
          <a:ext cx="3840480" cy="413280"/>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l" defTabSz="622300">
            <a:lnSpc>
              <a:spcPct val="90000"/>
            </a:lnSpc>
            <a:spcBef>
              <a:spcPct val="0"/>
            </a:spcBef>
            <a:spcAft>
              <a:spcPct val="35000"/>
            </a:spcAft>
            <a:buNone/>
          </a:pPr>
          <a:r>
            <a:rPr lang="en-IN" sz="1400" b="1" kern="1200">
              <a:latin typeface="Arial" panose="020B0604020202020204" pitchFamily="34" charset="0"/>
              <a:cs typeface="Arial" panose="020B0604020202020204" pitchFamily="34" charset="0"/>
            </a:rPr>
            <a:t>1. Detect patterns →</a:t>
          </a:r>
        </a:p>
      </dsp:txBody>
      <dsp:txXfrm>
        <a:off x="294495" y="92006"/>
        <a:ext cx="3800130" cy="372930"/>
      </dsp:txXfrm>
    </dsp:sp>
    <dsp:sp modelId="{983BBEF9-B0F8-4878-80A4-AF8CC8149C64}">
      <dsp:nvSpPr>
        <dsp:cNvPr id="0" name=""/>
        <dsp:cNvSpPr/>
      </dsp:nvSpPr>
      <dsp:spPr>
        <a:xfrm>
          <a:off x="0" y="913511"/>
          <a:ext cx="5486400"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16999C25-EFD6-4AB1-B5D8-F33CABD35152}">
      <dsp:nvSpPr>
        <dsp:cNvPr id="0" name=""/>
        <dsp:cNvSpPr/>
      </dsp:nvSpPr>
      <dsp:spPr>
        <a:xfrm>
          <a:off x="274320" y="706871"/>
          <a:ext cx="3840480" cy="413280"/>
        </a:xfrm>
        <a:prstGeom prst="roundRect">
          <a:avLst/>
        </a:prstGeom>
        <a:solidFill>
          <a:schemeClr val="accent4">
            <a:hueOff val="2699433"/>
            <a:satOff val="-14537"/>
            <a:lumOff val="-343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l" defTabSz="622300">
            <a:lnSpc>
              <a:spcPct val="90000"/>
            </a:lnSpc>
            <a:spcBef>
              <a:spcPct val="0"/>
            </a:spcBef>
            <a:spcAft>
              <a:spcPct val="35000"/>
            </a:spcAft>
            <a:buNone/>
          </a:pPr>
          <a:r>
            <a:rPr lang="en-IN" sz="1400" b="1" kern="1200">
              <a:latin typeface="Arial" panose="020B0604020202020204" pitchFamily="34" charset="0"/>
              <a:cs typeface="Arial" panose="020B0604020202020204" pitchFamily="34" charset="0"/>
            </a:rPr>
            <a:t>2. Escalate immediately →</a:t>
          </a:r>
        </a:p>
      </dsp:txBody>
      <dsp:txXfrm>
        <a:off x="294495" y="727046"/>
        <a:ext cx="3800130" cy="372930"/>
      </dsp:txXfrm>
    </dsp:sp>
    <dsp:sp modelId="{6E36C79F-54DC-4E7F-BF33-C185CFC3241E}">
      <dsp:nvSpPr>
        <dsp:cNvPr id="0" name=""/>
        <dsp:cNvSpPr/>
      </dsp:nvSpPr>
      <dsp:spPr>
        <a:xfrm>
          <a:off x="0" y="1548551"/>
          <a:ext cx="5486400"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A51CE95-25B7-4006-A237-9D97E87BF947}">
      <dsp:nvSpPr>
        <dsp:cNvPr id="0" name=""/>
        <dsp:cNvSpPr/>
      </dsp:nvSpPr>
      <dsp:spPr>
        <a:xfrm>
          <a:off x="274320" y="1341911"/>
          <a:ext cx="3840480" cy="413280"/>
        </a:xfrm>
        <a:prstGeom prst="roundRect">
          <a:avLst/>
        </a:prstGeom>
        <a:solidFill>
          <a:schemeClr val="accent4">
            <a:hueOff val="5398867"/>
            <a:satOff val="-29074"/>
            <a:lumOff val="-686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l" defTabSz="622300">
            <a:lnSpc>
              <a:spcPct val="90000"/>
            </a:lnSpc>
            <a:spcBef>
              <a:spcPct val="0"/>
            </a:spcBef>
            <a:spcAft>
              <a:spcPct val="35000"/>
            </a:spcAft>
            <a:buNone/>
          </a:pPr>
          <a:r>
            <a:rPr lang="en-IN" sz="1400" b="1" kern="1200">
              <a:latin typeface="Arial" panose="020B0604020202020204" pitchFamily="34" charset="0"/>
              <a:cs typeface="Arial" panose="020B0604020202020204" pitchFamily="34" charset="0"/>
            </a:rPr>
            <a:t>3. Investigate independently →</a:t>
          </a:r>
        </a:p>
      </dsp:txBody>
      <dsp:txXfrm>
        <a:off x="294495" y="1362086"/>
        <a:ext cx="3800130" cy="372930"/>
      </dsp:txXfrm>
    </dsp:sp>
    <dsp:sp modelId="{821CC44B-3AA7-4B6D-9855-16AAC237B41B}">
      <dsp:nvSpPr>
        <dsp:cNvPr id="0" name=""/>
        <dsp:cNvSpPr/>
      </dsp:nvSpPr>
      <dsp:spPr>
        <a:xfrm>
          <a:off x="0" y="2183591"/>
          <a:ext cx="5486400"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6559186-0F1B-4C7B-816E-85173A23AFA2}">
      <dsp:nvSpPr>
        <dsp:cNvPr id="0" name=""/>
        <dsp:cNvSpPr/>
      </dsp:nvSpPr>
      <dsp:spPr>
        <a:xfrm>
          <a:off x="274320" y="1976951"/>
          <a:ext cx="3840480" cy="413280"/>
        </a:xfrm>
        <a:prstGeom prst="roundRect">
          <a:avLst/>
        </a:prstGeom>
        <a:solidFill>
          <a:schemeClr val="accent4">
            <a:hueOff val="8098300"/>
            <a:satOff val="-43610"/>
            <a:lumOff val="-10293"/>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l" defTabSz="622300">
            <a:lnSpc>
              <a:spcPct val="90000"/>
            </a:lnSpc>
            <a:spcBef>
              <a:spcPct val="0"/>
            </a:spcBef>
            <a:spcAft>
              <a:spcPct val="35000"/>
            </a:spcAft>
            <a:buNone/>
          </a:pPr>
          <a:r>
            <a:rPr lang="en-IN" sz="1400" b="1" kern="1200">
              <a:latin typeface="Arial" panose="020B0604020202020204" pitchFamily="34" charset="0"/>
              <a:cs typeface="Arial" panose="020B0604020202020204" pitchFamily="34" charset="0"/>
            </a:rPr>
            <a:t>4. Protect speakers →</a:t>
          </a:r>
        </a:p>
      </dsp:txBody>
      <dsp:txXfrm>
        <a:off x="294495" y="1997126"/>
        <a:ext cx="3800130" cy="372930"/>
      </dsp:txXfrm>
    </dsp:sp>
    <dsp:sp modelId="{10F517C5-B200-4BE3-96EA-8DCDFBD031EF}">
      <dsp:nvSpPr>
        <dsp:cNvPr id="0" name=""/>
        <dsp:cNvSpPr/>
      </dsp:nvSpPr>
      <dsp:spPr>
        <a:xfrm>
          <a:off x="0" y="2818631"/>
          <a:ext cx="5486400" cy="35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4DE9DBC-4AC4-4719-837A-B78F7B5309DC}">
      <dsp:nvSpPr>
        <dsp:cNvPr id="0" name=""/>
        <dsp:cNvSpPr/>
      </dsp:nvSpPr>
      <dsp:spPr>
        <a:xfrm>
          <a:off x="274320" y="2611991"/>
          <a:ext cx="3840480" cy="413280"/>
        </a:xfrm>
        <a:prstGeom prst="roundRect">
          <a:avLst/>
        </a:prstGeom>
        <a:solidFill>
          <a:schemeClr val="accent4">
            <a:hueOff val="10797733"/>
            <a:satOff val="-58147"/>
            <a:lumOff val="-1372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l" defTabSz="622300">
            <a:lnSpc>
              <a:spcPct val="90000"/>
            </a:lnSpc>
            <a:spcBef>
              <a:spcPct val="0"/>
            </a:spcBef>
            <a:spcAft>
              <a:spcPct val="35000"/>
            </a:spcAft>
            <a:buNone/>
          </a:pPr>
          <a:r>
            <a:rPr lang="en-IN" sz="1400" b="1" kern="1200">
              <a:latin typeface="Arial" panose="020B0604020202020204" pitchFamily="34" charset="0"/>
              <a:cs typeface="Arial" panose="020B0604020202020204" pitchFamily="34" charset="0"/>
            </a:rPr>
            <a:t>5. Monitor board action</a:t>
          </a:r>
        </a:p>
      </dsp:txBody>
      <dsp:txXfrm>
        <a:off x="294495" y="2632166"/>
        <a:ext cx="3800130"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7/20/2026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7/20/2026</a:t>
            </a:fld>
            <a:endParaRPr lang="en-US" dirty="0"/>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dirty="0"/>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AA10C-3E40-E04A-A6F9-0E6A1E98D9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70EBDC-6D53-AB1C-335B-F8BC7F81966C}"/>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598F6578-6E74-C554-605A-DBD4947195AF}"/>
              </a:ext>
            </a:extLst>
          </p:cNvPr>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9D536F68-EECB-813C-6C8A-84B5357A26F1}"/>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2903634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takes a critical approach to the Lucy Letby case and asks the question of how far to go when it comes to criminal responsibility for this individual. Includes examination of the weaknesses in leadership, clinical governance, reporting, escalation and organisational culture which led to opportunities for ongoing harm. Appropriate NHS policies are also assessed to see how a better uptake would enhance neonatal safety and organisational accountability.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2</a:t>
            </a:fld>
            <a:endParaRPr lang="en-US" dirty="0"/>
          </a:p>
        </p:txBody>
      </p:sp>
    </p:spTree>
    <p:extLst>
      <p:ext uri="{BB962C8B-B14F-4D97-AF65-F5344CB8AC3E}">
        <p14:creationId xmlns:p14="http://schemas.microsoft.com/office/powerpoint/2010/main" val="3282110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Letby was a neonatal nurse at the time of the offences, which were committed from June 2015 to June 2016. Clinicians started to become concerned following a pattern of deaths and unexpected collapses.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3</a:t>
            </a:fld>
            <a:endParaRPr lang="en-US" dirty="0"/>
          </a:p>
        </p:txBody>
      </p:sp>
    </p:spTree>
    <p:extLst>
      <p:ext uri="{BB962C8B-B14F-4D97-AF65-F5344CB8AC3E}">
        <p14:creationId xmlns:p14="http://schemas.microsoft.com/office/powerpoint/2010/main" val="2826311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focus for the central quality issue was not the lack of warning signs but that they weren't getting good response from the organisers. Senior clinicians did express concerns, but escalation channels did not lead to timely investigation and action for protection.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4</a:t>
            </a:fld>
            <a:endParaRPr lang="en-US" dirty="0"/>
          </a:p>
        </p:txBody>
      </p:sp>
    </p:spTree>
    <p:extLst>
      <p:ext uri="{BB962C8B-B14F-4D97-AF65-F5344CB8AC3E}">
        <p14:creationId xmlns:p14="http://schemas.microsoft.com/office/powerpoint/2010/main" val="3643384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timeline highlights a number of potential times of early protection. Any unusual events should have initially alerted to coordination of mortality review, and to external clinical review. Consequent to frequent consultancy requests, it had been reinforced the need for precautionary removal and independent investigation. However, Letby continued leading the unit until July of 2016, at which point police were alerted.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5</a:t>
            </a:fld>
            <a:endParaRPr lang="en-US" dirty="0"/>
          </a:p>
        </p:txBody>
      </p:sp>
    </p:spTree>
    <p:extLst>
      <p:ext uri="{BB962C8B-B14F-4D97-AF65-F5344CB8AC3E}">
        <p14:creationId xmlns:p14="http://schemas.microsoft.com/office/powerpoint/2010/main" val="1137063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systems perspective involves an investigation of how the working environment, decision-making and safety measures enabled a continuation of harm. Letby's actions were “active failures” because they took place on the spot, which is the same location where the actions of users have a direct impact on computer network performance. There were latent conditions that resided within the hospital which included poor governance, broken communication and delayed escalation.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6</a:t>
            </a:fld>
            <a:endParaRPr lang="en-US" dirty="0"/>
          </a:p>
        </p:txBody>
      </p:sp>
    </p:spTree>
    <p:extLst>
      <p:ext uri="{BB962C8B-B14F-4D97-AF65-F5344CB8AC3E}">
        <p14:creationId xmlns:p14="http://schemas.microsoft.com/office/powerpoint/2010/main" val="552083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Swiss Cheese Model simplifies stepper attacks by mapping these safeguards into a series of panes and edges in the form of a Swiss cheese diagram: In this instance the monitoring, reporting of incidents, consultants escalation, management oversight, speaking up routines and external review was not one cohesive monitoring system.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7</a:t>
            </a:fld>
            <a:endParaRPr lang="en-US" dirty="0"/>
          </a:p>
        </p:txBody>
      </p:sp>
    </p:spTree>
    <p:extLst>
      <p:ext uri="{BB962C8B-B14F-4D97-AF65-F5344CB8AC3E}">
        <p14:creationId xmlns:p14="http://schemas.microsoft.com/office/powerpoint/2010/main" val="30630887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Root Cause Analysis takes investigation beyond the description of the final event. The cause was direct adverse effects on babies but contributing factors were poor information flow and poor escalation. Deeper issues were related to leadership, governance, accountability and learning. The result of a good RCA should give practical controls, names of responsibilities and actions that have been monitored.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8</a:t>
            </a:fld>
            <a:endParaRPr lang="en-US" dirty="0"/>
          </a:p>
        </p:txBody>
      </p:sp>
    </p:spTree>
    <p:extLst>
      <p:ext uri="{BB962C8B-B14F-4D97-AF65-F5344CB8AC3E}">
        <p14:creationId xmlns:p14="http://schemas.microsoft.com/office/powerpoint/2010/main" val="1826132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Fishbone Diagram involves clustering related causes, rather than trying to find one simple cause. Hierarchy and limited challenge was a contributor of people factors. Workload and multiple neonatal care and staffing issues were cited as environmental pressures. Leadership and culture had an effect on all categories. Tracing these links can reveal areas of combined improvements for enhancing detection, communication, independent scrutiny, accountability and the timely actions that facilitate safeguarding.</a:t>
            </a:r>
            <a:endParaRPr lang="en-IN" sz="1200" kern="120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9</a:t>
            </a:fld>
            <a:endParaRPr lang="en-US" dirty="0"/>
          </a:p>
        </p:txBody>
      </p:sp>
    </p:spTree>
    <p:extLst>
      <p:ext uri="{BB962C8B-B14F-4D97-AF65-F5344CB8AC3E}">
        <p14:creationId xmlns:p14="http://schemas.microsoft.com/office/powerpoint/2010/main" val="1078355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Donabedian's model reveals connectedness among structures, processes and outcomes impacting the quality of care. In this instance, poor governance stages the level of reliability to reporting and escalation. Unsafe processes then inhibited investigation and protective action.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10</a:t>
            </a:fld>
            <a:endParaRPr lang="en-US" dirty="0"/>
          </a:p>
        </p:txBody>
      </p:sp>
    </p:spTree>
    <p:extLst>
      <p:ext uri="{BB962C8B-B14F-4D97-AF65-F5344CB8AC3E}">
        <p14:creationId xmlns:p14="http://schemas.microsoft.com/office/powerpoint/2010/main" val="2128732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Whether safety information is greeted, tested, and acted upon is imparted and influenced by leadership. Don't confuse concerns into quick and urgent protective decisions at Countess of Chester. Given the findings of the CQC at the latest inspection of urgent and emergency services which found that it is still not good enough in 2025, robust governance, accountability and everyday learning is still vital.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060679C-80C7-4E7D-9614-ABA41C5B2858}" type="slidenum">
              <a:rPr lang="en-US" smtClean="0"/>
              <a:t>11</a:t>
            </a:fld>
            <a:endParaRPr lang="en-US" dirty="0"/>
          </a:p>
        </p:txBody>
      </p:sp>
    </p:spTree>
    <p:extLst>
      <p:ext uri="{BB962C8B-B14F-4D97-AF65-F5344CB8AC3E}">
        <p14:creationId xmlns:p14="http://schemas.microsoft.com/office/powerpoint/2010/main" val="3233532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Speaking up works only when staff believe concerns will be heard and will not damage their careers. Reporting procedures are inadequate and do not replace a supportive culture. Leaders should strike a balance between protecting those raising concerns, using feedback, and ensuring concerns lead to action in a timely and regular manner.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12</a:t>
            </a:fld>
            <a:endParaRPr lang="en-US" dirty="0"/>
          </a:p>
        </p:txBody>
      </p:sp>
    </p:spTree>
    <p:extLst>
      <p:ext uri="{BB962C8B-B14F-4D97-AF65-F5344CB8AC3E}">
        <p14:creationId xmlns:p14="http://schemas.microsoft.com/office/powerpoint/2010/main" val="42379399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responsibilities created by national policies are dependent upon the implementation at ward, executive and regulatory levels for safe care. Openness with patients and families: Duty of Candour, ensures openness with patients and families, while safeguarding and incident systems are initiated because of incident and learning process. The government review states that monitoring and enforcing candour remains concerns.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13</a:t>
            </a:fld>
            <a:endParaRPr lang="en-US" dirty="0"/>
          </a:p>
        </p:txBody>
      </p:sp>
    </p:spTree>
    <p:extLst>
      <p:ext uri="{BB962C8B-B14F-4D97-AF65-F5344CB8AC3E}">
        <p14:creationId xmlns:p14="http://schemas.microsoft.com/office/powerpoint/2010/main" val="1730103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was an impact on all of the quality domains. After-hours children were exposed to unnecessary harm and family experience, staff confidence and organisational effectiveness were undermined. Resources were consumed by legal action, external investigations and forces of disruption relating to the workforce. This was the case in England in 2024, as the more deprived areas had over twice as many infant deaths as the least deprived areas.</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14</a:t>
            </a:fld>
            <a:endParaRPr lang="en-US" altLang="zh-CN" noProof="0" dirty="0"/>
          </a:p>
        </p:txBody>
      </p:sp>
    </p:spTree>
    <p:extLst>
      <p:ext uri="{BB962C8B-B14F-4D97-AF65-F5344CB8AC3E}">
        <p14:creationId xmlns:p14="http://schemas.microsoft.com/office/powerpoint/2010/main" val="13176009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Interpreting mortality and incident data is a priority for earlier detection. Automatic triggers should be subject to clinical review by an independent professional and the executive. Protection for escalation is the second priority, concerns follow if not closed. Staffing and multi-disciplinary review are added safeguards. Families should have clear information and to be involved in learning. </a:t>
            </a:r>
          </a:p>
          <a:p>
            <a:endParaRPr lang="en-IN" dirty="0"/>
          </a:p>
        </p:txBody>
      </p:sp>
      <p:sp>
        <p:nvSpPr>
          <p:cNvPr id="4" name="Slide Number Placeholder 3"/>
          <p:cNvSpPr>
            <a:spLocks noGrp="1"/>
          </p:cNvSpPr>
          <p:nvPr>
            <p:ph type="sldNum" sz="quarter" idx="5"/>
          </p:nvPr>
        </p:nvSpPr>
        <p:spPr/>
        <p:txBody>
          <a:bodyPr/>
          <a:lstStyle/>
          <a:p>
            <a:fld id="{D060679C-80C7-4E7D-9614-ABA41C5B2858}" type="slidenum">
              <a:rPr lang="en-US" smtClean="0"/>
              <a:t>15</a:t>
            </a:fld>
            <a:endParaRPr lang="en-US" dirty="0"/>
          </a:p>
        </p:txBody>
      </p:sp>
    </p:spTree>
    <p:extLst>
      <p:ext uri="{BB962C8B-B14F-4D97-AF65-F5344CB8AC3E}">
        <p14:creationId xmlns:p14="http://schemas.microsoft.com/office/powerpoint/2010/main" val="4211250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US"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43481105"/>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2612047778"/>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01">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820F9CA-E84D-E159-524A-398712EC6AFE}"/>
              </a:ext>
            </a:extLst>
          </p:cNvPr>
          <p:cNvGrpSpPr/>
          <p:nvPr userDrawn="1"/>
        </p:nvGrpSpPr>
        <p:grpSpPr>
          <a:xfrm>
            <a:off x="879765" y="-10376"/>
            <a:ext cx="10794247" cy="1864808"/>
            <a:chOff x="879765" y="-10376"/>
            <a:chExt cx="10794247" cy="1864808"/>
          </a:xfrm>
        </p:grpSpPr>
        <p:sp>
          <p:nvSpPr>
            <p:cNvPr id="12" name="Freeform: Shape 12">
              <a:extLst>
                <a:ext uri="{FF2B5EF4-FFF2-40B4-BE49-F238E27FC236}">
                  <a16:creationId xmlns:a16="http://schemas.microsoft.com/office/drawing/2014/main" id="{7674207A-3643-0D40-E3B5-F11FCACBAA74}"/>
                </a:ext>
              </a:extLst>
            </p:cNvPr>
            <p:cNvSpPr/>
            <p:nvPr/>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Shape 12">
              <a:extLst>
                <a:ext uri="{FF2B5EF4-FFF2-40B4-BE49-F238E27FC236}">
                  <a16:creationId xmlns:a16="http://schemas.microsoft.com/office/drawing/2014/main" id="{9619B847-88FE-63C2-96AC-161C08F5934F}"/>
                </a:ext>
              </a:extLst>
            </p:cNvPr>
            <p:cNvSpPr/>
            <p:nvPr/>
          </p:nvSpPr>
          <p:spPr>
            <a:xfrm>
              <a:off x="5985740" y="345168"/>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8" name="Freeform 6">
              <a:extLst>
                <a:ext uri="{FF2B5EF4-FFF2-40B4-BE49-F238E27FC236}">
                  <a16:creationId xmlns:a16="http://schemas.microsoft.com/office/drawing/2014/main" id="{228172F9-6711-D31B-2F7B-A4ECDEAB360C}"/>
                </a:ext>
              </a:extLst>
            </p:cNvPr>
            <p:cNvSpPr/>
            <p:nvPr/>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1732E38F-F657-48F0-5783-63C7EDB52F87}"/>
                </a:ext>
              </a:extLst>
            </p:cNvPr>
            <p:cNvSpPr/>
            <p:nvPr/>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601F8F38-CEFA-8374-19C9-69BA4F7D10DF}"/>
                </a:ext>
              </a:extLst>
            </p:cNvPr>
            <p:cNvSpPr/>
            <p:nvPr/>
          </p:nvSpPr>
          <p:spPr>
            <a:xfrm>
              <a:off x="1610385"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1" name="Freeform 9">
              <a:extLst>
                <a:ext uri="{FF2B5EF4-FFF2-40B4-BE49-F238E27FC236}">
                  <a16:creationId xmlns:a16="http://schemas.microsoft.com/office/drawing/2014/main" id="{0659428E-002A-3B5E-D9E8-A2B206826D40}"/>
                </a:ext>
              </a:extLst>
            </p:cNvPr>
            <p:cNvSpPr/>
            <p:nvPr/>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F3F6BB30-EA63-53B6-1493-0B0220BC1FF8}"/>
                </a:ext>
              </a:extLst>
            </p:cNvPr>
            <p:cNvSpPr/>
            <p:nvPr/>
          </p:nvSpPr>
          <p:spPr>
            <a:xfrm>
              <a:off x="2336512"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3B6E5B6F-28D6-E7F3-B009-0B5623E38F22}"/>
                </a:ext>
              </a:extLst>
            </p:cNvPr>
            <p:cNvSpPr/>
            <p:nvPr/>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4817D92F-B8AA-2300-DC90-9AA1D5E54408}"/>
                </a:ext>
              </a:extLst>
            </p:cNvPr>
            <p:cNvSpPr/>
            <p:nvPr/>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2">
              <a:extLst>
                <a:ext uri="{FF2B5EF4-FFF2-40B4-BE49-F238E27FC236}">
                  <a16:creationId xmlns:a16="http://schemas.microsoft.com/office/drawing/2014/main" id="{F40AC1C2-6632-AEFE-E7DF-2E1BB06D857A}"/>
                </a:ext>
              </a:extLst>
            </p:cNvPr>
            <p:cNvSpPr/>
            <p:nvPr/>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grpSp>
      <p:sp>
        <p:nvSpPr>
          <p:cNvPr id="2" name="Title 1"/>
          <p:cNvSpPr>
            <a:spLocks noGrp="1"/>
          </p:cNvSpPr>
          <p:nvPr>
            <p:ph type="title"/>
          </p:nvPr>
        </p:nvSpPr>
        <p:spPr>
          <a:xfrm>
            <a:off x="914400" y="2487168"/>
            <a:ext cx="4572000" cy="3383280"/>
          </a:xfrm>
        </p:spPr>
        <p:txBody>
          <a:bodyPr anchor="t">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217920" y="2487168"/>
            <a:ext cx="5029200" cy="33832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53787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US"/>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US"/>
              <a:t>Click to edit Master title style</a:t>
            </a:r>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92439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340771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US"/>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62113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US"/>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914400"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endParaRPr lang="en-US" noProof="0"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71" r:id="rId2"/>
    <p:sldLayoutId id="2147483674" r:id="rId3"/>
    <p:sldLayoutId id="2147483670" r:id="rId4"/>
    <p:sldLayoutId id="2147483669" r:id="rId5"/>
    <p:sldLayoutId id="2147483655" r:id="rId6"/>
    <p:sldLayoutId id="2147483651" r:id="rId7"/>
    <p:sldLayoutId id="2147483662" r:id="rId8"/>
    <p:sldLayoutId id="2147483672" r:id="rId9"/>
    <p:sldLayoutId id="2147483653" r:id="rId10"/>
    <p:sldLayoutId id="2147483663" r:id="rId11"/>
    <p:sldLayoutId id="2147483665" r:id="rId12"/>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www.nmc.org.uk/standards/guidance/raising-concerns-guidance-for-nurses-and-midwives" TargetMode="External"/><Relationship Id="rId13" Type="http://schemas.openxmlformats.org/officeDocument/2006/relationships/hyperlink" Target="https://thirlwall.public-inquiry.uk/" TargetMode="External"/><Relationship Id="rId3" Type="http://schemas.openxmlformats.org/officeDocument/2006/relationships/hyperlink" Target="https://www.cqc.org.uk/press-release/cqc-tells-countess-chester-hospital-further-improvements-are-needed-urgent-and" TargetMode="External"/><Relationship Id="rId7" Type="http://schemas.openxmlformats.org/officeDocument/2006/relationships/hyperlink" Target="https://www.england.nhs.uk/long-read/maternity-and-neonatal-infrastructure-review-findings" TargetMode="External"/><Relationship Id="rId12" Type="http://schemas.openxmlformats.org/officeDocument/2006/relationships/hyperlink" Target="https://theiashub.com/upsc-notes/upsc-mains-marks-booster/national-health-policy-india-goals-drawbacks-way-forward" TargetMode="External"/><Relationship Id="rId17" Type="http://schemas.openxmlformats.org/officeDocument/2006/relationships/hyperlink" Target="https://www.youtube.com/watch?v=pFJi749evu4" TargetMode="External"/><Relationship Id="rId2" Type="http://schemas.openxmlformats.org/officeDocument/2006/relationships/hyperlink" Target="https://api.cqc.org.uk/public/v1/reports/9322c026-9cc2-4985-8e90-72a6fee0ea23?20240214080045=&amp;utm" TargetMode="External"/><Relationship Id="rId16" Type="http://schemas.openxmlformats.org/officeDocument/2006/relationships/hyperlink" Target="https://www.who.int/news/item/18-06-2024-progress-on-patient-safety-on-track" TargetMode="External"/><Relationship Id="rId1" Type="http://schemas.openxmlformats.org/officeDocument/2006/relationships/slideLayout" Target="../slideLayouts/slideLayout6.xml"/><Relationship Id="rId6" Type="http://schemas.openxmlformats.org/officeDocument/2006/relationships/hyperlink" Target="https://www.england.nhs.uk/patient-safety/patient-safety-insight/incident-response-framework" TargetMode="External"/><Relationship Id="rId11" Type="http://schemas.openxmlformats.org/officeDocument/2006/relationships/hyperlink" Target="https://www.theguardian.com/uk-news/article/2024/sep/08/a-superbug-doctor-shortages-and-a-neonatal-unit-out-of-its-depth-failures-at-lucy-letby-hospital-revealed" TargetMode="External"/><Relationship Id="rId5" Type="http://schemas.openxmlformats.org/officeDocument/2006/relationships/hyperlink" Target="https://www.ihi.org/library/tools/rca2-improving-root-cause-analyses-and-actions-prevent-harm" TargetMode="External"/><Relationship Id="rId15" Type="http://schemas.openxmlformats.org/officeDocument/2006/relationships/hyperlink" Target="https://www.gov.uk/government/news/government-agrees-scope-of-inquiry-into-lucy-letbys-crimes" TargetMode="External"/><Relationship Id="rId10" Type="http://schemas.openxmlformats.org/officeDocument/2006/relationships/hyperlink" Target="https://journals.rcni.com/nursing-standard/analysis/raising-concerns-how-the-letby-case-highlights-urgent-need-for-culture-change-ns.38.9.8.s5" TargetMode="External"/><Relationship Id="rId4" Type="http://schemas.openxmlformats.org/officeDocument/2006/relationships/hyperlink" Target="https://www.gov.uk/government/publications/findings-of-the-call-for-evidence-on-the-statutory-duty-of-candour/findings-of-the-call-for-evidence-on-the-statutory-duty-of-candour" TargetMode="External"/><Relationship Id="rId9" Type="http://schemas.openxmlformats.org/officeDocument/2006/relationships/hyperlink" Target="https://www.ons.gov.uk/peoplepopulationandcommunity/birthsdeathsandmarriages/deaths/bulletins/childhoodinfantandperinatalmortalityinenglandandwales/2024" TargetMode="External"/><Relationship Id="rId14" Type="http://schemas.openxmlformats.org/officeDocument/2006/relationships/hyperlink" Target="https://thirlwall.public-inquiry.uk/wp-content/uploads/2024/09/Thirlwall-Inquiry-Transcript-Opening-Statements-10-September-20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0D1D3-F85C-0975-F524-0D5C5461A96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649AD20-0CED-E653-0CB3-7D2CDD9557F6}"/>
              </a:ext>
            </a:extLst>
          </p:cNvPr>
          <p:cNvSpPr>
            <a:spLocks noGrp="1"/>
          </p:cNvSpPr>
          <p:nvPr>
            <p:ph type="title"/>
          </p:nvPr>
        </p:nvSpPr>
        <p:spPr>
          <a:xfrm>
            <a:off x="510540" y="570271"/>
            <a:ext cx="6942312" cy="1034354"/>
          </a:xfrm>
        </p:spPr>
        <p:txBody>
          <a:bodyPr lIns="0" anchor="b" anchorCtr="0">
            <a:normAutofit fontScale="90000"/>
          </a:bodyPr>
          <a:lstStyle/>
          <a:p>
            <a:pPr algn="ctr"/>
            <a:r>
              <a:rPr lang="en-IN" sz="3500" dirty="0">
                <a:latin typeface="Arial" panose="020B0604020202020204" pitchFamily="34" charset="0"/>
                <a:cs typeface="Arial" panose="020B0604020202020204" pitchFamily="34" charset="0"/>
              </a:rPr>
              <a:t>MSc Public Health and Social Care in Practice</a:t>
            </a:r>
            <a:endParaRPr lang="en-US" sz="3500"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2CA56E31-5343-31AA-46FC-92E9F3969626}"/>
              </a:ext>
            </a:extLst>
          </p:cNvPr>
          <p:cNvSpPr>
            <a:spLocks noGrp="1"/>
          </p:cNvSpPr>
          <p:nvPr>
            <p:ph type="body" sz="quarter" idx="28"/>
          </p:nvPr>
        </p:nvSpPr>
        <p:spPr>
          <a:xfrm>
            <a:off x="1042393" y="1759554"/>
            <a:ext cx="4912598" cy="2415784"/>
          </a:xfrm>
        </p:spPr>
        <p:txBody>
          <a:bodyPr>
            <a:noAutofit/>
          </a:bodyPr>
          <a:lstStyle/>
          <a:p>
            <a:pPr algn="ctr"/>
            <a:r>
              <a:rPr lang="en-IN" b="1" dirty="0">
                <a:latin typeface="Arial" panose="020B0604020202020204" pitchFamily="34" charset="0"/>
                <a:cs typeface="Arial" panose="020B0604020202020204" pitchFamily="34" charset="0"/>
              </a:rPr>
              <a:t>Name: Noman </a:t>
            </a:r>
            <a:r>
              <a:rPr lang="en-IN" b="1" dirty="0" err="1">
                <a:latin typeface="Arial" panose="020B0604020202020204" pitchFamily="34" charset="0"/>
                <a:cs typeface="Arial" panose="020B0604020202020204" pitchFamily="34" charset="0"/>
              </a:rPr>
              <a:t>Vajoddin</a:t>
            </a:r>
            <a:r>
              <a:rPr lang="en-IN" b="1" dirty="0">
                <a:latin typeface="Arial" panose="020B0604020202020204" pitchFamily="34" charset="0"/>
                <a:cs typeface="Arial" panose="020B0604020202020204" pitchFamily="34" charset="0"/>
              </a:rPr>
              <a:t> Malek(2522651)</a:t>
            </a:r>
          </a:p>
          <a:p>
            <a:pPr algn="ctr"/>
            <a:r>
              <a:rPr lang="en-IN" b="1" dirty="0">
                <a:latin typeface="Arial" panose="020B0604020202020204" pitchFamily="34" charset="0"/>
                <a:cs typeface="Arial" panose="020B0604020202020204" pitchFamily="34" charset="0"/>
              </a:rPr>
              <a:t>Quality Assurance and Service Improvements</a:t>
            </a:r>
          </a:p>
          <a:p>
            <a:pPr algn="ctr"/>
            <a:r>
              <a:rPr lang="en-IN" b="1" dirty="0">
                <a:latin typeface="Arial" panose="020B0604020202020204" pitchFamily="34" charset="0"/>
                <a:cs typeface="Arial" panose="020B0604020202020204" pitchFamily="34" charset="0"/>
              </a:rPr>
              <a:t>LCHS7006</a:t>
            </a:r>
          </a:p>
          <a:p>
            <a:pPr algn="ctr"/>
            <a:r>
              <a:rPr lang="en-IN" b="1" dirty="0">
                <a:latin typeface="Arial" panose="020B0604020202020204" pitchFamily="34" charset="0"/>
                <a:cs typeface="Arial" panose="020B0604020202020204" pitchFamily="34" charset="0"/>
              </a:rPr>
              <a:t>Component 1 Individual Presentation </a:t>
            </a:r>
          </a:p>
          <a:p>
            <a:pPr algn="ctr"/>
            <a:r>
              <a:rPr lang="en-IN" b="1" dirty="0">
                <a:latin typeface="Arial" panose="020B0604020202020204" pitchFamily="34" charset="0"/>
                <a:cs typeface="Arial" panose="020B0604020202020204" pitchFamily="34" charset="0"/>
              </a:rPr>
              <a:t>Lecturers: </a:t>
            </a:r>
            <a:r>
              <a:rPr lang="en-IN" b="1" dirty="0" err="1">
                <a:latin typeface="Arial" panose="020B0604020202020204" pitchFamily="34" charset="0"/>
                <a:cs typeface="Arial" panose="020B0604020202020204" pitchFamily="34" charset="0"/>
              </a:rPr>
              <a:t>Dilhara</a:t>
            </a:r>
            <a:r>
              <a:rPr lang="en-IN" b="1" dirty="0">
                <a:latin typeface="Arial" panose="020B0604020202020204" pitchFamily="34" charset="0"/>
                <a:cs typeface="Arial" panose="020B0604020202020204" pitchFamily="34" charset="0"/>
              </a:rPr>
              <a:t> </a:t>
            </a:r>
            <a:r>
              <a:rPr lang="en-IN" b="1" dirty="0" err="1">
                <a:latin typeface="Arial" panose="020B0604020202020204" pitchFamily="34" charset="0"/>
                <a:cs typeface="Arial" panose="020B0604020202020204" pitchFamily="34" charset="0"/>
              </a:rPr>
              <a:t>Mampitiya</a:t>
            </a:r>
            <a:r>
              <a:rPr lang="en-IN" b="1" dirty="0">
                <a:latin typeface="Arial" panose="020B0604020202020204" pitchFamily="34" charset="0"/>
                <a:cs typeface="Arial" panose="020B0604020202020204" pitchFamily="34" charset="0"/>
              </a:rPr>
              <a:t> and Christopher </a:t>
            </a:r>
            <a:r>
              <a:rPr lang="en-IN" b="1" dirty="0" err="1">
                <a:latin typeface="Arial" panose="020B0604020202020204" pitchFamily="34" charset="0"/>
                <a:cs typeface="Arial" panose="020B0604020202020204" pitchFamily="34" charset="0"/>
              </a:rPr>
              <a:t>Mafuva</a:t>
            </a:r>
            <a:endParaRPr lang="en-US"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97D2D48-3A2E-34DF-16D9-6A510623BD99}"/>
              </a:ext>
            </a:extLst>
          </p:cNvPr>
          <p:cNvSpPr txBox="1"/>
          <p:nvPr/>
        </p:nvSpPr>
        <p:spPr>
          <a:xfrm>
            <a:off x="1005405" y="5116833"/>
            <a:ext cx="4912598" cy="830434"/>
          </a:xfrm>
          <a:prstGeom prst="rect">
            <a:avLst/>
          </a:prstGeom>
          <a:noFill/>
        </p:spPr>
        <p:txBody>
          <a:bodyPr wrap="square">
            <a:spAutoFit/>
          </a:bodyPr>
          <a:lstStyle/>
          <a:p>
            <a:pPr algn="ctr"/>
            <a:r>
              <a:rPr lang="en-IN" sz="2400" b="1" dirty="0">
                <a:solidFill>
                  <a:schemeClr val="bg1"/>
                </a:solidFill>
                <a:latin typeface="Arial" panose="020B0604020202020204" pitchFamily="34" charset="0"/>
                <a:cs typeface="Arial" panose="020B0604020202020204" pitchFamily="34" charset="0"/>
              </a:rPr>
              <a:t>Lucy Letby Case (Countess of Chester Hospital, UK)</a:t>
            </a:r>
          </a:p>
        </p:txBody>
      </p:sp>
      <p:pic>
        <p:nvPicPr>
          <p:cNvPr id="8" name="Picture 7">
            <a:extLst>
              <a:ext uri="{FF2B5EF4-FFF2-40B4-BE49-F238E27FC236}">
                <a16:creationId xmlns:a16="http://schemas.microsoft.com/office/drawing/2014/main" id="{C85138D1-B553-1F72-3615-8A9F6F037525}"/>
              </a:ext>
            </a:extLst>
          </p:cNvPr>
          <p:cNvPicPr>
            <a:picLocks noChangeAspect="1"/>
          </p:cNvPicPr>
          <p:nvPr/>
        </p:nvPicPr>
        <p:blipFill>
          <a:blip r:embed="rId3"/>
          <a:stretch>
            <a:fillRect/>
          </a:stretch>
        </p:blipFill>
        <p:spPr>
          <a:xfrm>
            <a:off x="6237010" y="1370190"/>
            <a:ext cx="5502751" cy="4087105"/>
          </a:xfrm>
          <a:prstGeom prst="rect">
            <a:avLst/>
          </a:prstGeom>
        </p:spPr>
      </p:pic>
    </p:spTree>
    <p:extLst>
      <p:ext uri="{BB962C8B-B14F-4D97-AF65-F5344CB8AC3E}">
        <p14:creationId xmlns:p14="http://schemas.microsoft.com/office/powerpoint/2010/main" val="2381054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3080-F892-40C1-33C9-C8FB610B343F}"/>
              </a:ext>
            </a:extLst>
          </p:cNvPr>
          <p:cNvSpPr>
            <a:spLocks noGrp="1"/>
          </p:cNvSpPr>
          <p:nvPr>
            <p:ph type="title"/>
          </p:nvPr>
        </p:nvSpPr>
        <p:spPr>
          <a:xfrm>
            <a:off x="647945" y="410747"/>
            <a:ext cx="11004816" cy="1053273"/>
          </a:xfrm>
        </p:spPr>
        <p:txBody>
          <a:bodyPr>
            <a:normAutofit fontScale="90000"/>
          </a:bodyPr>
          <a:lstStyle/>
          <a:p>
            <a:pPr algn="ctr"/>
            <a:r>
              <a:rPr lang="en-GB" dirty="0">
                <a:latin typeface="Arial" panose="020B0604020202020204" pitchFamily="34" charset="0"/>
                <a:cs typeface="Arial" panose="020B0604020202020204" pitchFamily="34" charset="0"/>
              </a:rPr>
              <a:t>Presentation Aim and Quality Improvement Focus</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B9C97B-2F4F-C24D-1893-D346390A8523}"/>
              </a:ext>
            </a:extLst>
          </p:cNvPr>
          <p:cNvSpPr>
            <a:spLocks noGrp="1"/>
          </p:cNvSpPr>
          <p:nvPr>
            <p:ph idx="1"/>
          </p:nvPr>
        </p:nvSpPr>
        <p:spPr>
          <a:xfrm>
            <a:off x="4924978" y="1557428"/>
            <a:ext cx="6834955" cy="3948635"/>
          </a:xfrm>
        </p:spPr>
        <p:txBody>
          <a:bodyPr>
            <a:noAutofit/>
          </a:bodyPr>
          <a:lstStyle/>
          <a:p>
            <a:r>
              <a:rPr lang="en-GB" sz="2000" dirty="0">
                <a:latin typeface="Arial" panose="020B0604020202020204" pitchFamily="34" charset="0"/>
                <a:cs typeface="Arial" panose="020B0604020202020204" pitchFamily="34" charset="0"/>
              </a:rPr>
              <a:t>Critically analyses the Lucy Letby case as a failure in the healthcare system.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Recognises why more than one patient may have been harmed in an organisation's circumstances.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Uses Swiss cheese, Root Cause Analysis and Fishbone and Donabedian models.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Analyses failures to implement the governance, speaking-up, safeguarding and patient-safety policies (Thirlwall Inquiry, 2024). </a:t>
            </a:r>
            <a:endParaRPr lang="en-IN" sz="2000"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1849DBF1-20C0-3BB0-4B63-2E4F695941F4}"/>
              </a:ext>
            </a:extLst>
          </p:cNvPr>
          <p:cNvPicPr>
            <a:picLocks noGrp="1" noChangeAspect="1"/>
          </p:cNvPicPr>
          <p:nvPr>
            <p:ph idx="30"/>
          </p:nvPr>
        </p:nvPicPr>
        <p:blipFill>
          <a:blip r:embed="rId3"/>
          <a:stretch>
            <a:fillRect/>
          </a:stretch>
        </p:blipFill>
        <p:spPr>
          <a:xfrm>
            <a:off x="774782" y="1386347"/>
            <a:ext cx="3628103" cy="3854245"/>
          </a:xfrm>
          <a:prstGeom prst="rect">
            <a:avLst/>
          </a:prstGeom>
        </p:spPr>
      </p:pic>
      <p:sp>
        <p:nvSpPr>
          <p:cNvPr id="5" name="Slide Number Placeholder 4">
            <a:extLst>
              <a:ext uri="{FF2B5EF4-FFF2-40B4-BE49-F238E27FC236}">
                <a16:creationId xmlns:a16="http://schemas.microsoft.com/office/drawing/2014/main" id="{935DF224-5CA7-CFBF-5A41-662C5F7FDDB7}"/>
              </a:ext>
            </a:extLst>
          </p:cNvPr>
          <p:cNvSpPr>
            <a:spLocks noGrp="1"/>
          </p:cNvSpPr>
          <p:nvPr>
            <p:ph type="sldNum" sz="quarter" idx="29"/>
          </p:nvPr>
        </p:nvSpPr>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2</a:t>
            </a:fld>
            <a:endParaRPr lang="en-US" altLang="zh-CN" noProof="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A909916-4036-7CA8-4EDA-8C1D775A5819}"/>
              </a:ext>
            </a:extLst>
          </p:cNvPr>
          <p:cNvSpPr txBox="1"/>
          <p:nvPr/>
        </p:nvSpPr>
        <p:spPr>
          <a:xfrm>
            <a:off x="140308" y="5506063"/>
            <a:ext cx="4897049" cy="814005"/>
          </a:xfrm>
          <a:prstGeom prst="rect">
            <a:avLst/>
          </a:prstGeom>
          <a:noFill/>
        </p:spPr>
        <p:txBody>
          <a:bodyPr wrap="square">
            <a:spAutoFit/>
          </a:bodyPr>
          <a:lstStyle/>
          <a:p>
            <a:pPr algn="ctr">
              <a:lnSpc>
                <a:spcPct val="115000"/>
              </a:lnSpc>
              <a:spcAft>
                <a:spcPts val="800"/>
              </a:spcAft>
              <a:buNone/>
            </a:pPr>
            <a:r>
              <a:rPr lang="en-IN" sz="1200" b="1" dirty="0">
                <a:solidFill>
                  <a:schemeClr val="bg1"/>
                </a:solidFill>
                <a:latin typeface="Arial" panose="020B0604020202020204" pitchFamily="34" charset="0"/>
                <a:cs typeface="Arial" panose="020B0604020202020204" pitchFamily="34" charset="0"/>
              </a:rPr>
              <a:t>Figure 1: Quality Assurance Analysis Framework for the Lucy Letby Case </a:t>
            </a:r>
          </a:p>
          <a:p>
            <a:pPr algn="ctr">
              <a:lnSpc>
                <a:spcPct val="115000"/>
              </a:lnSpc>
              <a:spcAft>
                <a:spcPts val="800"/>
              </a:spcAft>
              <a:buNone/>
            </a:pPr>
            <a:r>
              <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1200"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Thirlwall</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Inquiry, 2024)</a:t>
            </a:r>
            <a:endPar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33660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4E7EA-2C9D-6C55-D527-1988C3976DAC}"/>
              </a:ext>
            </a:extLst>
          </p:cNvPr>
          <p:cNvSpPr>
            <a:spLocks noGrp="1"/>
          </p:cNvSpPr>
          <p:nvPr>
            <p:ph type="title"/>
          </p:nvPr>
        </p:nvSpPr>
        <p:spPr>
          <a:xfrm>
            <a:off x="238125" y="426720"/>
            <a:ext cx="11810999" cy="1097280"/>
          </a:xfrm>
        </p:spPr>
        <p:txBody>
          <a:bodyPr/>
          <a:lstStyle/>
          <a:p>
            <a:r>
              <a:rPr lang="en-GB" dirty="0">
                <a:latin typeface="Arial" panose="020B0604020202020204" pitchFamily="34" charset="0"/>
                <a:cs typeface="Arial" panose="020B0604020202020204" pitchFamily="34" charset="0"/>
              </a:rPr>
              <a:t>Background to the Lucy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Letby Case</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2C0087-7295-328E-8BCA-B39C7FD21FFE}"/>
              </a:ext>
            </a:extLst>
          </p:cNvPr>
          <p:cNvSpPr>
            <a:spLocks noGrp="1"/>
          </p:cNvSpPr>
          <p:nvPr>
            <p:ph idx="1"/>
          </p:nvPr>
        </p:nvSpPr>
        <p:spPr>
          <a:xfrm>
            <a:off x="436828" y="2211275"/>
            <a:ext cx="5486400" cy="3319370"/>
          </a:xfrm>
        </p:spPr>
        <p:txBody>
          <a:bodyPr>
            <a:noAutofit/>
          </a:bodyPr>
          <a:lstStyle/>
          <a:p>
            <a:r>
              <a:rPr lang="en-GB" sz="2000" dirty="0">
                <a:latin typeface="Arial" panose="020B0604020202020204" pitchFamily="34" charset="0"/>
                <a:cs typeface="Arial" panose="020B0604020202020204" pitchFamily="34" charset="0"/>
              </a:rPr>
              <a:t>Letby's work was in the neonatal unit of The Countess of Chester Hospital.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Between 2015 and 2016, there was a rise in unexplained deaths and collapses. </a:t>
            </a:r>
          </a:p>
          <a:p>
            <a:r>
              <a:rPr lang="en-GB" sz="2000" dirty="0">
                <a:latin typeface="Arial" panose="020B0604020202020204" pitchFamily="34" charset="0"/>
                <a:cs typeface="Arial" panose="020B0604020202020204" pitchFamily="34" charset="0"/>
              </a:rPr>
              <a:t>She was found guilty of seven murders and seven attempted murders (UK Government 2024).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Examiners have linked her attendance on numerous occasions with incidents. </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336EDF6F-925E-4405-66F1-EB6D949C53D8}"/>
              </a:ext>
            </a:extLst>
          </p:cNvPr>
          <p:cNvPicPr>
            <a:picLocks noGrp="1" noChangeAspect="1"/>
          </p:cNvPicPr>
          <p:nvPr>
            <p:ph idx="30"/>
          </p:nvPr>
        </p:nvPicPr>
        <p:blipFill>
          <a:blip r:embed="rId3"/>
          <a:stretch>
            <a:fillRect/>
          </a:stretch>
        </p:blipFill>
        <p:spPr>
          <a:xfrm>
            <a:off x="6418946" y="426720"/>
            <a:ext cx="5630178" cy="3560260"/>
          </a:xfrm>
          <a:prstGeom prst="rect">
            <a:avLst/>
          </a:prstGeom>
        </p:spPr>
      </p:pic>
      <p:sp>
        <p:nvSpPr>
          <p:cNvPr id="5" name="Slide Number Placeholder 4">
            <a:extLst>
              <a:ext uri="{FF2B5EF4-FFF2-40B4-BE49-F238E27FC236}">
                <a16:creationId xmlns:a16="http://schemas.microsoft.com/office/drawing/2014/main" id="{D4C973BA-C310-9DA8-05F0-D508AD638666}"/>
              </a:ext>
            </a:extLst>
          </p:cNvPr>
          <p:cNvSpPr>
            <a:spLocks noGrp="1"/>
          </p:cNvSpPr>
          <p:nvPr>
            <p:ph type="sldNum" sz="quarter" idx="29"/>
          </p:nvPr>
        </p:nvSpPr>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3</a:t>
            </a:fld>
            <a:endParaRPr lang="en-US" altLang="zh-CN" noProof="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4E3C02F-61CB-CE75-0F79-AA6E616A057E}"/>
              </a:ext>
            </a:extLst>
          </p:cNvPr>
          <p:cNvSpPr txBox="1"/>
          <p:nvPr/>
        </p:nvSpPr>
        <p:spPr>
          <a:xfrm>
            <a:off x="6268774" y="4152942"/>
            <a:ext cx="6100916" cy="461665"/>
          </a:xfrm>
          <a:prstGeom prst="rect">
            <a:avLst/>
          </a:prstGeom>
          <a:noFill/>
        </p:spPr>
        <p:txBody>
          <a:bodyPr wrap="square">
            <a:spAutoFit/>
          </a:bodyPr>
          <a:lstStyle/>
          <a:p>
            <a:pPr algn="ctr"/>
            <a:r>
              <a:rPr lang="en-US" sz="12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2. Lucy Letby and the Countess of Chester Hospital Case </a:t>
            </a:r>
          </a:p>
          <a:p>
            <a:pPr algn="ct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YouTube, 2025)</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392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786580" y="1381433"/>
            <a:ext cx="4572000" cy="1494897"/>
          </a:xfrm>
          <a:noFill/>
        </p:spPr>
        <p:txBody>
          <a:bodyPr anchor="t" anchorCtr="0">
            <a:noAutofit/>
          </a:bodyPr>
          <a:lstStyle/>
          <a:p>
            <a:pPr algn="ctr"/>
            <a:r>
              <a:rPr lang="en-GB" dirty="0">
                <a:latin typeface="Arial" panose="020B0604020202020204" pitchFamily="34" charset="0"/>
                <a:cs typeface="Arial" panose="020B0604020202020204" pitchFamily="34" charset="0"/>
              </a:rPr>
              <a:t>The Central Quality Assurance Problem</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6217920" y="2487168"/>
            <a:ext cx="5629952" cy="3383280"/>
          </a:xfrm>
          <a:noFill/>
        </p:spPr>
        <p:txBody>
          <a:bodyPr>
            <a:normAutofit/>
          </a:bodyPr>
          <a:lstStyle/>
          <a:p>
            <a:r>
              <a:rPr lang="en-GB" dirty="0">
                <a:latin typeface="Arial" panose="020B0604020202020204" pitchFamily="34" charset="0"/>
                <a:cs typeface="Arial" panose="020B0604020202020204" pitchFamily="34" charset="0"/>
              </a:rPr>
              <a:t>Vulnerable babies were as a result of governance, communication, risk management or safeguarding barriers, (Thirlwall Inquiry, 2024). </a:t>
            </a:r>
          </a:p>
          <a:p>
            <a:r>
              <a:rPr lang="en-GB" dirty="0">
                <a:latin typeface="Arial" panose="020B0604020202020204" pitchFamily="34" charset="0"/>
                <a:cs typeface="Arial" panose="020B0604020202020204" pitchFamily="34" charset="0"/>
              </a:rPr>
              <a:t>Multiple alerts were not met with timely protective actions. </a:t>
            </a:r>
            <a:endParaRPr lang="en-IN"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Patterns of incidences were not sufficiently investigated, shared and escalated. </a:t>
            </a:r>
            <a:endParaRPr lang="en-IN"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Leadership decisions were focused on reassuring rather than intervening in a precipitous manner. </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latin typeface="Arial" panose="020B0604020202020204" pitchFamily="34" charset="0"/>
                <a:cs typeface="Arial" panose="020B0604020202020204" pitchFamily="34" charset="0"/>
              </a:rPr>
              <a:t>4</a:t>
            </a:fld>
            <a:endParaRPr lang="en-US"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3E87102-7A9B-4181-59CD-F251DD7C3E72}"/>
              </a:ext>
            </a:extLst>
          </p:cNvPr>
          <p:cNvGraphicFramePr/>
          <p:nvPr>
            <p:extLst>
              <p:ext uri="{D42A27DB-BD31-4B8C-83A1-F6EECF244321}">
                <p14:modId xmlns:p14="http://schemas.microsoft.com/office/powerpoint/2010/main" val="1715881613"/>
              </p:ext>
            </p:extLst>
          </p:nvPr>
        </p:nvGraphicFramePr>
        <p:xfrm>
          <a:off x="344128" y="2545768"/>
          <a:ext cx="5456904" cy="2930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3B7442C0-8B15-B82B-E294-6D67A337C4EF}"/>
              </a:ext>
            </a:extLst>
          </p:cNvPr>
          <p:cNvSpPr txBox="1"/>
          <p:nvPr/>
        </p:nvSpPr>
        <p:spPr>
          <a:xfrm>
            <a:off x="306768" y="5475780"/>
            <a:ext cx="5702708" cy="601640"/>
          </a:xfrm>
          <a:prstGeom prst="rect">
            <a:avLst/>
          </a:prstGeom>
          <a:noFill/>
        </p:spPr>
        <p:txBody>
          <a:bodyPr wrap="square">
            <a:spAutoFit/>
          </a:bodyPr>
          <a:lstStyle/>
          <a:p>
            <a:pPr algn="ctr">
              <a:lnSpc>
                <a:spcPct val="115000"/>
              </a:lnSpc>
              <a:spcAft>
                <a:spcPts val="800"/>
              </a:spcAft>
              <a:buNone/>
            </a:pP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3. Failed Quality Assurance and Patient-Safety Response Pathway</a:t>
            </a:r>
          </a:p>
          <a:p>
            <a:pPr algn="ctr">
              <a:lnSpc>
                <a:spcPct val="115000"/>
              </a:lnSpc>
              <a:spcAft>
                <a:spcPts val="800"/>
              </a:spcAft>
              <a:buNone/>
            </a:pPr>
            <a:r>
              <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Inspired by </a:t>
            </a:r>
            <a:r>
              <a:rPr lang="en-US" sz="1200"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Thirlwall</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Inquiry, 2024)</a:t>
            </a:r>
            <a:endPar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6667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315C76-746D-0CC4-1F9B-387AF0F7D6F1}"/>
              </a:ext>
            </a:extLst>
          </p:cNvPr>
          <p:cNvSpPr>
            <a:spLocks noGrp="1"/>
          </p:cNvSpPr>
          <p:nvPr>
            <p:ph type="title"/>
          </p:nvPr>
        </p:nvSpPr>
        <p:spPr>
          <a:xfrm>
            <a:off x="1581150" y="668536"/>
            <a:ext cx="8849032" cy="743319"/>
          </a:xfrm>
        </p:spPr>
        <p:txBody>
          <a:bodyPr>
            <a:normAutofit fontScale="90000"/>
          </a:bodyPr>
          <a:lstStyle/>
          <a:p>
            <a:pPr algn="ctr"/>
            <a:r>
              <a:rPr lang="en-GB" dirty="0">
                <a:latin typeface="Arial" panose="020B0604020202020204" pitchFamily="34" charset="0"/>
                <a:cs typeface="Arial" panose="020B0604020202020204" pitchFamily="34" charset="0"/>
              </a:rPr>
              <a:t>Chronology of Missed Opportunities</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0D8DA0E8-7631-0BA2-0568-2471DEB6F5E4}"/>
              </a:ext>
            </a:extLst>
          </p:cNvPr>
          <p:cNvSpPr>
            <a:spLocks noGrp="1"/>
          </p:cNvSpPr>
          <p:nvPr>
            <p:ph idx="30"/>
          </p:nvPr>
        </p:nvSpPr>
        <p:spPr>
          <a:xfrm>
            <a:off x="5471795" y="1917289"/>
            <a:ext cx="6374924" cy="4070408"/>
          </a:xfrm>
        </p:spPr>
        <p:txBody>
          <a:bodyPr>
            <a:normAutofit/>
          </a:bodyPr>
          <a:lstStyle/>
          <a:p>
            <a:r>
              <a:rPr lang="en-GB" sz="2000" dirty="0">
                <a:latin typeface="Arial" panose="020B0604020202020204" pitchFamily="34" charset="0"/>
                <a:cs typeface="Arial" panose="020B0604020202020204" pitchFamily="34" charset="0"/>
              </a:rPr>
              <a:t>June 2015: Unexpected neonatal deaths and collapses began increasing.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2015-2016: repeated patterns of incidents identified by consultants.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Dr. Letby's position was moved away from direct patient care in July 2016.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May 2017, police investigation commenced following ongoing professional concern (Thirlwall Inquiry, 2024a). </a:t>
            </a:r>
            <a:endParaRPr lang="en-IN"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38C058A-0E68-EE28-B8CF-FCDB28CAEA76}"/>
              </a:ext>
            </a:extLst>
          </p:cNvPr>
          <p:cNvSpPr>
            <a:spLocks noGrp="1"/>
          </p:cNvSpPr>
          <p:nvPr>
            <p:ph type="sldNum" sz="quarter" idx="29"/>
          </p:nvPr>
        </p:nvSpPr>
        <p:spPr/>
        <p:txBody>
          <a:bodyPr/>
          <a:lstStyle/>
          <a:p>
            <a:fld id="{69E57DC2-970A-4B3E-BB1C-7A09969E49DF}" type="slidenum">
              <a:rPr lang="en-US" smtClean="0">
                <a:latin typeface="Arial" panose="020B0604020202020204" pitchFamily="34" charset="0"/>
                <a:cs typeface="Arial" panose="020B0604020202020204" pitchFamily="34" charset="0"/>
              </a:rPr>
              <a:t>5</a:t>
            </a:fld>
            <a:endParaRPr lang="en-US" dirty="0">
              <a:latin typeface="Arial" panose="020B0604020202020204" pitchFamily="34" charset="0"/>
              <a:cs typeface="Arial" panose="020B0604020202020204" pitchFamily="34" charset="0"/>
            </a:endParaRPr>
          </a:p>
        </p:txBody>
      </p:sp>
      <p:graphicFrame>
        <p:nvGraphicFramePr>
          <p:cNvPr id="8" name="Content Placeholder 7">
            <a:extLst>
              <a:ext uri="{FF2B5EF4-FFF2-40B4-BE49-F238E27FC236}">
                <a16:creationId xmlns:a16="http://schemas.microsoft.com/office/drawing/2014/main" id="{9842BB20-E80E-A777-41F9-8F6EEB74FE43}"/>
              </a:ext>
            </a:extLst>
          </p:cNvPr>
          <p:cNvGraphicFramePr>
            <a:graphicFrameLocks noGrp="1"/>
          </p:cNvGraphicFramePr>
          <p:nvPr>
            <p:ph idx="1"/>
            <p:extLst>
              <p:ext uri="{D42A27DB-BD31-4B8C-83A1-F6EECF244321}">
                <p14:modId xmlns:p14="http://schemas.microsoft.com/office/powerpoint/2010/main" val="139864219"/>
              </p:ext>
            </p:extLst>
          </p:nvPr>
        </p:nvGraphicFramePr>
        <p:xfrm>
          <a:off x="0" y="1231489"/>
          <a:ext cx="5573355" cy="4395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0EF31C48-35D6-23A3-E01E-485ADE5096CE}"/>
              </a:ext>
            </a:extLst>
          </p:cNvPr>
          <p:cNvSpPr txBox="1"/>
          <p:nvPr/>
        </p:nvSpPr>
        <p:spPr>
          <a:xfrm>
            <a:off x="429779" y="5622430"/>
            <a:ext cx="6100916" cy="601640"/>
          </a:xfrm>
          <a:prstGeom prst="rect">
            <a:avLst/>
          </a:prstGeom>
          <a:noFill/>
        </p:spPr>
        <p:txBody>
          <a:bodyPr wrap="square">
            <a:spAutoFit/>
          </a:bodyPr>
          <a:lstStyle/>
          <a:p>
            <a:pPr algn="ctr">
              <a:lnSpc>
                <a:spcPct val="115000"/>
              </a:lnSpc>
              <a:spcAft>
                <a:spcPts val="800"/>
              </a:spcAft>
              <a:buNone/>
            </a:pP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4. Timeline of Missed Opportunities in the Lucy Letby Case, 2015–2024</a:t>
            </a:r>
          </a:p>
          <a:p>
            <a:pPr algn="ctr">
              <a:lnSpc>
                <a:spcPct val="115000"/>
              </a:lnSpc>
              <a:spcAft>
                <a:spcPts val="800"/>
              </a:spcAft>
              <a:buNone/>
            </a:pPr>
            <a:r>
              <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a:t>
            </a:r>
            <a:r>
              <a:rPr lang="en-US" sz="1200"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Thirlwall</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Inquiry, 2024)</a:t>
            </a:r>
            <a:endPar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8089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DA9-EBD3-195E-5B54-81B98147273C}"/>
              </a:ext>
            </a:extLst>
          </p:cNvPr>
          <p:cNvSpPr>
            <a:spLocks noGrp="1"/>
          </p:cNvSpPr>
          <p:nvPr>
            <p:ph type="title"/>
          </p:nvPr>
        </p:nvSpPr>
        <p:spPr>
          <a:xfrm>
            <a:off x="865238" y="685656"/>
            <a:ext cx="10461523" cy="821977"/>
          </a:xfrm>
        </p:spPr>
        <p:txBody>
          <a:bodyPr>
            <a:normAutofit fontScale="90000"/>
          </a:bodyPr>
          <a:lstStyle/>
          <a:p>
            <a:pPr algn="ctr"/>
            <a:r>
              <a:rPr lang="en-GB" dirty="0">
                <a:latin typeface="Arial" panose="020B0604020202020204" pitchFamily="34" charset="0"/>
                <a:cs typeface="Arial" panose="020B0604020202020204" pitchFamily="34" charset="0"/>
              </a:rPr>
              <a:t>Systems-Based Safety Perspective</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5D8F65C-A1B8-C303-AB34-FAA91FB99B36}"/>
              </a:ext>
            </a:extLst>
          </p:cNvPr>
          <p:cNvSpPr>
            <a:spLocks noGrp="1"/>
          </p:cNvSpPr>
          <p:nvPr>
            <p:ph idx="30"/>
          </p:nvPr>
        </p:nvSpPr>
        <p:spPr>
          <a:xfrm>
            <a:off x="421250" y="1696744"/>
            <a:ext cx="5388076" cy="3374136"/>
          </a:xfrm>
        </p:spPr>
        <p:txBody>
          <a:bodyPr>
            <a:noAutofit/>
          </a:bodyPr>
          <a:lstStyle/>
          <a:p>
            <a:r>
              <a:rPr lang="en-GB" sz="2000" dirty="0">
                <a:latin typeface="Arial" panose="020B0604020202020204" pitchFamily="34" charset="0"/>
                <a:cs typeface="Arial" panose="020B0604020202020204" pitchFamily="34" charset="0"/>
              </a:rPr>
              <a:t>This caused harm through individual actions and therefore, wider organisational weaknesses.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Active failures were those relating to unsafe actions that took place during direct patient care.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For latent conditions, the elements of weak escalation and governance and safety culture were identified.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Multiple protective systems did not identify, investigate and control emerging risks effectively (NHS England, 2022).</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690B0D04-7571-43F0-EF40-383EE3FFD59F}"/>
              </a:ext>
            </a:extLst>
          </p:cNvPr>
          <p:cNvSpPr>
            <a:spLocks noGrp="1"/>
          </p:cNvSpPr>
          <p:nvPr>
            <p:ph type="sldNum" sz="quarter" idx="29"/>
          </p:nvPr>
        </p:nvSpPr>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6</a:t>
            </a:fld>
            <a:endParaRPr lang="en-US" altLang="zh-CN" noProof="0" dirty="0">
              <a:latin typeface="Arial" panose="020B0604020202020204" pitchFamily="34" charset="0"/>
              <a:cs typeface="Arial" panose="020B0604020202020204" pitchFamily="34" charset="0"/>
            </a:endParaRPr>
          </a:p>
        </p:txBody>
      </p:sp>
      <p:graphicFrame>
        <p:nvGraphicFramePr>
          <p:cNvPr id="8" name="Table 7">
            <a:extLst>
              <a:ext uri="{FF2B5EF4-FFF2-40B4-BE49-F238E27FC236}">
                <a16:creationId xmlns:a16="http://schemas.microsoft.com/office/drawing/2014/main" id="{3981F8A2-DE3E-86D6-B070-6C6C012D08C9}"/>
              </a:ext>
            </a:extLst>
          </p:cNvPr>
          <p:cNvGraphicFramePr>
            <a:graphicFrameLocks noGrp="1"/>
          </p:cNvGraphicFramePr>
          <p:nvPr>
            <p:extLst>
              <p:ext uri="{D42A27DB-BD31-4B8C-83A1-F6EECF244321}">
                <p14:modId xmlns:p14="http://schemas.microsoft.com/office/powerpoint/2010/main" val="1194617765"/>
              </p:ext>
            </p:extLst>
          </p:nvPr>
        </p:nvGraphicFramePr>
        <p:xfrm>
          <a:off x="6029629" y="1741932"/>
          <a:ext cx="5565060" cy="3374136"/>
        </p:xfrm>
        <a:graphic>
          <a:graphicData uri="http://schemas.openxmlformats.org/drawingml/2006/table">
            <a:tbl>
              <a:tblPr firstRow="1" firstCol="1" bandRow="1">
                <a:tableStyleId>{9DCAF9ED-07DC-4A11-8D7F-57B35C25682E}</a:tableStyleId>
              </a:tblPr>
              <a:tblGrid>
                <a:gridCol w="2782530">
                  <a:extLst>
                    <a:ext uri="{9D8B030D-6E8A-4147-A177-3AD203B41FA5}">
                      <a16:colId xmlns:a16="http://schemas.microsoft.com/office/drawing/2014/main" val="3777944819"/>
                    </a:ext>
                  </a:extLst>
                </a:gridCol>
                <a:gridCol w="2782530">
                  <a:extLst>
                    <a:ext uri="{9D8B030D-6E8A-4147-A177-3AD203B41FA5}">
                      <a16:colId xmlns:a16="http://schemas.microsoft.com/office/drawing/2014/main" val="672382858"/>
                    </a:ext>
                  </a:extLst>
                </a:gridCol>
              </a:tblGrid>
              <a:tr h="843534">
                <a:tc>
                  <a:txBody>
                    <a:bodyPr/>
                    <a:lstStyle/>
                    <a:p>
                      <a:pPr algn="ctr">
                        <a:lnSpc>
                          <a:spcPct val="115000"/>
                        </a:lnSpc>
                        <a:spcAft>
                          <a:spcPts val="800"/>
                        </a:spcAft>
                        <a:buNone/>
                      </a:pPr>
                      <a:r>
                        <a:rPr lang="en-IN" sz="1800" kern="100" dirty="0">
                          <a:effectLst/>
                        </a:rPr>
                        <a:t>Active failures</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800"/>
                        </a:spcAft>
                        <a:buNone/>
                      </a:pPr>
                      <a:r>
                        <a:rPr lang="en-IN" sz="1800" kern="100">
                          <a:effectLst/>
                        </a:rPr>
                        <a:t>Latent conditions</a:t>
                      </a:r>
                      <a:endParaRPr lang="en-IN"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6590949"/>
                  </a:ext>
                </a:extLst>
              </a:tr>
              <a:tr h="843534">
                <a:tc>
                  <a:txBody>
                    <a:bodyPr/>
                    <a:lstStyle/>
                    <a:p>
                      <a:pPr algn="ctr">
                        <a:lnSpc>
                          <a:spcPct val="115000"/>
                        </a:lnSpc>
                        <a:spcAft>
                          <a:spcPts val="800"/>
                        </a:spcAft>
                        <a:buNone/>
                      </a:pPr>
                      <a:r>
                        <a:rPr lang="en-IN" sz="1800" kern="100">
                          <a:effectLst/>
                        </a:rPr>
                        <a:t>Direct harmful actions</a:t>
                      </a:r>
                      <a:endParaRPr lang="en-IN"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800"/>
                        </a:spcAft>
                        <a:buNone/>
                      </a:pPr>
                      <a:r>
                        <a:rPr lang="en-IN" sz="1800" kern="100">
                          <a:effectLst/>
                        </a:rPr>
                        <a:t>Weak governance</a:t>
                      </a:r>
                      <a:endParaRPr lang="en-IN"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66587371"/>
                  </a:ext>
                </a:extLst>
              </a:tr>
              <a:tr h="843534">
                <a:tc>
                  <a:txBody>
                    <a:bodyPr/>
                    <a:lstStyle/>
                    <a:p>
                      <a:pPr algn="ctr">
                        <a:lnSpc>
                          <a:spcPct val="115000"/>
                        </a:lnSpc>
                        <a:spcAft>
                          <a:spcPts val="800"/>
                        </a:spcAft>
                        <a:buNone/>
                      </a:pPr>
                      <a:r>
                        <a:rPr lang="en-IN" sz="1800" kern="100">
                          <a:effectLst/>
                        </a:rPr>
                        <a:t>Unsafe clinical events</a:t>
                      </a:r>
                      <a:endParaRPr lang="en-IN"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800"/>
                        </a:spcAft>
                        <a:buNone/>
                      </a:pPr>
                      <a:r>
                        <a:rPr lang="en-IN" sz="1800" kern="100" dirty="0">
                          <a:effectLst/>
                        </a:rPr>
                        <a:t>Poor escalation</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39324146"/>
                  </a:ext>
                </a:extLst>
              </a:tr>
              <a:tr h="843534">
                <a:tc>
                  <a:txBody>
                    <a:bodyPr/>
                    <a:lstStyle/>
                    <a:p>
                      <a:pPr algn="ctr">
                        <a:lnSpc>
                          <a:spcPct val="115000"/>
                        </a:lnSpc>
                        <a:spcAft>
                          <a:spcPts val="800"/>
                        </a:spcAft>
                        <a:buNone/>
                      </a:pPr>
                      <a:r>
                        <a:rPr lang="en-IN" sz="1800" kern="100">
                          <a:effectLst/>
                        </a:rPr>
                        <a:t>Harm at point of care</a:t>
                      </a:r>
                      <a:endParaRPr lang="en-IN"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800"/>
                        </a:spcAft>
                        <a:buNone/>
                      </a:pPr>
                      <a:r>
                        <a:rPr lang="en-IN" sz="1800" kern="100" dirty="0">
                          <a:effectLst/>
                        </a:rPr>
                        <a:t>Defensive culture</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1719176"/>
                  </a:ext>
                </a:extLst>
              </a:tr>
            </a:tbl>
          </a:graphicData>
        </a:graphic>
      </p:graphicFrame>
      <p:sp>
        <p:nvSpPr>
          <p:cNvPr id="10" name="TextBox 9">
            <a:extLst>
              <a:ext uri="{FF2B5EF4-FFF2-40B4-BE49-F238E27FC236}">
                <a16:creationId xmlns:a16="http://schemas.microsoft.com/office/drawing/2014/main" id="{ED698814-5FBB-F241-937B-2DCF6940B890}"/>
              </a:ext>
            </a:extLst>
          </p:cNvPr>
          <p:cNvSpPr txBox="1"/>
          <p:nvPr/>
        </p:nvSpPr>
        <p:spPr>
          <a:xfrm>
            <a:off x="5922398" y="5259991"/>
            <a:ext cx="4459852" cy="814005"/>
          </a:xfrm>
          <a:prstGeom prst="rect">
            <a:avLst/>
          </a:prstGeom>
          <a:noFill/>
        </p:spPr>
        <p:txBody>
          <a:bodyPr wrap="square">
            <a:spAutoFit/>
          </a:bodyPr>
          <a:lstStyle/>
          <a:p>
            <a:pPr algn="ctr">
              <a:lnSpc>
                <a:spcPct val="115000"/>
              </a:lnSpc>
              <a:spcAft>
                <a:spcPts val="800"/>
              </a:spcAft>
              <a:buNone/>
            </a:pPr>
            <a:r>
              <a:rPr lang="en-IN"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5. Active Failures and Latent Organisational Conditions</a:t>
            </a:r>
          </a:p>
          <a:p>
            <a:pPr algn="ctr">
              <a:lnSpc>
                <a:spcPct val="115000"/>
              </a:lnSpc>
              <a:spcAft>
                <a:spcPts val="800"/>
              </a:spcAft>
              <a:buNone/>
            </a:pPr>
            <a:r>
              <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NHS England, 2022</a:t>
            </a:r>
            <a:r>
              <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524631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FBAB1-0069-2E5D-63D9-A931959D15C4}"/>
              </a:ext>
            </a:extLst>
          </p:cNvPr>
          <p:cNvSpPr>
            <a:spLocks noGrp="1"/>
          </p:cNvSpPr>
          <p:nvPr>
            <p:ph type="title"/>
          </p:nvPr>
        </p:nvSpPr>
        <p:spPr>
          <a:xfrm>
            <a:off x="1709045" y="559007"/>
            <a:ext cx="9271819" cy="1343086"/>
          </a:xfrm>
        </p:spPr>
        <p:txBody>
          <a:bodyPr/>
          <a:lstStyle/>
          <a:p>
            <a:pPr algn="ctr"/>
            <a:r>
              <a:rPr lang="en-GB" dirty="0">
                <a:latin typeface="Arial" panose="020B0604020202020204" pitchFamily="34" charset="0"/>
                <a:cs typeface="Arial" panose="020B0604020202020204" pitchFamily="34" charset="0"/>
              </a:rPr>
              <a:t>Swiss Cheese Model Application</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C240CAB-C834-74C1-8ADD-7D149503C29F}"/>
              </a:ext>
            </a:extLst>
          </p:cNvPr>
          <p:cNvSpPr>
            <a:spLocks noGrp="1"/>
          </p:cNvSpPr>
          <p:nvPr>
            <p:ph idx="30"/>
          </p:nvPr>
        </p:nvSpPr>
        <p:spPr>
          <a:xfrm>
            <a:off x="362260" y="1907869"/>
            <a:ext cx="5400366" cy="3374136"/>
          </a:xfrm>
        </p:spPr>
        <p:txBody>
          <a:bodyPr>
            <a:normAutofit lnSpcReduction="10000"/>
          </a:bodyPr>
          <a:lstStyle/>
          <a:p>
            <a:r>
              <a:rPr lang="en-GB" sz="2000" dirty="0">
                <a:latin typeface="Arial" panose="020B0604020202020204" pitchFamily="34" charset="0"/>
                <a:cs typeface="Arial" panose="020B0604020202020204" pitchFamily="34" charset="0"/>
              </a:rPr>
              <a:t>Clinical monitoring failed to connect repeated unexpected neonatal incidents.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There were delays in reporting and escalation which prevented effective leadership interventions.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Speaking up, external review and regulatory protections were also inadequate.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Aligned gaps allowed warning signs to pass through every safety layer without effective action (WHO, 2024). </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78B5BC82-3C28-3316-0486-43389FA467EB}"/>
              </a:ext>
            </a:extLst>
          </p:cNvPr>
          <p:cNvSpPr>
            <a:spLocks noGrp="1"/>
          </p:cNvSpPr>
          <p:nvPr>
            <p:ph type="sldNum" sz="quarter" idx="29"/>
          </p:nvPr>
        </p:nvSpPr>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7</a:t>
            </a:fld>
            <a:endParaRPr lang="en-US" altLang="zh-CN" noProof="0"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1D3808B5-BF96-712E-D795-2EDAEE4549B9}"/>
              </a:ext>
            </a:extLst>
          </p:cNvPr>
          <p:cNvGraphicFramePr>
            <a:graphicFrameLocks noGrp="1"/>
          </p:cNvGraphicFramePr>
          <p:nvPr>
            <p:ph idx="1"/>
            <p:extLst>
              <p:ext uri="{D42A27DB-BD31-4B8C-83A1-F6EECF244321}">
                <p14:modId xmlns:p14="http://schemas.microsoft.com/office/powerpoint/2010/main" val="1897818635"/>
              </p:ext>
            </p:extLst>
          </p:nvPr>
        </p:nvGraphicFramePr>
        <p:xfrm>
          <a:off x="5405438" y="1726406"/>
          <a:ext cx="5298281" cy="3737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B1CA664E-606A-9983-2C27-526F6366A9DE}"/>
              </a:ext>
            </a:extLst>
          </p:cNvPr>
          <p:cNvSpPr txBox="1"/>
          <p:nvPr/>
        </p:nvSpPr>
        <p:spPr>
          <a:xfrm>
            <a:off x="5255258" y="5697353"/>
            <a:ext cx="4829336" cy="601640"/>
          </a:xfrm>
          <a:prstGeom prst="rect">
            <a:avLst/>
          </a:prstGeom>
          <a:noFill/>
        </p:spPr>
        <p:txBody>
          <a:bodyPr wrap="square">
            <a:spAutoFit/>
          </a:bodyPr>
          <a:lstStyle/>
          <a:p>
            <a:pPr algn="ctr">
              <a:lnSpc>
                <a:spcPct val="115000"/>
              </a:lnSpc>
              <a:spcAft>
                <a:spcPts val="800"/>
              </a:spcAft>
              <a:buNone/>
            </a:pP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6. Swiss Cheese Model of Failed Safety Barriers</a:t>
            </a:r>
          </a:p>
          <a:p>
            <a:pPr algn="ctr">
              <a:lnSpc>
                <a:spcPct val="115000"/>
              </a:lnSpc>
              <a:spcAft>
                <a:spcPts val="800"/>
              </a:spcAft>
              <a:buNone/>
            </a:pPr>
            <a:r>
              <a:rPr lang="en-US" sz="1200" kern="100" dirty="0">
                <a:solidFill>
                  <a:schemeClr val="bg1"/>
                </a:solidFill>
                <a:latin typeface="Arial" panose="020B0604020202020204" pitchFamily="34" charset="0"/>
                <a:ea typeface="Calibri" panose="020F0502020204030204" pitchFamily="34" charset="0"/>
                <a:cs typeface="Arial" panose="020B0604020202020204" pitchFamily="34" charset="0"/>
              </a:rPr>
              <a:t>(</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WHO, 2024)</a:t>
            </a:r>
            <a:endPar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65427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9FB37-3D55-58FE-1603-69286F36AD52}"/>
              </a:ext>
            </a:extLst>
          </p:cNvPr>
          <p:cNvSpPr>
            <a:spLocks noGrp="1"/>
          </p:cNvSpPr>
          <p:nvPr>
            <p:ph type="title"/>
          </p:nvPr>
        </p:nvSpPr>
        <p:spPr>
          <a:xfrm>
            <a:off x="831056" y="610675"/>
            <a:ext cx="9969910" cy="939964"/>
          </a:xfrm>
        </p:spPr>
        <p:txBody>
          <a:bodyPr>
            <a:normAutofit fontScale="90000"/>
          </a:bodyPr>
          <a:lstStyle/>
          <a:p>
            <a:pPr algn="ctr"/>
            <a:r>
              <a:rPr lang="en-GB" dirty="0">
                <a:latin typeface="Arial" panose="020B0604020202020204" pitchFamily="34" charset="0"/>
                <a:cs typeface="Arial" panose="020B0604020202020204" pitchFamily="34" charset="0"/>
              </a:rPr>
              <a:t>Root Cause Analysis</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DC75343-DAFB-B116-5329-9E7E3104C035}"/>
              </a:ext>
            </a:extLst>
          </p:cNvPr>
          <p:cNvSpPr>
            <a:spLocks noGrp="1"/>
          </p:cNvSpPr>
          <p:nvPr>
            <p:ph idx="30"/>
          </p:nvPr>
        </p:nvSpPr>
        <p:spPr>
          <a:xfrm>
            <a:off x="214032" y="4051431"/>
            <a:ext cx="10243881" cy="2400394"/>
          </a:xfrm>
        </p:spPr>
        <p:txBody>
          <a:bodyPr>
            <a:normAutofit lnSpcReduction="10000"/>
          </a:bodyPr>
          <a:lstStyle/>
          <a:p>
            <a:r>
              <a:rPr lang="en-GB" sz="2000" dirty="0">
                <a:latin typeface="Arial" panose="020B0604020202020204" pitchFamily="34" charset="0"/>
                <a:cs typeface="Arial" panose="020B0604020202020204" pitchFamily="34" charset="0"/>
              </a:rPr>
              <a:t>Immediate cause: intentional acts leading to injury or promote others to injure vulnerable newborns.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factors causing it to be delayed, fragmented data and limited challenge.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Weak governance, accountability and organisational learning were identified as root causes.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RCA must produce strong improvement actions rather than merely identify individual blame (IHI, 2024).</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7F709683-58C5-E82D-4A17-8B291B9E685D}"/>
              </a:ext>
            </a:extLst>
          </p:cNvPr>
          <p:cNvSpPr>
            <a:spLocks noGrp="1"/>
          </p:cNvSpPr>
          <p:nvPr>
            <p:ph type="sldNum" sz="quarter" idx="29"/>
          </p:nvPr>
        </p:nvSpPr>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8</a:t>
            </a:fld>
            <a:endParaRPr lang="en-US" altLang="zh-CN" noProof="0"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DFADF461-22DB-7819-FAF8-6C5976B30B94}"/>
              </a:ext>
            </a:extLst>
          </p:cNvPr>
          <p:cNvGraphicFramePr>
            <a:graphicFrameLocks noGrp="1"/>
          </p:cNvGraphicFramePr>
          <p:nvPr>
            <p:ph idx="1"/>
            <p:extLst>
              <p:ext uri="{D42A27DB-BD31-4B8C-83A1-F6EECF244321}">
                <p14:modId xmlns:p14="http://schemas.microsoft.com/office/powerpoint/2010/main" val="246136723"/>
              </p:ext>
            </p:extLst>
          </p:nvPr>
        </p:nvGraphicFramePr>
        <p:xfrm>
          <a:off x="916828" y="1429793"/>
          <a:ext cx="10506637" cy="1736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DCC7B89D-57BE-0CF5-7A09-5E0B03FD37BC}"/>
              </a:ext>
            </a:extLst>
          </p:cNvPr>
          <p:cNvSpPr txBox="1"/>
          <p:nvPr/>
        </p:nvSpPr>
        <p:spPr>
          <a:xfrm>
            <a:off x="3422080" y="3356324"/>
            <a:ext cx="6100916" cy="601640"/>
          </a:xfrm>
          <a:prstGeom prst="rect">
            <a:avLst/>
          </a:prstGeom>
          <a:noFill/>
        </p:spPr>
        <p:txBody>
          <a:bodyPr wrap="square">
            <a:spAutoFit/>
          </a:bodyPr>
          <a:lstStyle/>
          <a:p>
            <a:pPr algn="ctr">
              <a:lnSpc>
                <a:spcPct val="115000"/>
              </a:lnSpc>
              <a:spcAft>
                <a:spcPts val="800"/>
              </a:spcAft>
              <a:buNone/>
            </a:pP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7. Root Cause Analysis of Harm in the Lucy Letby Case</a:t>
            </a:r>
          </a:p>
          <a:p>
            <a:pPr algn="ctr">
              <a:lnSpc>
                <a:spcPct val="115000"/>
              </a:lnSpc>
              <a:spcAft>
                <a:spcPts val="800"/>
              </a:spcAft>
              <a:buNone/>
            </a:pP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IHI, 2024</a:t>
            </a:r>
            <a:r>
              <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86367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4B0BA-5BF9-DFE1-FBD2-369ED0AC3C47}"/>
              </a:ext>
            </a:extLst>
          </p:cNvPr>
          <p:cNvSpPr>
            <a:spLocks noGrp="1"/>
          </p:cNvSpPr>
          <p:nvPr>
            <p:ph type="title"/>
          </p:nvPr>
        </p:nvSpPr>
        <p:spPr>
          <a:xfrm>
            <a:off x="1479755" y="582808"/>
            <a:ext cx="9232490" cy="1159715"/>
          </a:xfrm>
        </p:spPr>
        <p:txBody>
          <a:bodyPr>
            <a:normAutofit fontScale="90000"/>
          </a:bodyPr>
          <a:lstStyle/>
          <a:p>
            <a:pPr algn="ctr"/>
            <a:r>
              <a:rPr lang="en-GB" dirty="0">
                <a:latin typeface="Arial" panose="020B0604020202020204" pitchFamily="34" charset="0"/>
                <a:cs typeface="Arial" panose="020B0604020202020204" pitchFamily="34" charset="0"/>
              </a:rPr>
              <a:t>Fishbone Analysis of Contributing Factors</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8BB2155-3AD2-0316-83A7-06C5D014FF75}"/>
              </a:ext>
            </a:extLst>
          </p:cNvPr>
          <p:cNvSpPr>
            <a:spLocks noGrp="1"/>
          </p:cNvSpPr>
          <p:nvPr>
            <p:ph idx="30"/>
          </p:nvPr>
        </p:nvSpPr>
        <p:spPr>
          <a:xfrm>
            <a:off x="217832" y="1377284"/>
            <a:ext cx="4651826" cy="4493342"/>
          </a:xfrm>
        </p:spPr>
        <p:txBody>
          <a:bodyPr>
            <a:normAutofit lnSpcReduction="10000"/>
          </a:bodyPr>
          <a:lstStyle/>
          <a:p>
            <a:r>
              <a:rPr lang="en-US" sz="2000" dirty="0" err="1">
                <a:latin typeface="Arial" panose="020B0604020202020204" pitchFamily="34" charset="0"/>
                <a:cs typeface="Arial" panose="020B0604020202020204" pitchFamily="34" charset="0"/>
              </a:rPr>
              <a:t>Kumah</a:t>
            </a:r>
            <a:r>
              <a:rPr lang="en-US" sz="2000" dirty="0">
                <a:latin typeface="Arial" panose="020B0604020202020204" pitchFamily="34" charset="0"/>
                <a:cs typeface="Arial" panose="020B0604020202020204" pitchFamily="34" charset="0"/>
              </a:rPr>
              <a:t> et al. (2024) stated that c</a:t>
            </a:r>
            <a:r>
              <a:rPr lang="en-GB" sz="2000" dirty="0" err="1">
                <a:latin typeface="Arial" panose="020B0604020202020204" pitchFamily="34" charset="0"/>
                <a:cs typeface="Arial" panose="020B0604020202020204" pitchFamily="34" charset="0"/>
              </a:rPr>
              <a:t>ulture</a:t>
            </a:r>
            <a:r>
              <a:rPr lang="en-GB" sz="2000" dirty="0">
                <a:latin typeface="Arial" panose="020B0604020202020204" pitchFamily="34" charset="0"/>
                <a:cs typeface="Arial" panose="020B0604020202020204" pitchFamily="34" charset="0"/>
              </a:rPr>
              <a:t> and leadership connected these causes, delaying timely investigation, intervention and patient protection</a:t>
            </a:r>
          </a:p>
          <a:p>
            <a:r>
              <a:rPr lang="en-GB" sz="2000" dirty="0">
                <a:latin typeface="Arial" panose="020B0604020202020204" pitchFamily="34" charset="0"/>
                <a:cs typeface="Arial" panose="020B0604020202020204" pitchFamily="34" charset="0"/>
              </a:rPr>
              <a:t>People: lack of hierarchy and limited challenges, poor psychological safety.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Processes: weak reporting, investigation, escalation and mortality review.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Environment: neonatal pressures, staffing issues, and disorganized information. </a:t>
            </a:r>
            <a:endParaRPr lang="en-IN"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EA06D3A-A429-CDB3-E673-1CE26E3E605B}"/>
              </a:ext>
            </a:extLst>
          </p:cNvPr>
          <p:cNvSpPr>
            <a:spLocks noGrp="1"/>
          </p:cNvSpPr>
          <p:nvPr>
            <p:ph type="sldNum" sz="quarter" idx="29"/>
          </p:nvPr>
        </p:nvSpPr>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9</a:t>
            </a:fld>
            <a:endParaRPr lang="en-US" altLang="zh-CN" noProof="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AE7D525-5880-5CA1-A9D8-8B8DB6226EB4}"/>
              </a:ext>
            </a:extLst>
          </p:cNvPr>
          <p:cNvPicPr>
            <a:picLocks noChangeAspect="1"/>
          </p:cNvPicPr>
          <p:nvPr/>
        </p:nvPicPr>
        <p:blipFill>
          <a:blip r:embed="rId3"/>
          <a:stretch>
            <a:fillRect/>
          </a:stretch>
        </p:blipFill>
        <p:spPr>
          <a:xfrm>
            <a:off x="5112773" y="1366346"/>
            <a:ext cx="6709449" cy="4041490"/>
          </a:xfrm>
          <a:prstGeom prst="rect">
            <a:avLst/>
          </a:prstGeom>
        </p:spPr>
      </p:pic>
      <p:sp>
        <p:nvSpPr>
          <p:cNvPr id="11" name="TextBox 10">
            <a:extLst>
              <a:ext uri="{FF2B5EF4-FFF2-40B4-BE49-F238E27FC236}">
                <a16:creationId xmlns:a16="http://schemas.microsoft.com/office/drawing/2014/main" id="{BF7A90B1-05B5-BE74-4A93-0FC6C5751382}"/>
              </a:ext>
            </a:extLst>
          </p:cNvPr>
          <p:cNvSpPr txBox="1"/>
          <p:nvPr/>
        </p:nvSpPr>
        <p:spPr>
          <a:xfrm>
            <a:off x="4869658" y="5407836"/>
            <a:ext cx="6100916" cy="738664"/>
          </a:xfrm>
          <a:prstGeom prst="rect">
            <a:avLst/>
          </a:prstGeom>
          <a:noFill/>
        </p:spPr>
        <p:txBody>
          <a:bodyPr wrap="square">
            <a:spAutoFit/>
          </a:bodyPr>
          <a:lstStyle/>
          <a:p>
            <a:pPr algn="ctr"/>
            <a:endParaRPr lang="en-GB" sz="1400" dirty="0">
              <a:solidFill>
                <a:schemeClr val="bg1"/>
              </a:solidFill>
              <a:latin typeface="Arial" panose="020B0604020202020204" pitchFamily="34" charset="0"/>
              <a:cs typeface="Arial" panose="020B0604020202020204" pitchFamily="34" charset="0"/>
            </a:endParaRPr>
          </a:p>
          <a:p>
            <a:pPr algn="ctr"/>
            <a:r>
              <a:rPr lang="en-US" sz="1400" b="1" dirty="0">
                <a:solidFill>
                  <a:schemeClr val="bg1"/>
                </a:solidFill>
                <a:latin typeface="Arial" panose="020B0604020202020204" pitchFamily="34" charset="0"/>
                <a:cs typeface="Arial" panose="020B0604020202020204" pitchFamily="34" charset="0"/>
              </a:rPr>
              <a:t>Figure 8. Fishbone Diagram of Contributing </a:t>
            </a:r>
            <a:r>
              <a:rPr lang="en-US" sz="1400" b="1" dirty="0" err="1">
                <a:solidFill>
                  <a:schemeClr val="bg1"/>
                </a:solidFill>
                <a:latin typeface="Arial" panose="020B0604020202020204" pitchFamily="34" charset="0"/>
                <a:cs typeface="Arial" panose="020B0604020202020204" pitchFamily="34" charset="0"/>
              </a:rPr>
              <a:t>Organisational</a:t>
            </a:r>
            <a:r>
              <a:rPr lang="en-US" sz="1400" b="1" dirty="0">
                <a:solidFill>
                  <a:schemeClr val="bg1"/>
                </a:solidFill>
                <a:latin typeface="Arial" panose="020B0604020202020204" pitchFamily="34" charset="0"/>
                <a:cs typeface="Arial" panose="020B0604020202020204" pitchFamily="34" charset="0"/>
              </a:rPr>
              <a:t> Factors</a:t>
            </a:r>
          </a:p>
          <a:p>
            <a:pPr algn="ctr"/>
            <a:r>
              <a:rPr lang="en-GB" sz="1400" dirty="0">
                <a:solidFill>
                  <a:schemeClr val="bg1"/>
                </a:solidFill>
                <a:latin typeface="Arial" panose="020B0604020202020204" pitchFamily="34" charset="0"/>
                <a:cs typeface="Arial" panose="020B0604020202020204" pitchFamily="34" charset="0"/>
              </a:rPr>
              <a:t>(Source: Kumah et al., 2024).</a:t>
            </a:r>
            <a:endParaRPr lang="en-IN"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6309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8B47B-2538-4201-2F59-EF1F3F67764A}"/>
              </a:ext>
            </a:extLst>
          </p:cNvPr>
          <p:cNvSpPr>
            <a:spLocks noGrp="1"/>
          </p:cNvSpPr>
          <p:nvPr>
            <p:ph type="title"/>
          </p:nvPr>
        </p:nvSpPr>
        <p:spPr>
          <a:xfrm>
            <a:off x="685104" y="547721"/>
            <a:ext cx="10738361" cy="1737360"/>
          </a:xfrm>
        </p:spPr>
        <p:txBody>
          <a:bodyPr>
            <a:normAutofit/>
          </a:bodyPr>
          <a:lstStyle/>
          <a:p>
            <a:pPr algn="ctr"/>
            <a:r>
              <a:rPr lang="en-GB" sz="3200" dirty="0">
                <a:latin typeface="Arial" panose="020B0604020202020204" pitchFamily="34" charset="0"/>
                <a:cs typeface="Arial" panose="020B0604020202020204" pitchFamily="34" charset="0"/>
              </a:rPr>
              <a:t>Donabedian Model—Structure, Process and Outcomes</a:t>
            </a:r>
            <a:br>
              <a:rPr lang="en-IN" sz="3200" dirty="0">
                <a:latin typeface="Arial" panose="020B0604020202020204" pitchFamily="34" charset="0"/>
                <a:cs typeface="Arial" panose="020B0604020202020204" pitchFamily="34" charset="0"/>
              </a:rPr>
            </a:br>
            <a:endParaRPr lang="en-IN" sz="3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27E2AAF-5087-67B1-EB24-BE9BE258E6DC}"/>
              </a:ext>
            </a:extLst>
          </p:cNvPr>
          <p:cNvSpPr>
            <a:spLocks noGrp="1"/>
          </p:cNvSpPr>
          <p:nvPr>
            <p:ph idx="30"/>
          </p:nvPr>
        </p:nvSpPr>
        <p:spPr>
          <a:xfrm>
            <a:off x="5787631" y="1473421"/>
            <a:ext cx="6100916" cy="3374136"/>
          </a:xfrm>
        </p:spPr>
        <p:txBody>
          <a:bodyPr>
            <a:normAutofit fontScale="92500" lnSpcReduction="10000"/>
          </a:bodyPr>
          <a:lstStyle/>
          <a:p>
            <a:r>
              <a:rPr lang="en-GB" sz="2000" dirty="0">
                <a:latin typeface="Arial" panose="020B0604020202020204" pitchFamily="34" charset="0"/>
                <a:cs typeface="Arial" panose="020B0604020202020204" pitchFamily="34" charset="0"/>
              </a:rPr>
              <a:t>The key areas in which the teaching is in need of strengthening were staffing, the resources and the governance.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incident reporting process and escalation and independent investigation were impacted by unsafe processes.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Welfare loss of babies, staff stress and loss of trust in them, and family trauma were outcomes.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Weak structures were the root cause of unsafe processes which generated preventable adverse outcomes (CQC, 2024). </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DE28CCB7-E2CA-9D4A-9393-C5EFBE3EA800}"/>
              </a:ext>
            </a:extLst>
          </p:cNvPr>
          <p:cNvSpPr>
            <a:spLocks noGrp="1"/>
          </p:cNvSpPr>
          <p:nvPr>
            <p:ph type="sldNum" sz="quarter" idx="29"/>
          </p:nvPr>
        </p:nvSpPr>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10</a:t>
            </a:fld>
            <a:endParaRPr lang="en-US" altLang="zh-CN" noProof="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0EACEBAA-05F4-2A12-D6D2-9F59C5741097}"/>
              </a:ext>
            </a:extLst>
          </p:cNvPr>
          <p:cNvPicPr>
            <a:picLocks noChangeAspect="1"/>
          </p:cNvPicPr>
          <p:nvPr/>
        </p:nvPicPr>
        <p:blipFill>
          <a:blip r:embed="rId3"/>
          <a:stretch>
            <a:fillRect/>
          </a:stretch>
        </p:blipFill>
        <p:spPr>
          <a:xfrm>
            <a:off x="746295" y="1473421"/>
            <a:ext cx="4926918" cy="4343776"/>
          </a:xfrm>
          <a:prstGeom prst="rect">
            <a:avLst/>
          </a:prstGeom>
        </p:spPr>
      </p:pic>
      <p:sp>
        <p:nvSpPr>
          <p:cNvPr id="12" name="TextBox 11">
            <a:extLst>
              <a:ext uri="{FF2B5EF4-FFF2-40B4-BE49-F238E27FC236}">
                <a16:creationId xmlns:a16="http://schemas.microsoft.com/office/drawing/2014/main" id="{56CC0A69-B94A-3791-7C1E-3E9AAAB79E69}"/>
              </a:ext>
            </a:extLst>
          </p:cNvPr>
          <p:cNvSpPr txBox="1"/>
          <p:nvPr/>
        </p:nvSpPr>
        <p:spPr>
          <a:xfrm>
            <a:off x="417872" y="5931238"/>
            <a:ext cx="6100916" cy="601640"/>
          </a:xfrm>
          <a:prstGeom prst="rect">
            <a:avLst/>
          </a:prstGeom>
          <a:noFill/>
        </p:spPr>
        <p:txBody>
          <a:bodyPr wrap="square">
            <a:spAutoFit/>
          </a:bodyPr>
          <a:lstStyle/>
          <a:p>
            <a:pPr algn="ctr">
              <a:lnSpc>
                <a:spcPct val="115000"/>
              </a:lnSpc>
              <a:spcAft>
                <a:spcPts val="800"/>
              </a:spcAft>
              <a:buNone/>
            </a:pP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9. Donabedian Model Applied to the Lucy Letby Case</a:t>
            </a:r>
          </a:p>
          <a:p>
            <a:pPr algn="ctr">
              <a:lnSpc>
                <a:spcPct val="115000"/>
              </a:lnSpc>
              <a:spcAft>
                <a:spcPts val="800"/>
              </a:spcAft>
              <a:buNone/>
            </a:pPr>
            <a:r>
              <a:rPr lang="en-US" sz="1200" kern="100" dirty="0">
                <a:solidFill>
                  <a:schemeClr val="bg1"/>
                </a:solidFill>
                <a:latin typeface="Arial" panose="020B0604020202020204" pitchFamily="34" charset="0"/>
                <a:ea typeface="Calibri" panose="020F0502020204030204" pitchFamily="34" charset="0"/>
                <a:cs typeface="Arial" panose="020B0604020202020204" pitchFamily="34" charset="0"/>
              </a:rPr>
              <a:t>(</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CQC, 2024)</a:t>
            </a:r>
            <a:endPar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68627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B8115-A8F3-C9B2-F430-050BDA8EC342}"/>
              </a:ext>
            </a:extLst>
          </p:cNvPr>
          <p:cNvSpPr>
            <a:spLocks noGrp="1"/>
          </p:cNvSpPr>
          <p:nvPr>
            <p:ph type="title"/>
          </p:nvPr>
        </p:nvSpPr>
        <p:spPr>
          <a:xfrm>
            <a:off x="509588" y="470139"/>
            <a:ext cx="4663440" cy="1737360"/>
          </a:xfrm>
        </p:spPr>
        <p:txBody>
          <a:bodyPr>
            <a:normAutofit fontScale="90000"/>
          </a:bodyPr>
          <a:lstStyle/>
          <a:p>
            <a:r>
              <a:rPr lang="en-GB" dirty="0">
                <a:latin typeface="Arial" panose="020B0604020202020204" pitchFamily="34" charset="0"/>
                <a:cs typeface="Arial" panose="020B0604020202020204" pitchFamily="34" charset="0"/>
              </a:rPr>
              <a:t>Leadership, Governance and Organisational Culture</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E01902BD-7731-4A52-CE8F-A6DCFA0841A8}"/>
              </a:ext>
            </a:extLst>
          </p:cNvPr>
          <p:cNvPicPr>
            <a:picLocks noGrp="1" noChangeAspect="1"/>
          </p:cNvPicPr>
          <p:nvPr>
            <p:ph idx="1"/>
          </p:nvPr>
        </p:nvPicPr>
        <p:blipFill>
          <a:blip r:embed="rId3"/>
          <a:stretch>
            <a:fillRect/>
          </a:stretch>
        </p:blipFill>
        <p:spPr>
          <a:xfrm>
            <a:off x="5738813" y="470139"/>
            <a:ext cx="6171201" cy="3010613"/>
          </a:xfrm>
          <a:prstGeom prst="rect">
            <a:avLst/>
          </a:prstGeom>
        </p:spPr>
      </p:pic>
      <p:sp>
        <p:nvSpPr>
          <p:cNvPr id="4" name="Content Placeholder 3">
            <a:extLst>
              <a:ext uri="{FF2B5EF4-FFF2-40B4-BE49-F238E27FC236}">
                <a16:creationId xmlns:a16="http://schemas.microsoft.com/office/drawing/2014/main" id="{A5925E1B-5B52-D5EE-03D5-52A0CBCC06FA}"/>
              </a:ext>
            </a:extLst>
          </p:cNvPr>
          <p:cNvSpPr>
            <a:spLocks noGrp="1"/>
          </p:cNvSpPr>
          <p:nvPr>
            <p:ph idx="30"/>
          </p:nvPr>
        </p:nvSpPr>
        <p:spPr>
          <a:xfrm>
            <a:off x="281524" y="3607003"/>
            <a:ext cx="9695914" cy="3374136"/>
          </a:xfrm>
        </p:spPr>
        <p:txBody>
          <a:bodyPr>
            <a:normAutofit/>
          </a:bodyPr>
          <a:lstStyle/>
          <a:p>
            <a:r>
              <a:rPr lang="en-GB" sz="2000" dirty="0">
                <a:latin typeface="Arial" panose="020B0604020202020204" pitchFamily="34" charset="0"/>
                <a:cs typeface="Arial" panose="020B0604020202020204" pitchFamily="34" charset="0"/>
              </a:rPr>
              <a:t>Senior leaders did not respond appropriately to repeated serious concerns about the quality of clinical teaching.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Defensive actions restricted challenge and transparency and external checks took too long.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Bureaucratic hierarchy reduced the power of the consultants to effect management actions.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CQC noted further weaknesses in governance and effective monitoring of safety (CQC, 2025). </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4184B0BA-2ADC-003E-61E9-BB3650578D2C}"/>
              </a:ext>
            </a:extLst>
          </p:cNvPr>
          <p:cNvSpPr>
            <a:spLocks noGrp="1"/>
          </p:cNvSpPr>
          <p:nvPr>
            <p:ph type="sldNum" sz="quarter" idx="29"/>
          </p:nvPr>
        </p:nvSpPr>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11</a:t>
            </a:fld>
            <a:endParaRPr lang="en-US" altLang="zh-CN" noProof="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A2C3CF3-BF43-08DE-B842-1B17D0C49683}"/>
              </a:ext>
            </a:extLst>
          </p:cNvPr>
          <p:cNvSpPr txBox="1"/>
          <p:nvPr/>
        </p:nvSpPr>
        <p:spPr>
          <a:xfrm>
            <a:off x="2581814" y="2598003"/>
            <a:ext cx="3383218" cy="830997"/>
          </a:xfrm>
          <a:prstGeom prst="rect">
            <a:avLst/>
          </a:prstGeom>
          <a:noFill/>
        </p:spPr>
        <p:txBody>
          <a:bodyPr wrap="square">
            <a:spAutoFit/>
          </a:bodyPr>
          <a:lstStyle/>
          <a:p>
            <a:pPr algn="ctr"/>
            <a:r>
              <a:rPr lang="en-US" sz="12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10. Leadership and Governance Failures at the Countess of Chester Hospital</a:t>
            </a:r>
          </a:p>
          <a:p>
            <a:pPr algn="ctr"/>
            <a:r>
              <a:rPr lang="en-US" sz="1200" dirty="0">
                <a:solidFill>
                  <a:schemeClr val="bg1"/>
                </a:solidFill>
                <a:latin typeface="Arial" panose="020B0604020202020204" pitchFamily="34" charset="0"/>
                <a:ea typeface="Calibri" panose="020F0502020204030204" pitchFamily="34" charset="0"/>
                <a:cs typeface="Arial" panose="020B0604020202020204" pitchFamily="34" charset="0"/>
              </a:rPr>
              <a:t>(</a:t>
            </a:r>
            <a:r>
              <a:rPr lang="en-US"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RCNI, 2025)</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7852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FDB2-BADD-0533-AC66-C3CE53E11CFB}"/>
              </a:ext>
            </a:extLst>
          </p:cNvPr>
          <p:cNvSpPr>
            <a:spLocks noGrp="1"/>
          </p:cNvSpPr>
          <p:nvPr>
            <p:ph type="title"/>
          </p:nvPr>
        </p:nvSpPr>
        <p:spPr>
          <a:xfrm>
            <a:off x="726819" y="375539"/>
            <a:ext cx="10738361" cy="694846"/>
          </a:xfrm>
        </p:spPr>
        <p:txBody>
          <a:bodyPr>
            <a:normAutofit fontScale="90000"/>
          </a:bodyPr>
          <a:lstStyle/>
          <a:p>
            <a:pPr algn="ctr"/>
            <a:r>
              <a:rPr lang="en-GB" sz="3200" dirty="0"/>
              <a:t>Whistleblowing, Speaking Up and Professional Duty</a:t>
            </a:r>
            <a:br>
              <a:rPr lang="en-IN" sz="3200" dirty="0"/>
            </a:br>
            <a:endParaRPr lang="en-IN" sz="3200" dirty="0"/>
          </a:p>
        </p:txBody>
      </p:sp>
      <p:sp>
        <p:nvSpPr>
          <p:cNvPr id="4" name="Content Placeholder 3">
            <a:extLst>
              <a:ext uri="{FF2B5EF4-FFF2-40B4-BE49-F238E27FC236}">
                <a16:creationId xmlns:a16="http://schemas.microsoft.com/office/drawing/2014/main" id="{253C5D68-FC1C-09E1-448C-ED0152E5B7F0}"/>
              </a:ext>
            </a:extLst>
          </p:cNvPr>
          <p:cNvSpPr>
            <a:spLocks noGrp="1"/>
          </p:cNvSpPr>
          <p:nvPr>
            <p:ph idx="30"/>
          </p:nvPr>
        </p:nvSpPr>
        <p:spPr>
          <a:xfrm>
            <a:off x="365380" y="1440395"/>
            <a:ext cx="11513575" cy="2203757"/>
          </a:xfrm>
        </p:spPr>
        <p:txBody>
          <a:bodyPr>
            <a:normAutofit/>
          </a:bodyPr>
          <a:lstStyle/>
          <a:p>
            <a:r>
              <a:rPr lang="en-GB" sz="2000" dirty="0"/>
              <a:t>NMC guidance requires professionals to raise patient-safety concerns without delay (NMC, 2023). </a:t>
            </a:r>
          </a:p>
          <a:p>
            <a:r>
              <a:rPr lang="en-GB" sz="2000" dirty="0"/>
              <a:t>Staff need to have the right to raise questions and concerns. </a:t>
            </a:r>
            <a:endParaRPr lang="en-IN" sz="2000" dirty="0"/>
          </a:p>
          <a:p>
            <a:r>
              <a:rPr lang="en-GB" sz="2000" dirty="0"/>
              <a:t>Multiple escalations may be blocked by fear, hierarchy and resistance. </a:t>
            </a:r>
            <a:endParaRPr lang="en-IN" sz="2000" dirty="0"/>
          </a:p>
          <a:p>
            <a:r>
              <a:rPr lang="en-GB" sz="2000" dirty="0"/>
              <a:t>There are confidential avenues for workforce issues through Freedom to Speak Up. </a:t>
            </a:r>
            <a:endParaRPr lang="en-IN" sz="2000" dirty="0"/>
          </a:p>
          <a:p>
            <a:endParaRPr lang="en-IN" sz="2000" dirty="0"/>
          </a:p>
        </p:txBody>
      </p:sp>
      <p:sp>
        <p:nvSpPr>
          <p:cNvPr id="5" name="Slide Number Placeholder 4">
            <a:extLst>
              <a:ext uri="{FF2B5EF4-FFF2-40B4-BE49-F238E27FC236}">
                <a16:creationId xmlns:a16="http://schemas.microsoft.com/office/drawing/2014/main" id="{64F1E821-2B17-687D-175E-6821917115E9}"/>
              </a:ext>
            </a:extLst>
          </p:cNvPr>
          <p:cNvSpPr>
            <a:spLocks noGrp="1"/>
          </p:cNvSpPr>
          <p:nvPr>
            <p:ph type="sldNum" sz="quarter" idx="29"/>
          </p:nvPr>
        </p:nvSpPr>
        <p:spPr/>
        <p:txBody>
          <a:bodyPr/>
          <a:lstStyle/>
          <a:p>
            <a:fld id="{47FEACEE-25B4-4A2D-B147-27296E36371D}" type="slidenum">
              <a:rPr lang="en-US" altLang="zh-CN" noProof="0" smtClean="0"/>
              <a:pPr/>
              <a:t>12</a:t>
            </a:fld>
            <a:endParaRPr lang="en-US" altLang="zh-CN" noProof="0" dirty="0"/>
          </a:p>
        </p:txBody>
      </p:sp>
      <p:graphicFrame>
        <p:nvGraphicFramePr>
          <p:cNvPr id="6" name="Content Placeholder 5">
            <a:extLst>
              <a:ext uri="{FF2B5EF4-FFF2-40B4-BE49-F238E27FC236}">
                <a16:creationId xmlns:a16="http://schemas.microsoft.com/office/drawing/2014/main" id="{72322A24-A166-E812-AB00-74D3C489097E}"/>
              </a:ext>
            </a:extLst>
          </p:cNvPr>
          <p:cNvGraphicFramePr>
            <a:graphicFrameLocks noGrp="1"/>
          </p:cNvGraphicFramePr>
          <p:nvPr>
            <p:ph idx="1"/>
            <p:extLst>
              <p:ext uri="{D42A27DB-BD31-4B8C-83A1-F6EECF244321}">
                <p14:modId xmlns:p14="http://schemas.microsoft.com/office/powerpoint/2010/main" val="1440601734"/>
              </p:ext>
            </p:extLst>
          </p:nvPr>
        </p:nvGraphicFramePr>
        <p:xfrm>
          <a:off x="365380" y="3519118"/>
          <a:ext cx="11099800" cy="1736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9667D195-6A2B-B71A-307C-B2167342F74E}"/>
              </a:ext>
            </a:extLst>
          </p:cNvPr>
          <p:cNvSpPr txBox="1"/>
          <p:nvPr/>
        </p:nvSpPr>
        <p:spPr>
          <a:xfrm>
            <a:off x="2325330" y="5294157"/>
            <a:ext cx="6100916" cy="601640"/>
          </a:xfrm>
          <a:prstGeom prst="rect">
            <a:avLst/>
          </a:prstGeom>
          <a:noFill/>
        </p:spPr>
        <p:txBody>
          <a:bodyPr wrap="square">
            <a:spAutoFit/>
          </a:bodyPr>
          <a:lstStyle/>
          <a:p>
            <a:pPr algn="ctr">
              <a:lnSpc>
                <a:spcPct val="115000"/>
              </a:lnSpc>
              <a:spcAft>
                <a:spcPts val="800"/>
              </a:spcAft>
              <a:buNone/>
            </a:pP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11</a:t>
            </a:r>
            <a:r>
              <a:rPr lang="en-US" sz="1200" b="1" kern="1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Speaking-Up and Escalation Pathway for Patient-Safety Concerns</a:t>
            </a:r>
          </a:p>
          <a:p>
            <a:pPr algn="ctr">
              <a:lnSpc>
                <a:spcPct val="115000"/>
              </a:lnSpc>
              <a:spcAft>
                <a:spcPts val="800"/>
              </a:spcAft>
              <a:buNone/>
            </a:pPr>
            <a:r>
              <a:rPr lang="en-US" sz="1200" kern="100" dirty="0">
                <a:solidFill>
                  <a:schemeClr val="bg1"/>
                </a:solidFill>
                <a:latin typeface="Arial" panose="020B0604020202020204" pitchFamily="34" charset="0"/>
                <a:ea typeface="Calibri" panose="020F0502020204030204" pitchFamily="34" charset="0"/>
                <a:cs typeface="Arial" panose="020B0604020202020204" pitchFamily="34" charset="0"/>
              </a:rPr>
              <a:t>(</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NMC, 2023)</a:t>
            </a:r>
            <a:endPar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15081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461962" y="1006824"/>
            <a:ext cx="8765381" cy="94389"/>
          </a:xfrm>
          <a:noFill/>
        </p:spPr>
        <p:txBody>
          <a:bodyPr anchor="b" anchorCtr="0">
            <a:noAutofit/>
          </a:bodyPr>
          <a:lstStyle/>
          <a:p>
            <a:r>
              <a:rPr lang="en-GB">
                <a:latin typeface="Arial" panose="020B0604020202020204" pitchFamily="34" charset="0"/>
                <a:cs typeface="Arial" panose="020B0604020202020204" pitchFamily="34" charset="0"/>
              </a:rPr>
              <a:t>National and Local Policy Issues</a:t>
            </a:r>
            <a:endParaRPr lang="en-IN" dirty="0">
              <a:latin typeface="Arial" panose="020B0604020202020204" pitchFamily="34" charset="0"/>
              <a:cs typeface="Arial" panose="020B0604020202020204" pitchFamily="34" charset="0"/>
            </a:endParaRPr>
          </a:p>
        </p:txBody>
      </p:sp>
      <p:sp>
        <p:nvSpPr>
          <p:cNvPr id="10" name="Content Placeholder 9">
            <a:extLst>
              <a:ext uri="{FF2B5EF4-FFF2-40B4-BE49-F238E27FC236}">
                <a16:creationId xmlns:a16="http://schemas.microsoft.com/office/drawing/2014/main" id="{19DA784D-F56F-1224-707E-9F882C4EB8A1}"/>
              </a:ext>
            </a:extLst>
          </p:cNvPr>
          <p:cNvSpPr>
            <a:spLocks noGrp="1"/>
          </p:cNvSpPr>
          <p:nvPr>
            <p:ph idx="14"/>
          </p:nvPr>
        </p:nvSpPr>
        <p:spPr>
          <a:xfrm>
            <a:off x="6805049" y="1275244"/>
            <a:ext cx="5017726" cy="4756847"/>
          </a:xfrm>
        </p:spPr>
        <p:txBody>
          <a:bodyPr>
            <a:noAutofit/>
          </a:bodyPr>
          <a:lstStyle/>
          <a:p>
            <a:r>
              <a:rPr lang="en-GB" sz="2000" dirty="0">
                <a:latin typeface="Arial" panose="020B0604020202020204" pitchFamily="34" charset="0"/>
                <a:cs typeface="Arial" panose="020B0604020202020204" pitchFamily="34" charset="0"/>
              </a:rPr>
              <a:t>Good quality and safety must be monitored as an accountable responsibility in clinical governance.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cases of notifiable safety incident, there is a need for transparency of the duty of candour.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Local application of safeguarding and staffing policies and incident procedures must be consistent.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During a review of candour in 2024, 261 responses were submitted to the government (Government of the UK, 2024).</a:t>
            </a:r>
            <a:endParaRPr lang="en-IN" sz="20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12"/>
          </p:nvPr>
        </p:nvSpPr>
        <p:spPr/>
        <p:txBody>
          <a:bodyPr/>
          <a:lstStyle/>
          <a:p>
            <a:fld id="{CBD12358-51D2-46B3-9BDE-DF29528B9454}" type="slidenum">
              <a:rPr lang="en-US" smtClean="0">
                <a:latin typeface="Arial" panose="020B0604020202020204" pitchFamily="34" charset="0"/>
                <a:cs typeface="Arial" panose="020B0604020202020204" pitchFamily="34" charset="0"/>
              </a:rPr>
              <a:t>13</a:t>
            </a:fld>
            <a:endParaRPr lang="en-US" dirty="0">
              <a:latin typeface="Arial" panose="020B0604020202020204" pitchFamily="34" charset="0"/>
              <a:cs typeface="Arial" panose="020B0604020202020204" pitchFamily="34" charset="0"/>
            </a:endParaRPr>
          </a:p>
        </p:txBody>
      </p:sp>
      <p:pic>
        <p:nvPicPr>
          <p:cNvPr id="19" name="Picture 18" descr="National Health Policy: A Comprehensive Framework for India's Healthcare  Transformation">
            <a:extLst>
              <a:ext uri="{FF2B5EF4-FFF2-40B4-BE49-F238E27FC236}">
                <a16:creationId xmlns:a16="http://schemas.microsoft.com/office/drawing/2014/main" id="{64C9EC17-07D2-F9A7-7E80-AF2AC1A5FCB1}"/>
              </a:ext>
            </a:extLst>
          </p:cNvPr>
          <p:cNvPicPr>
            <a:picLocks noChangeAspect="1"/>
          </p:cNvPicPr>
          <p:nvPr/>
        </p:nvPicPr>
        <p:blipFill>
          <a:blip r:embed="rId3"/>
          <a:stretch>
            <a:fillRect/>
          </a:stretch>
        </p:blipFill>
        <p:spPr>
          <a:xfrm>
            <a:off x="461962" y="1275244"/>
            <a:ext cx="6105832" cy="3748981"/>
          </a:xfrm>
          <a:prstGeom prst="rect">
            <a:avLst/>
          </a:prstGeom>
        </p:spPr>
      </p:pic>
      <p:sp>
        <p:nvSpPr>
          <p:cNvPr id="21" name="TextBox 20">
            <a:extLst>
              <a:ext uri="{FF2B5EF4-FFF2-40B4-BE49-F238E27FC236}">
                <a16:creationId xmlns:a16="http://schemas.microsoft.com/office/drawing/2014/main" id="{3D8CB820-B6FF-2B32-FA3F-F0DDFEFBDB98}"/>
              </a:ext>
            </a:extLst>
          </p:cNvPr>
          <p:cNvSpPr txBox="1"/>
          <p:nvPr/>
        </p:nvSpPr>
        <p:spPr>
          <a:xfrm>
            <a:off x="2138365" y="5020179"/>
            <a:ext cx="4202776" cy="830997"/>
          </a:xfrm>
          <a:prstGeom prst="rect">
            <a:avLst/>
          </a:prstGeom>
          <a:noFill/>
        </p:spPr>
        <p:txBody>
          <a:bodyPr wrap="square">
            <a:spAutoFit/>
          </a:bodyPr>
          <a:lstStyle/>
          <a:p>
            <a:pPr algn="ctr"/>
            <a:endParaRPr lang="en-IN" sz="12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r>
              <a:rPr lang="en-US" sz="12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12. Policy-to-Practice Pathway for Patient Safety and Duty of </a:t>
            </a:r>
            <a:r>
              <a:rPr lang="en-US" sz="1200" b="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Candour</a:t>
            </a:r>
            <a:endParaRPr lang="en-US" sz="12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r>
              <a:rPr lang="en-US" sz="1200" dirty="0">
                <a:solidFill>
                  <a:schemeClr val="bg1"/>
                </a:solidFill>
                <a:latin typeface="Arial" panose="020B0604020202020204" pitchFamily="34" charset="0"/>
                <a:ea typeface="Calibri" panose="020F0502020204030204" pitchFamily="34" charset="0"/>
                <a:cs typeface="Arial" panose="020B0604020202020204" pitchFamily="34" charset="0"/>
              </a:rPr>
              <a:t>(Source: </a:t>
            </a:r>
            <a:r>
              <a:rPr lang="en-IN" sz="12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Theiashub</a:t>
            </a:r>
            <a:r>
              <a:rPr lang="en-IN" sz="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2025)</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9977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356485" y="-68212"/>
            <a:ext cx="4748981" cy="1569229"/>
          </a:xfrm>
        </p:spPr>
        <p:txBody>
          <a:bodyPr anchor="b" anchorCtr="0">
            <a:normAutofit fontScale="90000"/>
          </a:bodyPr>
          <a:lstStyle/>
          <a:p>
            <a:pPr algn="ctr"/>
            <a:r>
              <a:rPr lang="en-IN" dirty="0">
                <a:latin typeface="Arial" panose="020B0604020202020204" pitchFamily="34" charset="0"/>
                <a:cs typeface="Arial" panose="020B0604020202020204" pitchFamily="34" charset="0"/>
              </a:rPr>
              <a:t>Impact on Quality, Efficiency and Equity</a:t>
            </a: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idx="1"/>
          </p:nvPr>
        </p:nvSpPr>
        <p:spPr>
          <a:xfrm>
            <a:off x="570798" y="1993214"/>
            <a:ext cx="4144078" cy="2197786"/>
          </a:xfrm>
        </p:spPr>
        <p:txBody>
          <a:bodyPr>
            <a:noAutofit/>
          </a:bodyPr>
          <a:lstStyle/>
          <a:p>
            <a:r>
              <a:rPr lang="en-IN" sz="2000" dirty="0">
                <a:latin typeface="Arial" panose="020B0604020202020204" pitchFamily="34" charset="0"/>
                <a:cs typeface="Arial" panose="020B0604020202020204" pitchFamily="34" charset="0"/>
              </a:rPr>
              <a:t>Patient safety, effectiveness and public confidence was undermined in the delayed action.</a:t>
            </a:r>
          </a:p>
          <a:p>
            <a:r>
              <a:rPr lang="en-IN" sz="2000" dirty="0">
                <a:latin typeface="Arial" panose="020B0604020202020204" pitchFamily="34" charset="0"/>
                <a:cs typeface="Arial" panose="020B0604020202020204" pitchFamily="34" charset="0"/>
              </a:rPr>
              <a:t>Avoidable harm and unequal protection to vulnerable newborns and families (ONS, 2026)</a:t>
            </a:r>
          </a:p>
          <a:p>
            <a:r>
              <a:rPr lang="en-IN" sz="2000" dirty="0">
                <a:latin typeface="Arial" panose="020B0604020202020204" pitchFamily="34" charset="0"/>
                <a:cs typeface="Arial" panose="020B0604020202020204" pitchFamily="34" charset="0"/>
              </a:rPr>
              <a:t>Law enforcement, investigations and disruption of the workforce put the organisation under significant pressure.</a:t>
            </a: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213834" y="6333652"/>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latin typeface="Arial" panose="020B0604020202020204" pitchFamily="34" charset="0"/>
                <a:cs typeface="Arial" panose="020B060402020202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14</a:t>
            </a:fld>
            <a:endParaRPr kumimoji="0" lang="en-US" altLang="zh-CN" sz="1200" u="none" strike="noStrike" kern="1200" cap="none" spc="0" normalizeH="0" baseline="0" dirty="0">
              <a:ln>
                <a:noFill/>
              </a:ln>
              <a:solidFill>
                <a:schemeClr val="bg1"/>
              </a:solidFill>
              <a:effectLst/>
              <a:uLnTx/>
              <a:uFillTx/>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a:xfrm>
            <a:off x="11213834" y="6335907"/>
            <a:ext cx="458592" cy="365125"/>
          </a:xfrm>
        </p:spPr>
        <p:txBody>
          <a:bodyPr/>
          <a:lstStyle/>
          <a:p>
            <a:fld id="{47FEACEE-25B4-4A2D-B147-27296E36371D}" type="slidenum">
              <a:rPr lang="en-US" altLang="zh-CN" noProof="0" smtClean="0">
                <a:latin typeface="Arial" panose="020B0604020202020204" pitchFamily="34" charset="0"/>
                <a:cs typeface="Arial" panose="020B0604020202020204" pitchFamily="34" charset="0"/>
              </a:rPr>
              <a:pPr/>
              <a:t>14</a:t>
            </a:fld>
            <a:endParaRPr lang="en-US" altLang="zh-CN" noProof="0" dirty="0">
              <a:latin typeface="Arial" panose="020B0604020202020204" pitchFamily="34" charset="0"/>
              <a:cs typeface="Arial" panose="020B0604020202020204" pitchFamily="34" charset="0"/>
            </a:endParaRPr>
          </a:p>
        </p:txBody>
      </p:sp>
      <p:pic>
        <p:nvPicPr>
          <p:cNvPr id="6" name="Picture 5" descr="Child and infant mortality in England and Wales - Office for National  Statistics">
            <a:extLst>
              <a:ext uri="{FF2B5EF4-FFF2-40B4-BE49-F238E27FC236}">
                <a16:creationId xmlns:a16="http://schemas.microsoft.com/office/drawing/2014/main" id="{08836D13-AEA8-9817-F1BE-116A37B5B4D1}"/>
              </a:ext>
            </a:extLst>
          </p:cNvPr>
          <p:cNvPicPr>
            <a:picLocks noChangeAspect="1"/>
          </p:cNvPicPr>
          <p:nvPr/>
        </p:nvPicPr>
        <p:blipFill>
          <a:blip r:embed="rId3"/>
          <a:srcRect b="19831"/>
          <a:stretch>
            <a:fillRect/>
          </a:stretch>
        </p:blipFill>
        <p:spPr>
          <a:xfrm>
            <a:off x="4714876" y="1501017"/>
            <a:ext cx="6966023" cy="4126476"/>
          </a:xfrm>
          <a:prstGeom prst="rect">
            <a:avLst/>
          </a:prstGeom>
        </p:spPr>
      </p:pic>
      <p:sp>
        <p:nvSpPr>
          <p:cNvPr id="11" name="TextBox 10">
            <a:extLst>
              <a:ext uri="{FF2B5EF4-FFF2-40B4-BE49-F238E27FC236}">
                <a16:creationId xmlns:a16="http://schemas.microsoft.com/office/drawing/2014/main" id="{CED12F9F-7A3A-20FF-D0A7-1E845AFEB46F}"/>
              </a:ext>
            </a:extLst>
          </p:cNvPr>
          <p:cNvSpPr txBox="1"/>
          <p:nvPr/>
        </p:nvSpPr>
        <p:spPr>
          <a:xfrm>
            <a:off x="5417574" y="5792184"/>
            <a:ext cx="6096000" cy="646331"/>
          </a:xfrm>
          <a:prstGeom prst="rect">
            <a:avLst/>
          </a:prstGeom>
          <a:noFill/>
        </p:spPr>
        <p:txBody>
          <a:bodyPr wrap="square">
            <a:spAutoFit/>
          </a:bodyPr>
          <a:lstStyle/>
          <a:p>
            <a:pPr algn="ctr"/>
            <a:endParaRPr lang="en-IN" sz="1200" b="1" dirty="0">
              <a:solidFill>
                <a:schemeClr val="bg1"/>
              </a:solidFill>
              <a:latin typeface="Arial" panose="020B0604020202020204" pitchFamily="34" charset="0"/>
              <a:cs typeface="Arial" panose="020B0604020202020204" pitchFamily="34" charset="0"/>
            </a:endParaRPr>
          </a:p>
          <a:p>
            <a:pPr algn="ctr"/>
            <a:r>
              <a:rPr lang="en-US" sz="1200" b="1" dirty="0">
                <a:solidFill>
                  <a:schemeClr val="bg1"/>
                </a:solidFill>
                <a:latin typeface="Arial" panose="020B0604020202020204" pitchFamily="34" charset="0"/>
                <a:cs typeface="Arial" panose="020B0604020202020204" pitchFamily="34" charset="0"/>
              </a:rPr>
              <a:t>Figure 13. Infant Mortality Inequalities by Deprivation in England, 2024</a:t>
            </a:r>
          </a:p>
          <a:p>
            <a:pPr algn="ctr"/>
            <a:r>
              <a:rPr lang="en-US" sz="1200" dirty="0">
                <a:solidFill>
                  <a:schemeClr val="bg1"/>
                </a:solidFill>
                <a:latin typeface="Arial" panose="020B0604020202020204" pitchFamily="34" charset="0"/>
                <a:cs typeface="Arial" panose="020B0604020202020204" pitchFamily="34" charset="0"/>
              </a:rPr>
              <a:t>(Source: </a:t>
            </a:r>
            <a:r>
              <a:rPr lang="en-IN" sz="1200" dirty="0">
                <a:solidFill>
                  <a:schemeClr val="bg1"/>
                </a:solidFill>
                <a:latin typeface="Arial" panose="020B0604020202020204" pitchFamily="34" charset="0"/>
                <a:cs typeface="Arial" panose="020B0604020202020204" pitchFamily="34" charset="0"/>
              </a:rPr>
              <a:t>ONS, 2026)</a:t>
            </a:r>
          </a:p>
        </p:txBody>
      </p:sp>
    </p:spTree>
    <p:extLst>
      <p:ext uri="{BB962C8B-B14F-4D97-AF65-F5344CB8AC3E}">
        <p14:creationId xmlns:p14="http://schemas.microsoft.com/office/powerpoint/2010/main" val="3493497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9D75AE2-91F4-82F6-2D18-77D0B76E9648}"/>
              </a:ext>
            </a:extLst>
          </p:cNvPr>
          <p:cNvSpPr>
            <a:spLocks noGrp="1"/>
          </p:cNvSpPr>
          <p:nvPr>
            <p:ph type="title"/>
          </p:nvPr>
        </p:nvSpPr>
        <p:spPr>
          <a:xfrm>
            <a:off x="471948" y="544860"/>
            <a:ext cx="5940107" cy="1467296"/>
          </a:xfrm>
        </p:spPr>
        <p:txBody>
          <a:bodyPr>
            <a:normAutofit fontScale="90000"/>
          </a:bodyPr>
          <a:lstStyle/>
          <a:p>
            <a:r>
              <a:rPr lang="en-IN" dirty="0"/>
              <a:t>Service Improvement Priorities and Recommendations</a:t>
            </a:r>
            <a:br>
              <a:rPr lang="en-IN" dirty="0"/>
            </a:br>
            <a:endParaRPr lang="en-IN" dirty="0"/>
          </a:p>
        </p:txBody>
      </p:sp>
      <p:sp>
        <p:nvSpPr>
          <p:cNvPr id="10" name="Content Placeholder 9">
            <a:extLst>
              <a:ext uri="{FF2B5EF4-FFF2-40B4-BE49-F238E27FC236}">
                <a16:creationId xmlns:a16="http://schemas.microsoft.com/office/drawing/2014/main" id="{48059EE1-8F96-7B36-4314-32632295B808}"/>
              </a:ext>
            </a:extLst>
          </p:cNvPr>
          <p:cNvSpPr>
            <a:spLocks noGrp="1"/>
          </p:cNvSpPr>
          <p:nvPr>
            <p:ph idx="30"/>
          </p:nvPr>
        </p:nvSpPr>
        <p:spPr>
          <a:xfrm>
            <a:off x="412410" y="4575781"/>
            <a:ext cx="9445957" cy="1642139"/>
          </a:xfrm>
        </p:spPr>
        <p:txBody>
          <a:bodyPr>
            <a:normAutofit/>
          </a:bodyPr>
          <a:lstStyle/>
          <a:p>
            <a:r>
              <a:rPr lang="en-IN" sz="2000" dirty="0"/>
              <a:t>Real-time mortality monitoring and Escalation triggers</a:t>
            </a:r>
          </a:p>
          <a:p>
            <a:r>
              <a:rPr lang="en-IN" sz="2000" dirty="0"/>
              <a:t>Have swift, independent investigations of unusual deaths or collapses.</a:t>
            </a:r>
          </a:p>
          <a:p>
            <a:r>
              <a:rPr lang="en-IN" sz="2000" dirty="0"/>
              <a:t>Empower safe staffing, protected speaking up, board accountability and family involvement (NHS England, 2025)</a:t>
            </a:r>
          </a:p>
          <a:p>
            <a:endParaRPr lang="en-IN" sz="2000" dirty="0"/>
          </a:p>
        </p:txBody>
      </p:sp>
      <p:sp>
        <p:nvSpPr>
          <p:cNvPr id="5" name="Slide Number Placeholder 4">
            <a:extLst>
              <a:ext uri="{FF2B5EF4-FFF2-40B4-BE49-F238E27FC236}">
                <a16:creationId xmlns:a16="http://schemas.microsoft.com/office/drawing/2014/main" id="{B88E60D7-46A1-CEB5-A925-5292F477213A}"/>
              </a:ext>
            </a:extLst>
          </p:cNvPr>
          <p:cNvSpPr>
            <a:spLocks noGrp="1"/>
          </p:cNvSpPr>
          <p:nvPr>
            <p:ph type="sldNum" sz="quarter" idx="29"/>
          </p:nvPr>
        </p:nvSpPr>
        <p:spPr/>
        <p:txBody>
          <a:bodyPr/>
          <a:lstStyle/>
          <a:p>
            <a:fld id="{47FEACEE-25B4-4A2D-B147-27296E36371D}" type="slidenum">
              <a:rPr lang="en-US" altLang="zh-CN" noProof="0" smtClean="0"/>
              <a:pPr/>
              <a:t>15</a:t>
            </a:fld>
            <a:endParaRPr lang="en-US" altLang="zh-CN" noProof="0" dirty="0"/>
          </a:p>
        </p:txBody>
      </p:sp>
      <p:graphicFrame>
        <p:nvGraphicFramePr>
          <p:cNvPr id="11" name="Content Placeholder 10">
            <a:extLst>
              <a:ext uri="{FF2B5EF4-FFF2-40B4-BE49-F238E27FC236}">
                <a16:creationId xmlns:a16="http://schemas.microsoft.com/office/drawing/2014/main" id="{2A1A01AA-432B-4F38-2448-68DE93877A44}"/>
              </a:ext>
            </a:extLst>
          </p:cNvPr>
          <p:cNvGraphicFramePr>
            <a:graphicFrameLocks noGrp="1"/>
          </p:cNvGraphicFramePr>
          <p:nvPr>
            <p:ph idx="1"/>
            <p:extLst>
              <p:ext uri="{D42A27DB-BD31-4B8C-83A1-F6EECF244321}">
                <p14:modId xmlns:p14="http://schemas.microsoft.com/office/powerpoint/2010/main" val="2834496975"/>
              </p:ext>
            </p:extLst>
          </p:nvPr>
        </p:nvGraphicFramePr>
        <p:xfrm>
          <a:off x="6412055" y="1019175"/>
          <a:ext cx="5486400" cy="3243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C48B8990-031C-E187-B16F-769C2FB669C2}"/>
              </a:ext>
            </a:extLst>
          </p:cNvPr>
          <p:cNvSpPr txBox="1"/>
          <p:nvPr/>
        </p:nvSpPr>
        <p:spPr>
          <a:xfrm>
            <a:off x="2685897" y="3021997"/>
            <a:ext cx="3505354" cy="814005"/>
          </a:xfrm>
          <a:prstGeom prst="rect">
            <a:avLst/>
          </a:prstGeom>
          <a:noFill/>
        </p:spPr>
        <p:txBody>
          <a:bodyPr wrap="square">
            <a:spAutoFit/>
          </a:bodyPr>
          <a:lstStyle/>
          <a:p>
            <a:pPr algn="ctr">
              <a:lnSpc>
                <a:spcPct val="115000"/>
              </a:lnSpc>
              <a:spcAft>
                <a:spcPts val="800"/>
              </a:spcAft>
              <a:buNone/>
            </a:pP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Figure 14. </a:t>
            </a:r>
            <a:r>
              <a:rPr lang="en-US" sz="12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Prioritised</a:t>
            </a:r>
            <a:r>
              <a:rPr lang="en-US"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Service Improvement Pathway for Neonatal Safety</a:t>
            </a:r>
          </a:p>
          <a:p>
            <a:pPr algn="ctr">
              <a:lnSpc>
                <a:spcPct val="115000"/>
              </a:lnSpc>
              <a:spcAft>
                <a:spcPts val="800"/>
              </a:spcAft>
              <a:buNone/>
            </a:pPr>
            <a:r>
              <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US"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NHS England, 2025</a:t>
            </a:r>
            <a:r>
              <a:rPr lang="en-IN"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071472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CBE2D-1E9B-E01D-855E-1BA7EC542B39}"/>
              </a:ext>
            </a:extLst>
          </p:cNvPr>
          <p:cNvSpPr>
            <a:spLocks noGrp="1"/>
          </p:cNvSpPr>
          <p:nvPr>
            <p:ph type="title"/>
          </p:nvPr>
        </p:nvSpPr>
        <p:spPr>
          <a:xfrm>
            <a:off x="1465006" y="740664"/>
            <a:ext cx="8908026" cy="1737360"/>
          </a:xfrm>
        </p:spPr>
        <p:txBody>
          <a:bodyPr>
            <a:normAutofit/>
          </a:bodyPr>
          <a:lstStyle/>
          <a:p>
            <a:pPr algn="ctr"/>
            <a:r>
              <a:rPr lang="en-IN" dirty="0"/>
              <a:t>Conclusion and Component 2 Report Structure</a:t>
            </a:r>
            <a:br>
              <a:rPr lang="en-IN" dirty="0"/>
            </a:br>
            <a:endParaRPr lang="en-IN" dirty="0"/>
          </a:p>
        </p:txBody>
      </p:sp>
      <p:sp>
        <p:nvSpPr>
          <p:cNvPr id="4" name="Content Placeholder 3">
            <a:extLst>
              <a:ext uri="{FF2B5EF4-FFF2-40B4-BE49-F238E27FC236}">
                <a16:creationId xmlns:a16="http://schemas.microsoft.com/office/drawing/2014/main" id="{677A20C6-55D8-C3D8-FCD4-ED5B1850B58B}"/>
              </a:ext>
            </a:extLst>
          </p:cNvPr>
          <p:cNvSpPr>
            <a:spLocks noGrp="1"/>
          </p:cNvSpPr>
          <p:nvPr>
            <p:ph idx="30"/>
          </p:nvPr>
        </p:nvSpPr>
        <p:spPr>
          <a:xfrm>
            <a:off x="675967" y="2347055"/>
            <a:ext cx="10670689" cy="3374136"/>
          </a:xfrm>
        </p:spPr>
        <p:txBody>
          <a:bodyPr>
            <a:normAutofit/>
          </a:bodyPr>
          <a:lstStyle/>
          <a:p>
            <a:r>
              <a:rPr lang="en-IN" sz="2400" dirty="0"/>
              <a:t>The report will set the scene and provide a context for the case and quality-management.</a:t>
            </a:r>
          </a:p>
          <a:p>
            <a:r>
              <a:rPr lang="en-IN" sz="2400" dirty="0"/>
              <a:t>It will review patient impact and service quality issues.</a:t>
            </a:r>
          </a:p>
          <a:p>
            <a:r>
              <a:rPr lang="en-IN" sz="2400" dirty="0"/>
              <a:t>Transparency in leadership, organisational learning and accountability is crucial to sustainable improvement.</a:t>
            </a:r>
          </a:p>
          <a:p>
            <a:endParaRPr lang="en-IN" sz="2400" dirty="0"/>
          </a:p>
        </p:txBody>
      </p:sp>
      <p:sp>
        <p:nvSpPr>
          <p:cNvPr id="5" name="Slide Number Placeholder 4">
            <a:extLst>
              <a:ext uri="{FF2B5EF4-FFF2-40B4-BE49-F238E27FC236}">
                <a16:creationId xmlns:a16="http://schemas.microsoft.com/office/drawing/2014/main" id="{BDB9AAA5-263B-183F-DCD3-D51C2ECA1157}"/>
              </a:ext>
            </a:extLst>
          </p:cNvPr>
          <p:cNvSpPr>
            <a:spLocks noGrp="1"/>
          </p:cNvSpPr>
          <p:nvPr>
            <p:ph type="sldNum" sz="quarter" idx="29"/>
          </p:nvPr>
        </p:nvSpPr>
        <p:spPr/>
        <p:txBody>
          <a:bodyPr/>
          <a:lstStyle/>
          <a:p>
            <a:fld id="{47FEACEE-25B4-4A2D-B147-27296E36371D}" type="slidenum">
              <a:rPr lang="en-US" altLang="zh-CN" noProof="0" smtClean="0"/>
              <a:pPr/>
              <a:t>16</a:t>
            </a:fld>
            <a:endParaRPr lang="en-US" altLang="zh-CN" noProof="0" dirty="0"/>
          </a:p>
        </p:txBody>
      </p:sp>
    </p:spTree>
    <p:extLst>
      <p:ext uri="{BB962C8B-B14F-4D97-AF65-F5344CB8AC3E}">
        <p14:creationId xmlns:p14="http://schemas.microsoft.com/office/powerpoint/2010/main" val="9792837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5FF9-EFDE-C3AC-653C-CB4FC6DD84CD}"/>
              </a:ext>
            </a:extLst>
          </p:cNvPr>
          <p:cNvSpPr>
            <a:spLocks noGrp="1"/>
          </p:cNvSpPr>
          <p:nvPr>
            <p:ph type="title"/>
          </p:nvPr>
        </p:nvSpPr>
        <p:spPr>
          <a:xfrm>
            <a:off x="4064231" y="167799"/>
            <a:ext cx="4663440" cy="1492567"/>
          </a:xfrm>
        </p:spPr>
        <p:txBody>
          <a:bodyPr/>
          <a:lstStyle/>
          <a:p>
            <a:r>
              <a:rPr lang="en-US" dirty="0"/>
              <a:t>References </a:t>
            </a:r>
          </a:p>
        </p:txBody>
      </p:sp>
      <p:sp>
        <p:nvSpPr>
          <p:cNvPr id="5" name="Slide Number Placeholder 4">
            <a:extLst>
              <a:ext uri="{FF2B5EF4-FFF2-40B4-BE49-F238E27FC236}">
                <a16:creationId xmlns:a16="http://schemas.microsoft.com/office/drawing/2014/main" id="{7593B932-4A51-C32F-B717-B426A7DB8CF2}"/>
              </a:ext>
            </a:extLst>
          </p:cNvPr>
          <p:cNvSpPr>
            <a:spLocks noGrp="1"/>
          </p:cNvSpPr>
          <p:nvPr>
            <p:ph type="sldNum" sz="quarter" idx="29"/>
          </p:nvPr>
        </p:nvSpPr>
        <p:spPr/>
        <p:txBody>
          <a:bodyPr/>
          <a:lstStyle/>
          <a:p>
            <a:fld id="{47FEACEE-25B4-4A2D-B147-27296E36371D}" type="slidenum">
              <a:rPr lang="en-US" altLang="zh-CN" noProof="0" smtClean="0"/>
              <a:pPr/>
              <a:t>17</a:t>
            </a:fld>
            <a:endParaRPr lang="en-US" altLang="zh-CN" noProof="0" dirty="0"/>
          </a:p>
        </p:txBody>
      </p:sp>
      <p:sp>
        <p:nvSpPr>
          <p:cNvPr id="7" name="Text Placeholder 13">
            <a:extLst>
              <a:ext uri="{FF2B5EF4-FFF2-40B4-BE49-F238E27FC236}">
                <a16:creationId xmlns:a16="http://schemas.microsoft.com/office/drawing/2014/main" id="{19F64E09-BC14-790E-C10C-4B04969371C9}"/>
              </a:ext>
            </a:extLst>
          </p:cNvPr>
          <p:cNvSpPr txBox="1">
            <a:spLocks/>
          </p:cNvSpPr>
          <p:nvPr/>
        </p:nvSpPr>
        <p:spPr>
          <a:xfrm>
            <a:off x="335382" y="776897"/>
            <a:ext cx="11189868" cy="4514049"/>
          </a:xfrm>
          <a:prstGeom prst="rect">
            <a:avLst/>
          </a:prstGeom>
        </p:spPr>
        <p:txBody>
          <a:bodyPr>
            <a:noAutofit/>
          </a:bodyPr>
          <a:lst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N" sz="800" dirty="0"/>
              <a:t>CQC (2024) </a:t>
            </a:r>
            <a:r>
              <a:rPr lang="en-IN" sz="800" i="1" dirty="0"/>
              <a:t>Countess of Chester Hospital NHS Foundation Trust. </a:t>
            </a:r>
            <a:r>
              <a:rPr lang="en-IN" sz="800" dirty="0"/>
              <a:t>Available at: </a:t>
            </a:r>
            <a:r>
              <a:rPr lang="en-IN" sz="800" u="sng" dirty="0">
                <a:hlinkClick r:id="rId2"/>
              </a:rPr>
              <a:t>https://api.cqc.org.uk/public/v1/reports/9322c026-9cc2-4985-8e90-72a6fee0ea23?20240214080045=&amp;utm</a:t>
            </a:r>
            <a:r>
              <a:rPr lang="en-IN" sz="800" dirty="0"/>
              <a:t> (Accessed: 20 July 2026).</a:t>
            </a:r>
          </a:p>
          <a:p>
            <a:r>
              <a:rPr lang="en-IN" sz="800" dirty="0"/>
              <a:t>CQC (2025) </a:t>
            </a:r>
            <a:r>
              <a:rPr lang="en-IN" sz="800" i="1" dirty="0"/>
              <a:t>CQC tells The Countess of Chester Hospital further improvements are needed in urgent and emergency services.</a:t>
            </a:r>
            <a:r>
              <a:rPr lang="en-IN" sz="800" dirty="0"/>
              <a:t> Available at: </a:t>
            </a:r>
            <a:r>
              <a:rPr lang="en-IN" sz="800" u="sng" dirty="0">
                <a:hlinkClick r:id="rId3"/>
              </a:rPr>
              <a:t>https://www.cqc.org.uk/press-release/cqc-tells-countess-chester-hospital-further-improvements-are-needed-urgent-and</a:t>
            </a:r>
            <a:r>
              <a:rPr lang="en-IN" sz="800" dirty="0"/>
              <a:t> (Accessed: 20 July 2026).</a:t>
            </a:r>
          </a:p>
          <a:p>
            <a:r>
              <a:rPr lang="en-IN" sz="800" dirty="0"/>
              <a:t>Government of UK (2024) </a:t>
            </a:r>
            <a:r>
              <a:rPr lang="en-IN" sz="800" i="1" dirty="0"/>
              <a:t>Findings of the call for evidence on the statutory duty of candour. </a:t>
            </a:r>
            <a:r>
              <a:rPr lang="en-IN" sz="800" dirty="0"/>
              <a:t>Available at: </a:t>
            </a:r>
            <a:r>
              <a:rPr lang="en-IN" sz="800" u="sng" dirty="0">
                <a:hlinkClick r:id="rId4"/>
              </a:rPr>
              <a:t>https://www.gov.uk/government/publications/findings-of-the-call-for-evidence-on-the-statutory-duty-of-candour/findings-of-the-call-for-evidence-on-the-statutory-duty-of-candour</a:t>
            </a:r>
            <a:r>
              <a:rPr lang="en-IN" sz="800" dirty="0"/>
              <a:t> (Accessed: </a:t>
            </a:r>
            <a:r>
              <a:rPr lang="en-US" sz="800" dirty="0"/>
              <a:t>15</a:t>
            </a:r>
            <a:r>
              <a:rPr lang="en-IN" sz="800" dirty="0"/>
              <a:t> July 2026).</a:t>
            </a:r>
          </a:p>
          <a:p>
            <a:r>
              <a:rPr lang="en-IN" sz="800" dirty="0"/>
              <a:t>IHI (2024) </a:t>
            </a:r>
            <a:r>
              <a:rPr lang="en-IN" sz="800" i="1" dirty="0"/>
              <a:t>RCA2: Improving Root Cause Analyses and Actions to Prevent Harm. </a:t>
            </a:r>
            <a:r>
              <a:rPr lang="en-IN" sz="800" dirty="0"/>
              <a:t>Available at: </a:t>
            </a:r>
            <a:r>
              <a:rPr lang="en-IN" sz="800" u="sng" dirty="0">
                <a:hlinkClick r:id="rId5"/>
              </a:rPr>
              <a:t>https://www.ihi.org/library/tools/rca2-improving-root-cause-analyses-and-actions-prevent-harm</a:t>
            </a:r>
            <a:r>
              <a:rPr lang="en-IN" sz="800" dirty="0"/>
              <a:t> (Accessed: 20 July 2026).</a:t>
            </a:r>
          </a:p>
          <a:p>
            <a:r>
              <a:rPr lang="en-IN" sz="800" dirty="0" err="1"/>
              <a:t>Kumah</a:t>
            </a:r>
            <a:r>
              <a:rPr lang="en-IN" sz="800" dirty="0"/>
              <a:t>, A., </a:t>
            </a:r>
            <a:r>
              <a:rPr lang="en-IN" sz="800" dirty="0" err="1"/>
              <a:t>Nwogu</a:t>
            </a:r>
            <a:r>
              <a:rPr lang="en-IN" sz="800" dirty="0"/>
              <a:t>, C.N., </a:t>
            </a:r>
            <a:r>
              <a:rPr lang="en-IN" sz="800" dirty="0" err="1"/>
              <a:t>Issah</a:t>
            </a:r>
            <a:r>
              <a:rPr lang="en-IN" sz="800" dirty="0"/>
              <a:t>, A.R., </a:t>
            </a:r>
            <a:r>
              <a:rPr lang="en-IN" sz="800" dirty="0" err="1"/>
              <a:t>Obot</a:t>
            </a:r>
            <a:r>
              <a:rPr lang="en-IN" sz="800" dirty="0"/>
              <a:t>, E., </a:t>
            </a:r>
            <a:r>
              <a:rPr lang="en-IN" sz="800" dirty="0" err="1"/>
              <a:t>Kanamitie</a:t>
            </a:r>
            <a:r>
              <a:rPr lang="en-IN" sz="800" dirty="0"/>
              <a:t>, D.T., </a:t>
            </a:r>
            <a:r>
              <a:rPr lang="en-IN" sz="800" dirty="0" err="1"/>
              <a:t>Sifa</a:t>
            </a:r>
            <a:r>
              <a:rPr lang="en-IN" sz="800" dirty="0"/>
              <a:t>, J.S. and </a:t>
            </a:r>
            <a:r>
              <a:rPr lang="en-IN" sz="800" dirty="0" err="1"/>
              <a:t>Aidoo</a:t>
            </a:r>
            <a:r>
              <a:rPr lang="en-IN" sz="800" dirty="0"/>
              <a:t>, L.A. (2024) Cause-and-effect fishbone diagram: a tool for generating and organizing quality improvement ideas. Global Journal on Quality and Safety in Healthcare, 7(2), pp. 85–87.</a:t>
            </a:r>
          </a:p>
          <a:p>
            <a:r>
              <a:rPr lang="en-IN" sz="800" dirty="0"/>
              <a:t>NHS England (2022) </a:t>
            </a:r>
            <a:r>
              <a:rPr lang="en-IN" sz="800" i="1" dirty="0"/>
              <a:t>Patient Safety Incident Response Framework</a:t>
            </a:r>
            <a:r>
              <a:rPr lang="en-IN" sz="800" dirty="0"/>
              <a:t>. Available at: </a:t>
            </a:r>
            <a:r>
              <a:rPr lang="en-IN" sz="800" u="sng" dirty="0">
                <a:hlinkClick r:id="rId6"/>
              </a:rPr>
              <a:t>https://www.england.nhs.uk/patient-safety/patient-safety-insight/incident-response-framework</a:t>
            </a:r>
            <a:r>
              <a:rPr lang="en-IN" sz="800" dirty="0"/>
              <a:t> (Accessed: </a:t>
            </a:r>
            <a:r>
              <a:rPr lang="en-US" sz="800" dirty="0"/>
              <a:t>17</a:t>
            </a:r>
            <a:r>
              <a:rPr lang="en-IN" sz="800" dirty="0"/>
              <a:t> July 2026).</a:t>
            </a:r>
          </a:p>
          <a:p>
            <a:r>
              <a:rPr lang="en-IN" sz="800" dirty="0"/>
              <a:t>NHS England (2025) </a:t>
            </a:r>
            <a:r>
              <a:rPr lang="en-IN" sz="800" i="1" dirty="0"/>
              <a:t>Maternity and Neonatal Infrastructure Review Findings. </a:t>
            </a:r>
            <a:r>
              <a:rPr lang="en-IN" sz="800" dirty="0"/>
              <a:t>Available at: </a:t>
            </a:r>
            <a:r>
              <a:rPr lang="en-IN" sz="800" u="sng" dirty="0">
                <a:hlinkClick r:id="rId7"/>
              </a:rPr>
              <a:t>https://www.england.nhs.uk/long-read/maternity-and-neonatal-infrastructure-review-findings</a:t>
            </a:r>
            <a:r>
              <a:rPr lang="en-IN" sz="800" dirty="0"/>
              <a:t> (Accessed: </a:t>
            </a:r>
            <a:r>
              <a:rPr lang="en-US" sz="800" dirty="0"/>
              <a:t>19 July</a:t>
            </a:r>
            <a:r>
              <a:rPr lang="en-IN" sz="800" dirty="0"/>
              <a:t> 2026).</a:t>
            </a:r>
          </a:p>
          <a:p>
            <a:r>
              <a:rPr lang="en-IN" sz="800" dirty="0"/>
              <a:t>NMC (2023) </a:t>
            </a:r>
            <a:r>
              <a:rPr lang="en-IN" sz="800" i="1" dirty="0"/>
              <a:t>Raising</a:t>
            </a:r>
            <a:r>
              <a:rPr lang="en-IN" sz="800" dirty="0"/>
              <a:t> </a:t>
            </a:r>
            <a:r>
              <a:rPr lang="en-IN" sz="800" i="1" dirty="0"/>
              <a:t>concerns: Guidance for nurses, midwives and nursing associates.</a:t>
            </a:r>
            <a:r>
              <a:rPr lang="en-IN" sz="800" dirty="0"/>
              <a:t> Available at: </a:t>
            </a:r>
            <a:r>
              <a:rPr lang="en-IN" sz="800" u="sng" dirty="0">
                <a:hlinkClick r:id="rId8"/>
              </a:rPr>
              <a:t>https://www.nmc.org.uk/standards/guidance/raising-concerns-guidance-for-nurses-and-midwives</a:t>
            </a:r>
            <a:r>
              <a:rPr lang="en-IN" sz="800" dirty="0"/>
              <a:t> (Accessed: 20 July 2026).</a:t>
            </a:r>
          </a:p>
          <a:p>
            <a:r>
              <a:rPr lang="en-IN" sz="800" dirty="0"/>
              <a:t>Office for National Statistics (2026) </a:t>
            </a:r>
            <a:r>
              <a:rPr lang="en-IN" sz="800" i="1" dirty="0"/>
              <a:t>Child and infant mortality in England and Wales: 2024. </a:t>
            </a:r>
            <a:r>
              <a:rPr lang="en-IN" sz="800" dirty="0"/>
              <a:t>Available at: </a:t>
            </a:r>
            <a:r>
              <a:rPr lang="en-IN" sz="800" u="sng" dirty="0">
                <a:hlinkClick r:id="rId9"/>
              </a:rPr>
              <a:t>https://www.ons.gov.uk/peoplepopulationandcommunity/birthsdeathsandmarriages/deaths/bulletins/childhoodinfantandperinatalmortalityinenglandandwales/2024</a:t>
            </a:r>
            <a:r>
              <a:rPr lang="en-IN" sz="800" dirty="0"/>
              <a:t> (Accessed: 20 July 2026).</a:t>
            </a:r>
          </a:p>
          <a:p>
            <a:r>
              <a:rPr lang="en-IN" sz="800" dirty="0"/>
              <a:t>RCNI (2025) </a:t>
            </a:r>
            <a:r>
              <a:rPr lang="en-IN" sz="800" i="1" dirty="0"/>
              <a:t>Raising concerns: How the </a:t>
            </a:r>
            <a:r>
              <a:rPr lang="en-IN" sz="800" i="1" dirty="0" err="1"/>
              <a:t>Letby</a:t>
            </a:r>
            <a:r>
              <a:rPr lang="en-IN" sz="800" i="1" dirty="0"/>
              <a:t> case highlights urgent need for culture change. </a:t>
            </a:r>
            <a:r>
              <a:rPr lang="en-IN" sz="800" dirty="0"/>
              <a:t>Available at: </a:t>
            </a:r>
            <a:r>
              <a:rPr lang="en-IN" sz="800" u="sng" dirty="0">
                <a:hlinkClick r:id="rId10"/>
              </a:rPr>
              <a:t>https://journals.rcni.com/nursing-standard/analysis/raising-concerns-how-the-letby-case-highlights-urgent-need-for-culture-change-ns.38.9.8.s5</a:t>
            </a:r>
            <a:r>
              <a:rPr lang="en-IN" sz="800" dirty="0"/>
              <a:t> (Accessed: </a:t>
            </a:r>
            <a:r>
              <a:rPr lang="en-US" sz="800" dirty="0"/>
              <a:t>15</a:t>
            </a:r>
            <a:r>
              <a:rPr lang="en-IN" sz="800" dirty="0"/>
              <a:t> July 2026).</a:t>
            </a:r>
          </a:p>
          <a:p>
            <a:r>
              <a:rPr lang="en-IN" sz="800" dirty="0" err="1"/>
              <a:t>Theguardian</a:t>
            </a:r>
            <a:r>
              <a:rPr lang="en-IN" sz="800" dirty="0"/>
              <a:t> (2025) A superbug, doctor shortages and a neonatal unit out of its depth: failures at Lucy </a:t>
            </a:r>
            <a:r>
              <a:rPr lang="en-IN" sz="800" dirty="0" err="1"/>
              <a:t>Letby</a:t>
            </a:r>
            <a:r>
              <a:rPr lang="en-IN" sz="800" dirty="0"/>
              <a:t> hospital revealed. Available at: </a:t>
            </a:r>
            <a:r>
              <a:rPr lang="en-IN" sz="800" u="sng" dirty="0">
                <a:hlinkClick r:id="rId11"/>
              </a:rPr>
              <a:t>https://www.theguardian.com/uk-news/article/2024/sep/08/a-superbug-doctor-shortages-and-a-neonatal-unit-out-of-its-depth-failures-at-lucy-letby-hospital-revealed</a:t>
            </a:r>
            <a:r>
              <a:rPr lang="en-IN" sz="800" dirty="0"/>
              <a:t> (Accessed: </a:t>
            </a:r>
            <a:r>
              <a:rPr lang="en-US" sz="800" dirty="0"/>
              <a:t>17</a:t>
            </a:r>
            <a:r>
              <a:rPr lang="en-IN" sz="800" dirty="0"/>
              <a:t> July 2026).</a:t>
            </a:r>
          </a:p>
          <a:p>
            <a:r>
              <a:rPr lang="en-IN" sz="800" dirty="0" err="1"/>
              <a:t>Theiashub</a:t>
            </a:r>
            <a:r>
              <a:rPr lang="en-IN" sz="800" dirty="0"/>
              <a:t> (2025) National Health Policy: A Comprehensive Framework for India’s Healthcare Transformation. Available at: </a:t>
            </a:r>
            <a:r>
              <a:rPr lang="en-IN" sz="800" u="sng" dirty="0">
                <a:hlinkClick r:id="rId12"/>
              </a:rPr>
              <a:t>https://theiashub.com/upsc-notes/upsc-mains-marks-booster/national-health-policy-india-goals-drawbacks-way-forward</a:t>
            </a:r>
            <a:r>
              <a:rPr lang="en-IN" sz="800" dirty="0"/>
              <a:t> (Accessed: </a:t>
            </a:r>
            <a:r>
              <a:rPr lang="en-US" sz="800" dirty="0"/>
              <a:t>18</a:t>
            </a:r>
            <a:r>
              <a:rPr lang="en-IN" sz="800" dirty="0"/>
              <a:t> July 2026).</a:t>
            </a:r>
          </a:p>
          <a:p>
            <a:r>
              <a:rPr lang="en-IN" sz="800" dirty="0" err="1"/>
              <a:t>Thirlwall</a:t>
            </a:r>
            <a:r>
              <a:rPr lang="en-IN" sz="800" dirty="0"/>
              <a:t> Inquiry (2024)</a:t>
            </a:r>
            <a:r>
              <a:rPr lang="en-IN" sz="800" i="1" dirty="0"/>
              <a:t> Closing Remarks from Lady Justice </a:t>
            </a:r>
            <a:r>
              <a:rPr lang="en-IN" sz="800" i="1" dirty="0" err="1"/>
              <a:t>Thirlwall</a:t>
            </a:r>
            <a:r>
              <a:rPr lang="en-IN" sz="800" dirty="0"/>
              <a:t>. Available at: </a:t>
            </a:r>
            <a:r>
              <a:rPr lang="en-IN" sz="800" u="sng" dirty="0">
                <a:hlinkClick r:id="rId13"/>
              </a:rPr>
              <a:t>https://thirlwall.public-inquiry.uk/</a:t>
            </a:r>
            <a:r>
              <a:rPr lang="en-IN" sz="800" dirty="0"/>
              <a:t> (Accessed: 20 July 2026).</a:t>
            </a:r>
          </a:p>
          <a:p>
            <a:r>
              <a:rPr lang="en-IN" sz="800" dirty="0" err="1"/>
              <a:t>Thirlwall</a:t>
            </a:r>
            <a:r>
              <a:rPr lang="en-IN" sz="800" dirty="0"/>
              <a:t> Inquiry (2024) </a:t>
            </a:r>
            <a:r>
              <a:rPr lang="en-IN" sz="800" i="1" dirty="0"/>
              <a:t>Opening Remarks by Lady Justice </a:t>
            </a:r>
            <a:r>
              <a:rPr lang="en-IN" sz="800" i="1" dirty="0" err="1"/>
              <a:t>Thirlwall</a:t>
            </a:r>
            <a:r>
              <a:rPr lang="en-IN" sz="800" i="1" dirty="0"/>
              <a:t>.</a:t>
            </a:r>
            <a:r>
              <a:rPr lang="en-IN" sz="800" dirty="0"/>
              <a:t> Available at: </a:t>
            </a:r>
            <a:r>
              <a:rPr lang="en-IN" sz="800" u="sng" dirty="0">
                <a:hlinkClick r:id="rId14"/>
              </a:rPr>
              <a:t>https://thirlwall.public-inquiry.uk/wp-content/uploads/2024/09/Thirlwall-Inquiry-Transcript-Opening-Statements-10-September-2024.pdf</a:t>
            </a:r>
            <a:r>
              <a:rPr lang="en-IN" sz="800" dirty="0"/>
              <a:t> (Accessed: </a:t>
            </a:r>
            <a:r>
              <a:rPr lang="en-US" sz="800" dirty="0"/>
              <a:t>17</a:t>
            </a:r>
            <a:r>
              <a:rPr lang="en-IN" sz="800" dirty="0"/>
              <a:t> July 2026).</a:t>
            </a:r>
          </a:p>
          <a:p>
            <a:r>
              <a:rPr lang="en-IN" sz="800" dirty="0"/>
              <a:t>UK Government (2024) </a:t>
            </a:r>
            <a:r>
              <a:rPr lang="en-IN" sz="800" i="1" dirty="0"/>
              <a:t>Government agrees scope of inquiry into Lucy </a:t>
            </a:r>
            <a:r>
              <a:rPr lang="en-IN" sz="800" i="1" dirty="0" err="1"/>
              <a:t>Letby’s</a:t>
            </a:r>
            <a:r>
              <a:rPr lang="en-IN" sz="800" i="1" dirty="0"/>
              <a:t> </a:t>
            </a:r>
            <a:r>
              <a:rPr lang="en-IN" sz="800" dirty="0"/>
              <a:t>crimes. Available at: </a:t>
            </a:r>
            <a:r>
              <a:rPr lang="en-IN" sz="800" u="sng" dirty="0">
                <a:hlinkClick r:id="rId15"/>
              </a:rPr>
              <a:t>https://www.gov.uk/government/news/government-agrees-scope-of-inquiry-into-lucy-letbys-crimes</a:t>
            </a:r>
            <a:r>
              <a:rPr lang="en-IN" sz="800" dirty="0"/>
              <a:t> (Accessed: </a:t>
            </a:r>
            <a:r>
              <a:rPr lang="en-US" sz="800" dirty="0"/>
              <a:t>18</a:t>
            </a:r>
            <a:r>
              <a:rPr lang="en-IN" sz="800" dirty="0"/>
              <a:t> July 2026).</a:t>
            </a:r>
          </a:p>
          <a:p>
            <a:r>
              <a:rPr lang="en-IN" sz="800" dirty="0"/>
              <a:t>WHO (2024)</a:t>
            </a:r>
            <a:r>
              <a:rPr lang="en-IN" sz="800" i="1" dirty="0"/>
              <a:t> Progress on patient safety on track.</a:t>
            </a:r>
            <a:r>
              <a:rPr lang="en-IN" sz="800" dirty="0"/>
              <a:t> Available at: </a:t>
            </a:r>
            <a:r>
              <a:rPr lang="en-IN" sz="800" u="sng" dirty="0">
                <a:hlinkClick r:id="rId16"/>
              </a:rPr>
              <a:t>https://www.who.int/news/item/18-06-2024-progress-on-patient-safety-on-track</a:t>
            </a:r>
            <a:r>
              <a:rPr lang="en-IN" sz="800" dirty="0"/>
              <a:t> (Accessed</a:t>
            </a:r>
            <a:r>
              <a:rPr lang="en-US" sz="800" dirty="0"/>
              <a:t>: 14</a:t>
            </a:r>
            <a:r>
              <a:rPr lang="en-IN" sz="800" dirty="0"/>
              <a:t> July 2026).</a:t>
            </a:r>
          </a:p>
          <a:p>
            <a:r>
              <a:rPr lang="en-IN" sz="800" dirty="0" err="1"/>
              <a:t>Youtube</a:t>
            </a:r>
            <a:r>
              <a:rPr lang="en-IN" sz="800" dirty="0"/>
              <a:t> (2025) </a:t>
            </a:r>
            <a:r>
              <a:rPr lang="en-IN" sz="800" i="1" dirty="0"/>
              <a:t>Lucy </a:t>
            </a:r>
            <a:r>
              <a:rPr lang="en-IN" sz="800" i="1" dirty="0" err="1"/>
              <a:t>Letby</a:t>
            </a:r>
            <a:r>
              <a:rPr lang="en-IN" sz="800" i="1" dirty="0"/>
              <a:t> cops arrest three hospital bosses where killer nurse murdered seve</a:t>
            </a:r>
            <a:r>
              <a:rPr lang="en-IN" sz="800" dirty="0"/>
              <a:t>n </a:t>
            </a:r>
            <a:r>
              <a:rPr lang="en-IN" sz="800" i="1" dirty="0"/>
              <a:t>babies</a:t>
            </a:r>
            <a:r>
              <a:rPr lang="en-IN" sz="800" dirty="0"/>
              <a:t>. Available at: </a:t>
            </a:r>
            <a:r>
              <a:rPr lang="en-IN" sz="800" u="sng" dirty="0">
                <a:hlinkClick r:id="rId17"/>
              </a:rPr>
              <a:t>https://www.youtube.com/watch?v=pFJi749evu4</a:t>
            </a:r>
            <a:r>
              <a:rPr lang="en-IN" sz="800" dirty="0"/>
              <a:t> (Accessed: </a:t>
            </a:r>
            <a:r>
              <a:rPr lang="en-US" sz="800" dirty="0"/>
              <a:t>14</a:t>
            </a:r>
            <a:r>
              <a:rPr lang="en-IN" sz="800" dirty="0"/>
              <a:t> July 2026). </a:t>
            </a:r>
          </a:p>
        </p:txBody>
      </p:sp>
    </p:spTree>
    <p:extLst>
      <p:ext uri="{BB962C8B-B14F-4D97-AF65-F5344CB8AC3E}">
        <p14:creationId xmlns:p14="http://schemas.microsoft.com/office/powerpoint/2010/main" val="422374777"/>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6">
      <a:majorFont>
        <a:latin typeface="Posterama"/>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TM9027928_win32_EF_v4" id="{FA821E7E-D625-4DCD-A30E-3216B54C8383}" vid="{DE28BE6C-8054-44B2-A92D-A1CAFC256BDB}"/>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DB3C62-858A-4A01-AFEF-21E0BB8CE262}">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B0009351-EDD4-484E-ACD6-D50CCB137637}">
  <ds:schemaRefs>
    <ds:schemaRef ds:uri="http://schemas.microsoft.com/sharepoint/v3/contenttype/forms"/>
  </ds:schemaRefs>
</ds:datastoreItem>
</file>

<file path=customXml/itemProps3.xml><?xml version="1.0" encoding="utf-8"?>
<ds:datastoreItem xmlns:ds="http://schemas.openxmlformats.org/officeDocument/2006/customXml" ds:itemID="{79897CAE-455D-42C9-A951-0C21BC122543}">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134</TotalTime>
  <Words>3000</Words>
  <Application>Microsoft Office PowerPoint</Application>
  <PresentationFormat>Widescreen</PresentationFormat>
  <Paragraphs>216</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等线</vt:lpstr>
      <vt:lpstr>Abadi</vt:lpstr>
      <vt:lpstr>Arial</vt:lpstr>
      <vt:lpstr>Calibri</vt:lpstr>
      <vt:lpstr>Posterama</vt:lpstr>
      <vt:lpstr>Posterama Text SemiBold</vt:lpstr>
      <vt:lpstr>Custom</vt:lpstr>
      <vt:lpstr>MSc Public Health and Social Care in Practice</vt:lpstr>
      <vt:lpstr>Presentation Aim and Quality Improvement Focus </vt:lpstr>
      <vt:lpstr>Background to the Lucy  Letby Case</vt:lpstr>
      <vt:lpstr>The Central Quality Assurance Problem</vt:lpstr>
      <vt:lpstr>Chronology of Missed Opportunities </vt:lpstr>
      <vt:lpstr>Systems-Based Safety Perspective </vt:lpstr>
      <vt:lpstr>Swiss Cheese Model Application </vt:lpstr>
      <vt:lpstr>Root Cause Analysis </vt:lpstr>
      <vt:lpstr>Fishbone Analysis of Contributing Factors </vt:lpstr>
      <vt:lpstr>Donabedian Model—Structure, Process and Outcomes </vt:lpstr>
      <vt:lpstr>Leadership, Governance and Organisational Culture </vt:lpstr>
      <vt:lpstr>Whistleblowing, Speaking Up and Professional Duty </vt:lpstr>
      <vt:lpstr>National and Local Policy Issues</vt:lpstr>
      <vt:lpstr>Impact on Quality, Efficiency and Equity</vt:lpstr>
      <vt:lpstr>Service Improvement Priorities and Recommendations </vt:lpstr>
      <vt:lpstr>Conclusion and Component 2 Report Structure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Public Health and Social Care in Practice</dc:title>
  <dc:creator>SOMA CHHETREE</dc:creator>
  <cp:lastModifiedBy>Dev Gajera</cp:lastModifiedBy>
  <cp:revision>6</cp:revision>
  <dcterms:created xsi:type="dcterms:W3CDTF">2026-07-20T07:53:34Z</dcterms:created>
  <dcterms:modified xsi:type="dcterms:W3CDTF">2026-07-20T19:35:06Z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