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23"/>
  </p:notesMasterIdLst>
  <p:handoutMasterIdLst>
    <p:handoutMasterId r:id="rId24"/>
  </p:handoutMasterIdLst>
  <p:sldIdLst>
    <p:sldId id="277" r:id="rId2"/>
    <p:sldId id="278" r:id="rId3"/>
    <p:sldId id="279" r:id="rId4"/>
    <p:sldId id="280" r:id="rId5"/>
    <p:sldId id="281" r:id="rId6"/>
    <p:sldId id="282" r:id="rId7"/>
    <p:sldId id="283" r:id="rId8"/>
    <p:sldId id="294" r:id="rId9"/>
    <p:sldId id="295" r:id="rId10"/>
    <p:sldId id="285" r:id="rId11"/>
    <p:sldId id="296" r:id="rId12"/>
    <p:sldId id="300" r:id="rId13"/>
    <p:sldId id="286" r:id="rId14"/>
    <p:sldId id="287" r:id="rId15"/>
    <p:sldId id="289" r:id="rId16"/>
    <p:sldId id="297" r:id="rId17"/>
    <p:sldId id="298" r:id="rId18"/>
    <p:sldId id="299" r:id="rId19"/>
    <p:sldId id="291" r:id="rId20"/>
    <p:sldId id="292" r:id="rId21"/>
    <p:sldId id="293" r:id="rId22"/>
  </p:sldIdLst>
  <p:sldSz cx="9144000" cy="6858000" type="screen4x3"/>
  <p:notesSz cx="6669088" cy="97536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2">
          <p15:clr>
            <a:srgbClr val="A4A3A4"/>
          </p15:clr>
        </p15:guide>
        <p15:guide id="2" pos="210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34843" autoAdjust="0"/>
    <p:restoredTop sz="94576" autoAdjust="0"/>
  </p:normalViewPr>
  <p:slideViewPr>
    <p:cSldViewPr>
      <p:cViewPr varScale="1">
        <p:scale>
          <a:sx n="110" d="100"/>
          <a:sy n="110" d="100"/>
        </p:scale>
        <p:origin x="576" y="18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notesViewPr>
    <p:cSldViewPr>
      <p:cViewPr varScale="1">
        <p:scale>
          <a:sx n="61" d="100"/>
          <a:sy n="61" d="100"/>
        </p:scale>
        <p:origin x="-1698" y="-54"/>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F91D3BCB-712D-A39E-656A-D4D3BB3C978B}"/>
              </a:ext>
            </a:extLst>
          </p:cNvPr>
          <p:cNvSpPr>
            <a:spLocks noGrp="1" noChangeArrowheads="1"/>
          </p:cNvSpPr>
          <p:nvPr>
            <p:ph type="hdr" sz="quarter"/>
          </p:nvPr>
        </p:nvSpPr>
        <p:spPr bwMode="auto">
          <a:xfrm>
            <a:off x="0" y="0"/>
            <a:ext cx="2890838" cy="487363"/>
          </a:xfrm>
          <a:prstGeom prst="rect">
            <a:avLst/>
          </a:prstGeom>
          <a:noFill/>
          <a:ln>
            <a:noFill/>
          </a:ln>
          <a:effectLst/>
        </p:spPr>
        <p:txBody>
          <a:bodyPr vert="horz" wrap="square" lIns="90132" tIns="45066" rIns="90132" bIns="45066" numCol="1" anchor="t" anchorCtr="0" compatLnSpc="1">
            <a:prstTxWarp prst="textNoShape">
              <a:avLst/>
            </a:prstTxWarp>
          </a:bodyPr>
          <a:lstStyle>
            <a:lvl1pPr eaLnBrk="1" hangingPunct="1">
              <a:defRPr sz="1200"/>
            </a:lvl1pPr>
          </a:lstStyle>
          <a:p>
            <a:pPr>
              <a:defRPr/>
            </a:pPr>
            <a:endParaRPr lang="en-GB" altLang="en-US"/>
          </a:p>
        </p:txBody>
      </p:sp>
      <p:sp>
        <p:nvSpPr>
          <p:cNvPr id="109571" name="Rectangle 3">
            <a:extLst>
              <a:ext uri="{FF2B5EF4-FFF2-40B4-BE49-F238E27FC236}">
                <a16:creationId xmlns:a16="http://schemas.microsoft.com/office/drawing/2014/main" id="{801609AF-BEBE-21FE-CB1A-FCB1CB06C087}"/>
              </a:ext>
            </a:extLst>
          </p:cNvPr>
          <p:cNvSpPr>
            <a:spLocks noGrp="1" noChangeArrowheads="1"/>
          </p:cNvSpPr>
          <p:nvPr>
            <p:ph type="dt" sz="quarter" idx="1"/>
          </p:nvPr>
        </p:nvSpPr>
        <p:spPr bwMode="auto">
          <a:xfrm>
            <a:off x="3776663" y="0"/>
            <a:ext cx="2890837" cy="487363"/>
          </a:xfrm>
          <a:prstGeom prst="rect">
            <a:avLst/>
          </a:prstGeom>
          <a:noFill/>
          <a:ln>
            <a:noFill/>
          </a:ln>
          <a:effectLst/>
        </p:spPr>
        <p:txBody>
          <a:bodyPr vert="horz" wrap="square" lIns="90132" tIns="45066" rIns="90132" bIns="45066" numCol="1" anchor="t" anchorCtr="0" compatLnSpc="1">
            <a:prstTxWarp prst="textNoShape">
              <a:avLst/>
            </a:prstTxWarp>
          </a:bodyPr>
          <a:lstStyle>
            <a:lvl1pPr algn="r" eaLnBrk="1" hangingPunct="1">
              <a:defRPr sz="1200"/>
            </a:lvl1pPr>
          </a:lstStyle>
          <a:p>
            <a:pPr>
              <a:defRPr/>
            </a:pPr>
            <a:endParaRPr lang="en-GB" altLang="en-US"/>
          </a:p>
        </p:txBody>
      </p:sp>
      <p:sp>
        <p:nvSpPr>
          <p:cNvPr id="109572" name="Rectangle 4">
            <a:extLst>
              <a:ext uri="{FF2B5EF4-FFF2-40B4-BE49-F238E27FC236}">
                <a16:creationId xmlns:a16="http://schemas.microsoft.com/office/drawing/2014/main" id="{15E31774-3FF6-3F23-895C-9E5991E8A185}"/>
              </a:ext>
            </a:extLst>
          </p:cNvPr>
          <p:cNvSpPr>
            <a:spLocks noGrp="1" noChangeArrowheads="1"/>
          </p:cNvSpPr>
          <p:nvPr>
            <p:ph type="ftr" sz="quarter" idx="2"/>
          </p:nvPr>
        </p:nvSpPr>
        <p:spPr bwMode="auto">
          <a:xfrm>
            <a:off x="0" y="9264650"/>
            <a:ext cx="2890838" cy="487363"/>
          </a:xfrm>
          <a:prstGeom prst="rect">
            <a:avLst/>
          </a:prstGeom>
          <a:noFill/>
          <a:ln>
            <a:noFill/>
          </a:ln>
          <a:effectLst/>
        </p:spPr>
        <p:txBody>
          <a:bodyPr vert="horz" wrap="square" lIns="90132" tIns="45066" rIns="90132" bIns="45066" numCol="1" anchor="b" anchorCtr="0" compatLnSpc="1">
            <a:prstTxWarp prst="textNoShape">
              <a:avLst/>
            </a:prstTxWarp>
          </a:bodyPr>
          <a:lstStyle>
            <a:lvl1pPr eaLnBrk="1" hangingPunct="1">
              <a:defRPr sz="1200"/>
            </a:lvl1pPr>
          </a:lstStyle>
          <a:p>
            <a:pPr>
              <a:defRPr/>
            </a:pPr>
            <a:endParaRPr lang="en-GB" altLang="en-US"/>
          </a:p>
        </p:txBody>
      </p:sp>
      <p:sp>
        <p:nvSpPr>
          <p:cNvPr id="109573" name="Rectangle 5">
            <a:extLst>
              <a:ext uri="{FF2B5EF4-FFF2-40B4-BE49-F238E27FC236}">
                <a16:creationId xmlns:a16="http://schemas.microsoft.com/office/drawing/2014/main" id="{7784C52D-C56F-D0FC-4B32-1F569653EA0A}"/>
              </a:ext>
            </a:extLst>
          </p:cNvPr>
          <p:cNvSpPr>
            <a:spLocks noGrp="1" noChangeArrowheads="1"/>
          </p:cNvSpPr>
          <p:nvPr>
            <p:ph type="sldNum" sz="quarter" idx="3"/>
          </p:nvPr>
        </p:nvSpPr>
        <p:spPr bwMode="auto">
          <a:xfrm>
            <a:off x="3776663" y="9264650"/>
            <a:ext cx="2890837" cy="487363"/>
          </a:xfrm>
          <a:prstGeom prst="rect">
            <a:avLst/>
          </a:prstGeom>
          <a:noFill/>
          <a:ln>
            <a:noFill/>
          </a:ln>
          <a:effectLst/>
        </p:spPr>
        <p:txBody>
          <a:bodyPr vert="horz" wrap="square" lIns="90132" tIns="45066" rIns="90132" bIns="45066" numCol="1" anchor="b" anchorCtr="0" compatLnSpc="1">
            <a:prstTxWarp prst="textNoShape">
              <a:avLst/>
            </a:prstTxWarp>
          </a:bodyPr>
          <a:lstStyle>
            <a:lvl1pPr algn="r" eaLnBrk="1" hangingPunct="1">
              <a:defRPr sz="1200"/>
            </a:lvl1pPr>
          </a:lstStyle>
          <a:p>
            <a:pPr>
              <a:defRPr/>
            </a:pPr>
            <a:fld id="{8B4CF98A-B62E-DA47-BA24-4B57636DA13D}" type="slidenum">
              <a:rPr lang="en-GB" altLang="en-US"/>
              <a:pPr>
                <a:defRPr/>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FFF7AF6F-38B8-9EEF-5D57-58D416FD3400}"/>
              </a:ext>
            </a:extLst>
          </p:cNvPr>
          <p:cNvSpPr>
            <a:spLocks noGrp="1" noChangeArrowheads="1"/>
          </p:cNvSpPr>
          <p:nvPr>
            <p:ph type="hdr" sz="quarter"/>
          </p:nvPr>
        </p:nvSpPr>
        <p:spPr bwMode="auto">
          <a:xfrm>
            <a:off x="0" y="0"/>
            <a:ext cx="2890838" cy="487363"/>
          </a:xfrm>
          <a:prstGeom prst="rect">
            <a:avLst/>
          </a:prstGeom>
          <a:noFill/>
          <a:ln>
            <a:noFill/>
          </a:ln>
          <a:effectLst/>
        </p:spPr>
        <p:txBody>
          <a:bodyPr vert="horz" wrap="square" lIns="90132" tIns="45066" rIns="90132" bIns="45066"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3" name="Rectangle 3">
            <a:extLst>
              <a:ext uri="{FF2B5EF4-FFF2-40B4-BE49-F238E27FC236}">
                <a16:creationId xmlns:a16="http://schemas.microsoft.com/office/drawing/2014/main" id="{FF0820E1-8535-7CA4-6C7C-03AF597AA483}"/>
              </a:ext>
            </a:extLst>
          </p:cNvPr>
          <p:cNvSpPr>
            <a:spLocks noGrp="1" noChangeArrowheads="1"/>
          </p:cNvSpPr>
          <p:nvPr>
            <p:ph type="dt" idx="1"/>
          </p:nvPr>
        </p:nvSpPr>
        <p:spPr bwMode="auto">
          <a:xfrm>
            <a:off x="3778250" y="0"/>
            <a:ext cx="2890838" cy="487363"/>
          </a:xfrm>
          <a:prstGeom prst="rect">
            <a:avLst/>
          </a:prstGeom>
          <a:noFill/>
          <a:ln>
            <a:noFill/>
          </a:ln>
          <a:effectLst/>
        </p:spPr>
        <p:txBody>
          <a:bodyPr vert="horz" wrap="square" lIns="90132" tIns="45066" rIns="90132" bIns="45066"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a:p>
        </p:txBody>
      </p:sp>
      <p:sp>
        <p:nvSpPr>
          <p:cNvPr id="13316" name="Rectangle 4">
            <a:extLst>
              <a:ext uri="{FF2B5EF4-FFF2-40B4-BE49-F238E27FC236}">
                <a16:creationId xmlns:a16="http://schemas.microsoft.com/office/drawing/2014/main" id="{4575EFCF-1AD0-4645-CDA2-B6C53C05913D}"/>
              </a:ext>
            </a:extLst>
          </p:cNvPr>
          <p:cNvSpPr>
            <a:spLocks noGrp="1" noRot="1" noChangeAspect="1" noChangeArrowheads="1" noTextEdit="1"/>
          </p:cNvSpPr>
          <p:nvPr>
            <p:ph type="sldImg" idx="2"/>
          </p:nvPr>
        </p:nvSpPr>
        <p:spPr bwMode="auto">
          <a:xfrm>
            <a:off x="895350" y="730250"/>
            <a:ext cx="4878388" cy="365918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a16="http://schemas.microsoft.com/office/drawing/2014/main" id="{085F1003-2EED-B8C4-88F8-8F2CF3EB7006}"/>
              </a:ext>
            </a:extLst>
          </p:cNvPr>
          <p:cNvSpPr>
            <a:spLocks noGrp="1" noChangeArrowheads="1"/>
          </p:cNvSpPr>
          <p:nvPr>
            <p:ph type="body" sz="quarter" idx="3"/>
          </p:nvPr>
        </p:nvSpPr>
        <p:spPr bwMode="auto">
          <a:xfrm>
            <a:off x="889000" y="4632325"/>
            <a:ext cx="4891088" cy="4391025"/>
          </a:xfrm>
          <a:prstGeom prst="rect">
            <a:avLst/>
          </a:prstGeom>
          <a:noFill/>
          <a:ln>
            <a:noFill/>
          </a:ln>
          <a:effectLst/>
        </p:spPr>
        <p:txBody>
          <a:bodyPr vert="horz" wrap="square" lIns="90132" tIns="45066" rIns="90132" bIns="45066"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78F38E4E-AE15-7EC1-0B47-6DBCA369E33F}"/>
              </a:ext>
            </a:extLst>
          </p:cNvPr>
          <p:cNvSpPr>
            <a:spLocks noGrp="1" noChangeArrowheads="1"/>
          </p:cNvSpPr>
          <p:nvPr>
            <p:ph type="ftr" sz="quarter" idx="4"/>
          </p:nvPr>
        </p:nvSpPr>
        <p:spPr bwMode="auto">
          <a:xfrm>
            <a:off x="0" y="9266238"/>
            <a:ext cx="2890838" cy="487362"/>
          </a:xfrm>
          <a:prstGeom prst="rect">
            <a:avLst/>
          </a:prstGeom>
          <a:noFill/>
          <a:ln>
            <a:noFill/>
          </a:ln>
          <a:effectLst/>
        </p:spPr>
        <p:txBody>
          <a:bodyPr vert="horz" wrap="square" lIns="90132" tIns="45066" rIns="90132" bIns="45066"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7" name="Rectangle 7">
            <a:extLst>
              <a:ext uri="{FF2B5EF4-FFF2-40B4-BE49-F238E27FC236}">
                <a16:creationId xmlns:a16="http://schemas.microsoft.com/office/drawing/2014/main" id="{9668275F-808A-A005-E81B-B9CC05644FED}"/>
              </a:ext>
            </a:extLst>
          </p:cNvPr>
          <p:cNvSpPr>
            <a:spLocks noGrp="1" noChangeArrowheads="1"/>
          </p:cNvSpPr>
          <p:nvPr>
            <p:ph type="sldNum" sz="quarter" idx="5"/>
          </p:nvPr>
        </p:nvSpPr>
        <p:spPr bwMode="auto">
          <a:xfrm>
            <a:off x="3778250" y="9266238"/>
            <a:ext cx="2890838" cy="487362"/>
          </a:xfrm>
          <a:prstGeom prst="rect">
            <a:avLst/>
          </a:prstGeom>
          <a:noFill/>
          <a:ln>
            <a:noFill/>
          </a:ln>
          <a:effectLst/>
        </p:spPr>
        <p:txBody>
          <a:bodyPr vert="horz" wrap="square" lIns="90132" tIns="45066" rIns="90132" bIns="45066" numCol="1" anchor="b" anchorCtr="0" compatLnSpc="1">
            <a:prstTxWarp prst="textNoShape">
              <a:avLst/>
            </a:prstTxWarp>
          </a:bodyPr>
          <a:lstStyle>
            <a:lvl1pPr algn="r" eaLnBrk="1" hangingPunct="1">
              <a:defRPr sz="1200">
                <a:latin typeface="Verdana" panose="020B0604030504040204" pitchFamily="34" charset="0"/>
              </a:defRPr>
            </a:lvl1pPr>
          </a:lstStyle>
          <a:p>
            <a:pPr>
              <a:defRPr/>
            </a:pPr>
            <a:fld id="{2914A9C3-BF87-644C-A0DF-121D73AA4F3A}"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5C76DFC-BF48-F71F-0FF8-304FFA8DFD9E}"/>
              </a:ext>
            </a:extLst>
          </p:cNvPr>
          <p:cNvSpPr>
            <a:spLocks noGrp="1"/>
          </p:cNvSpPr>
          <p:nvPr>
            <p:ph type="dt" sz="half" idx="10"/>
          </p:nvPr>
        </p:nvSpPr>
        <p:spPr>
          <a:xfrm>
            <a:off x="395288" y="6524625"/>
            <a:ext cx="971550" cy="219075"/>
          </a:xfrm>
        </p:spPr>
        <p:txBody>
          <a:bodyPr/>
          <a:lstStyle>
            <a:lvl1pPr>
              <a:defRPr/>
            </a:lvl1pPr>
          </a:lstStyle>
          <a:p>
            <a:pPr>
              <a:defRPr/>
            </a:pPr>
            <a:fld id="{F00EA7C4-BC9D-DF4B-B9AA-041203319C76}" type="datetime1">
              <a:rPr lang="en-GB" altLang="en-US"/>
              <a:pPr>
                <a:defRPr/>
              </a:pPr>
              <a:t>27/09/2024</a:t>
            </a:fld>
            <a:endParaRPr lang="en-GB" altLang="en-US"/>
          </a:p>
        </p:txBody>
      </p:sp>
      <p:sp>
        <p:nvSpPr>
          <p:cNvPr id="5" name="Footer Placeholder 4">
            <a:extLst>
              <a:ext uri="{FF2B5EF4-FFF2-40B4-BE49-F238E27FC236}">
                <a16:creationId xmlns:a16="http://schemas.microsoft.com/office/drawing/2014/main" id="{EE12EEE3-32E2-8BBA-EDF7-0CCBF8DCE578}"/>
              </a:ext>
            </a:extLst>
          </p:cNvPr>
          <p:cNvSpPr>
            <a:spLocks noGrp="1"/>
          </p:cNvSpPr>
          <p:nvPr>
            <p:ph type="ftr" sz="quarter" idx="11"/>
          </p:nvPr>
        </p:nvSpPr>
        <p:spPr>
          <a:xfrm>
            <a:off x="4140200" y="6381750"/>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F86CFF84-D7C1-7FE5-8ECC-424039BE3788}"/>
              </a:ext>
            </a:extLst>
          </p:cNvPr>
          <p:cNvSpPr>
            <a:spLocks noGrp="1"/>
          </p:cNvSpPr>
          <p:nvPr>
            <p:ph type="sldNum" sz="quarter" idx="12"/>
          </p:nvPr>
        </p:nvSpPr>
        <p:spPr/>
        <p:txBody>
          <a:bodyPr/>
          <a:lstStyle>
            <a:lvl1pPr>
              <a:defRPr/>
            </a:lvl1pPr>
          </a:lstStyle>
          <a:p>
            <a:pPr>
              <a:defRPr/>
            </a:pPr>
            <a:fld id="{8B34B107-E86F-EB40-8744-40AE49265A37}" type="slidenum">
              <a:rPr lang="en-GB" altLang="en-US"/>
              <a:pPr>
                <a:defRPr/>
              </a:pPr>
              <a:t>‹#›</a:t>
            </a:fld>
            <a:endParaRPr lang="en-GB" altLang="en-US"/>
          </a:p>
        </p:txBody>
      </p:sp>
    </p:spTree>
    <p:extLst>
      <p:ext uri="{BB962C8B-B14F-4D97-AF65-F5344CB8AC3E}">
        <p14:creationId xmlns:p14="http://schemas.microsoft.com/office/powerpoint/2010/main" val="40261072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34B3E65-0A0A-3085-800A-AD4E0DB9F05C}"/>
              </a:ext>
            </a:extLst>
          </p:cNvPr>
          <p:cNvSpPr>
            <a:spLocks noGrp="1"/>
          </p:cNvSpPr>
          <p:nvPr>
            <p:ph type="dt" sz="half" idx="10"/>
          </p:nvPr>
        </p:nvSpPr>
        <p:spPr/>
        <p:txBody>
          <a:bodyPr/>
          <a:lstStyle>
            <a:lvl1pPr>
              <a:defRPr/>
            </a:lvl1pPr>
          </a:lstStyle>
          <a:p>
            <a:pPr>
              <a:defRPr/>
            </a:pPr>
            <a:fld id="{130ADD5E-52E0-0D44-B721-F95AB1FBEECE}" type="datetime1">
              <a:rPr lang="en-GB" altLang="en-US"/>
              <a:pPr>
                <a:defRPr/>
              </a:pPr>
              <a:t>27/09/2024</a:t>
            </a:fld>
            <a:endParaRPr lang="en-GB" altLang="en-US"/>
          </a:p>
        </p:txBody>
      </p:sp>
      <p:sp>
        <p:nvSpPr>
          <p:cNvPr id="5" name="Footer Placeholder 4">
            <a:extLst>
              <a:ext uri="{FF2B5EF4-FFF2-40B4-BE49-F238E27FC236}">
                <a16:creationId xmlns:a16="http://schemas.microsoft.com/office/drawing/2014/main" id="{F61ADD3E-6846-5B81-307A-4D3DDC562F63}"/>
              </a:ext>
            </a:extLst>
          </p:cNvPr>
          <p:cNvSpPr>
            <a:spLocks noGrp="1"/>
          </p:cNvSpPr>
          <p:nvPr>
            <p:ph type="ftr" sz="quarter" idx="11"/>
          </p:nvPr>
        </p:nvSpPr>
        <p:spPr>
          <a:xfrm>
            <a:off x="3132138" y="6461125"/>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7F28812E-BA37-29CB-3456-E4AB6A121F7A}"/>
              </a:ext>
            </a:extLst>
          </p:cNvPr>
          <p:cNvSpPr>
            <a:spLocks noGrp="1"/>
          </p:cNvSpPr>
          <p:nvPr>
            <p:ph type="sldNum" sz="quarter" idx="12"/>
          </p:nvPr>
        </p:nvSpPr>
        <p:spPr/>
        <p:txBody>
          <a:bodyPr/>
          <a:lstStyle>
            <a:lvl1pPr>
              <a:defRPr/>
            </a:lvl1pPr>
          </a:lstStyle>
          <a:p>
            <a:pPr>
              <a:defRPr/>
            </a:pPr>
            <a:fld id="{E420D319-DD93-554E-8F0D-BBCEB2ABB842}" type="slidenum">
              <a:rPr lang="en-GB" altLang="en-US"/>
              <a:pPr>
                <a:defRPr/>
              </a:pPr>
              <a:t>‹#›</a:t>
            </a:fld>
            <a:endParaRPr lang="en-GB" altLang="en-US"/>
          </a:p>
        </p:txBody>
      </p:sp>
    </p:spTree>
    <p:extLst>
      <p:ext uri="{BB962C8B-B14F-4D97-AF65-F5344CB8AC3E}">
        <p14:creationId xmlns:p14="http://schemas.microsoft.com/office/powerpoint/2010/main" val="32993773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FF1776B0-B289-8B00-73DF-FC48D903918D}"/>
              </a:ext>
            </a:extLst>
          </p:cNvPr>
          <p:cNvSpPr>
            <a:spLocks noGrp="1"/>
          </p:cNvSpPr>
          <p:nvPr>
            <p:ph type="dt" sz="half" idx="10"/>
          </p:nvPr>
        </p:nvSpPr>
        <p:spPr/>
        <p:txBody>
          <a:bodyPr/>
          <a:lstStyle>
            <a:lvl1pPr>
              <a:defRPr/>
            </a:lvl1pPr>
          </a:lstStyle>
          <a:p>
            <a:pPr>
              <a:defRPr/>
            </a:pPr>
            <a:fld id="{032047AC-4AF1-9445-8D77-6030C06A8B22}" type="datetime1">
              <a:rPr lang="en-GB" altLang="en-US"/>
              <a:pPr>
                <a:defRPr/>
              </a:pPr>
              <a:t>27/09/2024</a:t>
            </a:fld>
            <a:endParaRPr lang="en-GB" altLang="en-US"/>
          </a:p>
        </p:txBody>
      </p:sp>
      <p:sp>
        <p:nvSpPr>
          <p:cNvPr id="5" name="Slide Number Placeholder 5">
            <a:extLst>
              <a:ext uri="{FF2B5EF4-FFF2-40B4-BE49-F238E27FC236}">
                <a16:creationId xmlns:a16="http://schemas.microsoft.com/office/drawing/2014/main" id="{1BABEDE9-4C65-7388-01B3-41C69051C152}"/>
              </a:ext>
            </a:extLst>
          </p:cNvPr>
          <p:cNvSpPr>
            <a:spLocks noGrp="1"/>
          </p:cNvSpPr>
          <p:nvPr>
            <p:ph type="sldNum" sz="quarter" idx="11"/>
          </p:nvPr>
        </p:nvSpPr>
        <p:spPr/>
        <p:txBody>
          <a:bodyPr/>
          <a:lstStyle>
            <a:lvl1pPr>
              <a:defRPr/>
            </a:lvl1pPr>
          </a:lstStyle>
          <a:p>
            <a:pPr>
              <a:defRPr/>
            </a:pPr>
            <a:fld id="{EAEA2797-2FF3-2944-B309-3D479A8569ED}" type="slidenum">
              <a:rPr lang="en-GB" altLang="en-US"/>
              <a:pPr>
                <a:defRPr/>
              </a:pPr>
              <a:t>‹#›</a:t>
            </a:fld>
            <a:endParaRPr lang="en-GB" altLang="en-US"/>
          </a:p>
        </p:txBody>
      </p:sp>
    </p:spTree>
    <p:extLst>
      <p:ext uri="{BB962C8B-B14F-4D97-AF65-F5344CB8AC3E}">
        <p14:creationId xmlns:p14="http://schemas.microsoft.com/office/powerpoint/2010/main" val="17706647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E0BA5FC7-A312-AF12-2D83-927625FE5333}"/>
              </a:ext>
            </a:extLst>
          </p:cNvPr>
          <p:cNvSpPr>
            <a:spLocks noGrp="1"/>
          </p:cNvSpPr>
          <p:nvPr>
            <p:ph type="dt" sz="half" idx="10"/>
          </p:nvPr>
        </p:nvSpPr>
        <p:spPr/>
        <p:txBody>
          <a:bodyPr/>
          <a:lstStyle>
            <a:lvl1pPr>
              <a:defRPr/>
            </a:lvl1pPr>
          </a:lstStyle>
          <a:p>
            <a:pPr>
              <a:defRPr/>
            </a:pPr>
            <a:fld id="{BF591E8F-CD29-C540-B878-55AA4FEAB1B9}" type="datetime1">
              <a:rPr lang="en-GB" altLang="en-US"/>
              <a:pPr>
                <a:defRPr/>
              </a:pPr>
              <a:t>27/09/2024</a:t>
            </a:fld>
            <a:endParaRPr lang="en-GB" altLang="en-US"/>
          </a:p>
        </p:txBody>
      </p:sp>
      <p:sp>
        <p:nvSpPr>
          <p:cNvPr id="6" name="Slide Number Placeholder 5">
            <a:extLst>
              <a:ext uri="{FF2B5EF4-FFF2-40B4-BE49-F238E27FC236}">
                <a16:creationId xmlns:a16="http://schemas.microsoft.com/office/drawing/2014/main" id="{BE5CEE5A-C488-A33D-72AD-9E3B4A02476C}"/>
              </a:ext>
            </a:extLst>
          </p:cNvPr>
          <p:cNvSpPr>
            <a:spLocks noGrp="1"/>
          </p:cNvSpPr>
          <p:nvPr>
            <p:ph type="sldNum" sz="quarter" idx="11"/>
          </p:nvPr>
        </p:nvSpPr>
        <p:spPr/>
        <p:txBody>
          <a:bodyPr/>
          <a:lstStyle>
            <a:lvl1pPr>
              <a:defRPr/>
            </a:lvl1pPr>
          </a:lstStyle>
          <a:p>
            <a:pPr>
              <a:defRPr/>
            </a:pPr>
            <a:fld id="{028E0E42-E21B-EE45-9B68-F25F6BC41901}" type="slidenum">
              <a:rPr lang="en-GB" altLang="en-US"/>
              <a:pPr>
                <a:defRPr/>
              </a:pPr>
              <a:t>‹#›</a:t>
            </a:fld>
            <a:endParaRPr lang="en-GB" altLang="en-US"/>
          </a:p>
        </p:txBody>
      </p:sp>
    </p:spTree>
    <p:extLst>
      <p:ext uri="{BB962C8B-B14F-4D97-AF65-F5344CB8AC3E}">
        <p14:creationId xmlns:p14="http://schemas.microsoft.com/office/powerpoint/2010/main" val="3376221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FAFC87E2-4E05-B1BB-7B19-DBDD7E41FE52}"/>
              </a:ext>
            </a:extLst>
          </p:cNvPr>
          <p:cNvSpPr>
            <a:spLocks noGrp="1"/>
          </p:cNvSpPr>
          <p:nvPr>
            <p:ph type="dt" sz="half" idx="10"/>
          </p:nvPr>
        </p:nvSpPr>
        <p:spPr/>
        <p:txBody>
          <a:bodyPr/>
          <a:lstStyle>
            <a:lvl1pPr>
              <a:defRPr/>
            </a:lvl1pPr>
          </a:lstStyle>
          <a:p>
            <a:pPr>
              <a:defRPr/>
            </a:pPr>
            <a:fld id="{58294B62-8E1A-194F-B9B9-BE470DCBB83C}" type="datetime1">
              <a:rPr lang="en-GB" altLang="en-US"/>
              <a:pPr>
                <a:defRPr/>
              </a:pPr>
              <a:t>27/09/2024</a:t>
            </a:fld>
            <a:endParaRPr lang="en-GB" altLang="en-US"/>
          </a:p>
        </p:txBody>
      </p:sp>
      <p:sp>
        <p:nvSpPr>
          <p:cNvPr id="8" name="Slide Number Placeholder 5">
            <a:extLst>
              <a:ext uri="{FF2B5EF4-FFF2-40B4-BE49-F238E27FC236}">
                <a16:creationId xmlns:a16="http://schemas.microsoft.com/office/drawing/2014/main" id="{B8935F55-B3C3-A8E0-B5EB-23A7AF735BAE}"/>
              </a:ext>
            </a:extLst>
          </p:cNvPr>
          <p:cNvSpPr>
            <a:spLocks noGrp="1"/>
          </p:cNvSpPr>
          <p:nvPr>
            <p:ph type="sldNum" sz="quarter" idx="11"/>
          </p:nvPr>
        </p:nvSpPr>
        <p:spPr/>
        <p:txBody>
          <a:bodyPr/>
          <a:lstStyle>
            <a:lvl1pPr>
              <a:defRPr/>
            </a:lvl1pPr>
          </a:lstStyle>
          <a:p>
            <a:pPr>
              <a:defRPr/>
            </a:pPr>
            <a:fld id="{3B73E9B7-706A-2843-BF19-C2EE2C86D41E}" type="slidenum">
              <a:rPr lang="en-GB" altLang="en-US"/>
              <a:pPr>
                <a:defRPr/>
              </a:pPr>
              <a:t>‹#›</a:t>
            </a:fld>
            <a:endParaRPr lang="en-GB" altLang="en-US"/>
          </a:p>
        </p:txBody>
      </p:sp>
    </p:spTree>
    <p:extLst>
      <p:ext uri="{BB962C8B-B14F-4D97-AF65-F5344CB8AC3E}">
        <p14:creationId xmlns:p14="http://schemas.microsoft.com/office/powerpoint/2010/main" val="940969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638F0136-C058-FEC2-956F-B8878AD4CB74}"/>
              </a:ext>
            </a:extLst>
          </p:cNvPr>
          <p:cNvSpPr>
            <a:spLocks noGrp="1"/>
          </p:cNvSpPr>
          <p:nvPr>
            <p:ph type="dt" sz="half" idx="10"/>
          </p:nvPr>
        </p:nvSpPr>
        <p:spPr/>
        <p:txBody>
          <a:bodyPr/>
          <a:lstStyle>
            <a:lvl1pPr>
              <a:defRPr/>
            </a:lvl1pPr>
          </a:lstStyle>
          <a:p>
            <a:pPr>
              <a:defRPr/>
            </a:pPr>
            <a:fld id="{727C6BE1-B652-774A-BECE-31C2D5585026}" type="datetime1">
              <a:rPr lang="en-GB" altLang="en-US"/>
              <a:pPr>
                <a:defRPr/>
              </a:pPr>
              <a:t>27/09/2024</a:t>
            </a:fld>
            <a:endParaRPr lang="en-GB" altLang="en-US"/>
          </a:p>
        </p:txBody>
      </p:sp>
      <p:sp>
        <p:nvSpPr>
          <p:cNvPr id="4" name="Slide Number Placeholder 5">
            <a:extLst>
              <a:ext uri="{FF2B5EF4-FFF2-40B4-BE49-F238E27FC236}">
                <a16:creationId xmlns:a16="http://schemas.microsoft.com/office/drawing/2014/main" id="{CC0F20D8-A07E-63EA-D6E7-B1D84C48497D}"/>
              </a:ext>
            </a:extLst>
          </p:cNvPr>
          <p:cNvSpPr>
            <a:spLocks noGrp="1"/>
          </p:cNvSpPr>
          <p:nvPr>
            <p:ph type="sldNum" sz="quarter" idx="11"/>
          </p:nvPr>
        </p:nvSpPr>
        <p:spPr/>
        <p:txBody>
          <a:bodyPr/>
          <a:lstStyle>
            <a:lvl1pPr>
              <a:defRPr/>
            </a:lvl1pPr>
          </a:lstStyle>
          <a:p>
            <a:pPr>
              <a:defRPr/>
            </a:pPr>
            <a:fld id="{1B154F5C-D48F-F64E-8E4B-3224B1FA9E4E}" type="slidenum">
              <a:rPr lang="en-GB" altLang="en-US"/>
              <a:pPr>
                <a:defRPr/>
              </a:pPr>
              <a:t>‹#›</a:t>
            </a:fld>
            <a:endParaRPr lang="en-GB" altLang="en-US"/>
          </a:p>
        </p:txBody>
      </p:sp>
    </p:spTree>
    <p:extLst>
      <p:ext uri="{BB962C8B-B14F-4D97-AF65-F5344CB8AC3E}">
        <p14:creationId xmlns:p14="http://schemas.microsoft.com/office/powerpoint/2010/main" val="11500116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174334C0-A5B3-08AA-45CE-5F14D5C7E916}"/>
              </a:ext>
            </a:extLst>
          </p:cNvPr>
          <p:cNvSpPr>
            <a:spLocks noGrp="1"/>
          </p:cNvSpPr>
          <p:nvPr>
            <p:ph type="dt" sz="half" idx="10"/>
          </p:nvPr>
        </p:nvSpPr>
        <p:spPr/>
        <p:txBody>
          <a:bodyPr/>
          <a:lstStyle>
            <a:lvl1pPr>
              <a:defRPr/>
            </a:lvl1pPr>
          </a:lstStyle>
          <a:p>
            <a:pPr>
              <a:defRPr/>
            </a:pPr>
            <a:fld id="{12401DBA-212E-9E4C-8A0F-E5E0434C25E7}" type="datetime1">
              <a:rPr lang="en-GB" altLang="en-US"/>
              <a:pPr>
                <a:defRPr/>
              </a:pPr>
              <a:t>27/09/2024</a:t>
            </a:fld>
            <a:endParaRPr lang="en-GB" altLang="en-US"/>
          </a:p>
        </p:txBody>
      </p:sp>
      <p:sp>
        <p:nvSpPr>
          <p:cNvPr id="3" name="Slide Number Placeholder 5">
            <a:extLst>
              <a:ext uri="{FF2B5EF4-FFF2-40B4-BE49-F238E27FC236}">
                <a16:creationId xmlns:a16="http://schemas.microsoft.com/office/drawing/2014/main" id="{C55B111B-EF4B-FA12-225A-E0C9F6FE941F}"/>
              </a:ext>
            </a:extLst>
          </p:cNvPr>
          <p:cNvSpPr>
            <a:spLocks noGrp="1"/>
          </p:cNvSpPr>
          <p:nvPr>
            <p:ph type="sldNum" sz="quarter" idx="11"/>
          </p:nvPr>
        </p:nvSpPr>
        <p:spPr/>
        <p:txBody>
          <a:bodyPr/>
          <a:lstStyle>
            <a:lvl1pPr>
              <a:defRPr/>
            </a:lvl1pPr>
          </a:lstStyle>
          <a:p>
            <a:pPr>
              <a:defRPr/>
            </a:pPr>
            <a:fld id="{45A53FAC-BD74-A246-B50E-B4762B97F1BA}" type="slidenum">
              <a:rPr lang="en-GB" altLang="en-US"/>
              <a:pPr>
                <a:defRPr/>
              </a:pPr>
              <a:t>‹#›</a:t>
            </a:fld>
            <a:endParaRPr lang="en-GB" altLang="en-US"/>
          </a:p>
        </p:txBody>
      </p:sp>
    </p:spTree>
    <p:extLst>
      <p:ext uri="{BB962C8B-B14F-4D97-AF65-F5344CB8AC3E}">
        <p14:creationId xmlns:p14="http://schemas.microsoft.com/office/powerpoint/2010/main" val="21339659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F1474099-36C7-1317-6964-F0A61787C3DC}"/>
              </a:ext>
            </a:extLst>
          </p:cNvPr>
          <p:cNvSpPr>
            <a:spLocks noGrp="1"/>
          </p:cNvSpPr>
          <p:nvPr>
            <p:ph type="dt" sz="half" idx="10"/>
          </p:nvPr>
        </p:nvSpPr>
        <p:spPr/>
        <p:txBody>
          <a:bodyPr/>
          <a:lstStyle>
            <a:lvl1pPr>
              <a:defRPr/>
            </a:lvl1pPr>
          </a:lstStyle>
          <a:p>
            <a:pPr>
              <a:defRPr/>
            </a:pPr>
            <a:fld id="{EE0AC53E-BC72-8344-889B-471C6EDD0DBB}" type="datetime1">
              <a:rPr lang="en-GB" altLang="en-US"/>
              <a:pPr>
                <a:defRPr/>
              </a:pPr>
              <a:t>27/09/2024</a:t>
            </a:fld>
            <a:endParaRPr lang="en-GB" altLang="en-US"/>
          </a:p>
        </p:txBody>
      </p:sp>
      <p:sp>
        <p:nvSpPr>
          <p:cNvPr id="6" name="Slide Number Placeholder 5">
            <a:extLst>
              <a:ext uri="{FF2B5EF4-FFF2-40B4-BE49-F238E27FC236}">
                <a16:creationId xmlns:a16="http://schemas.microsoft.com/office/drawing/2014/main" id="{B5DF9252-C1BC-B295-A924-4630CD623B1C}"/>
              </a:ext>
            </a:extLst>
          </p:cNvPr>
          <p:cNvSpPr>
            <a:spLocks noGrp="1"/>
          </p:cNvSpPr>
          <p:nvPr>
            <p:ph type="sldNum" sz="quarter" idx="11"/>
          </p:nvPr>
        </p:nvSpPr>
        <p:spPr/>
        <p:txBody>
          <a:bodyPr/>
          <a:lstStyle>
            <a:lvl1pPr>
              <a:defRPr/>
            </a:lvl1pPr>
          </a:lstStyle>
          <a:p>
            <a:pPr>
              <a:defRPr/>
            </a:pPr>
            <a:fld id="{0E9E2D3E-4F45-694A-A1FF-8DA1B96E0284}" type="slidenum">
              <a:rPr lang="en-GB" altLang="en-US"/>
              <a:pPr>
                <a:defRPr/>
              </a:pPr>
              <a:t>‹#›</a:t>
            </a:fld>
            <a:endParaRPr lang="en-GB" altLang="en-US"/>
          </a:p>
        </p:txBody>
      </p:sp>
    </p:spTree>
    <p:extLst>
      <p:ext uri="{BB962C8B-B14F-4D97-AF65-F5344CB8AC3E}">
        <p14:creationId xmlns:p14="http://schemas.microsoft.com/office/powerpoint/2010/main" val="11507591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B65DDFED-E757-6B0C-357B-FB7D40F1FBAE}"/>
              </a:ext>
            </a:extLst>
          </p:cNvPr>
          <p:cNvSpPr>
            <a:spLocks noGrp="1"/>
          </p:cNvSpPr>
          <p:nvPr>
            <p:ph type="dt" sz="half" idx="10"/>
          </p:nvPr>
        </p:nvSpPr>
        <p:spPr/>
        <p:txBody>
          <a:bodyPr/>
          <a:lstStyle>
            <a:lvl1pPr>
              <a:defRPr/>
            </a:lvl1pPr>
          </a:lstStyle>
          <a:p>
            <a:pPr>
              <a:defRPr/>
            </a:pPr>
            <a:fld id="{BDF96309-DC6E-7D4A-9C4D-17DAC8C19A60}" type="datetime1">
              <a:rPr lang="en-GB" altLang="en-US"/>
              <a:pPr>
                <a:defRPr/>
              </a:pPr>
              <a:t>27/09/2024</a:t>
            </a:fld>
            <a:endParaRPr lang="en-GB" altLang="en-US"/>
          </a:p>
        </p:txBody>
      </p:sp>
      <p:sp>
        <p:nvSpPr>
          <p:cNvPr id="6" name="Slide Number Placeholder 5">
            <a:extLst>
              <a:ext uri="{FF2B5EF4-FFF2-40B4-BE49-F238E27FC236}">
                <a16:creationId xmlns:a16="http://schemas.microsoft.com/office/drawing/2014/main" id="{59948F3E-D3B7-D3B7-EE6A-D83965DD30DD}"/>
              </a:ext>
            </a:extLst>
          </p:cNvPr>
          <p:cNvSpPr>
            <a:spLocks noGrp="1"/>
          </p:cNvSpPr>
          <p:nvPr>
            <p:ph type="sldNum" sz="quarter" idx="11"/>
          </p:nvPr>
        </p:nvSpPr>
        <p:spPr/>
        <p:txBody>
          <a:bodyPr/>
          <a:lstStyle>
            <a:lvl1pPr>
              <a:defRPr/>
            </a:lvl1pPr>
          </a:lstStyle>
          <a:p>
            <a:pPr>
              <a:defRPr/>
            </a:pPr>
            <a:fld id="{1F3A08F2-714E-0647-9EE3-219D2C847048}" type="slidenum">
              <a:rPr lang="en-GB" altLang="en-US"/>
              <a:pPr>
                <a:defRPr/>
              </a:pPr>
              <a:t>‹#›</a:t>
            </a:fld>
            <a:endParaRPr lang="en-GB" altLang="en-US"/>
          </a:p>
        </p:txBody>
      </p:sp>
    </p:spTree>
    <p:extLst>
      <p:ext uri="{BB962C8B-B14F-4D97-AF65-F5344CB8AC3E}">
        <p14:creationId xmlns:p14="http://schemas.microsoft.com/office/powerpoint/2010/main" val="12548653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646A0D1-D9F4-3F79-46D8-90B4EA178C5D}"/>
              </a:ext>
            </a:extLst>
          </p:cNvPr>
          <p:cNvSpPr>
            <a:spLocks noGrp="1"/>
          </p:cNvSpPr>
          <p:nvPr>
            <p:ph type="dt" sz="half" idx="10"/>
          </p:nvPr>
        </p:nvSpPr>
        <p:spPr/>
        <p:txBody>
          <a:bodyPr/>
          <a:lstStyle>
            <a:lvl1pPr>
              <a:defRPr/>
            </a:lvl1pPr>
          </a:lstStyle>
          <a:p>
            <a:pPr>
              <a:defRPr/>
            </a:pPr>
            <a:fld id="{A2FAC1D9-DCEE-584A-85E5-946FC739D0F9}" type="datetime1">
              <a:rPr lang="en-GB" altLang="en-US"/>
              <a:pPr>
                <a:defRPr/>
              </a:pPr>
              <a:t>27/09/2024</a:t>
            </a:fld>
            <a:endParaRPr lang="en-GB" altLang="en-US"/>
          </a:p>
        </p:txBody>
      </p:sp>
      <p:sp>
        <p:nvSpPr>
          <p:cNvPr id="5" name="Slide Number Placeholder 5">
            <a:extLst>
              <a:ext uri="{FF2B5EF4-FFF2-40B4-BE49-F238E27FC236}">
                <a16:creationId xmlns:a16="http://schemas.microsoft.com/office/drawing/2014/main" id="{0A820126-9796-BE34-6E00-1EDF5C859B0D}"/>
              </a:ext>
            </a:extLst>
          </p:cNvPr>
          <p:cNvSpPr>
            <a:spLocks noGrp="1"/>
          </p:cNvSpPr>
          <p:nvPr>
            <p:ph type="sldNum" sz="quarter" idx="11"/>
          </p:nvPr>
        </p:nvSpPr>
        <p:spPr/>
        <p:txBody>
          <a:bodyPr/>
          <a:lstStyle>
            <a:lvl1pPr>
              <a:defRPr/>
            </a:lvl1pPr>
          </a:lstStyle>
          <a:p>
            <a:pPr>
              <a:defRPr/>
            </a:pPr>
            <a:fld id="{C7C8AE6A-C146-314A-8711-B5313691C0FE}" type="slidenum">
              <a:rPr lang="en-GB" altLang="en-US"/>
              <a:pPr>
                <a:defRPr/>
              </a:pPr>
              <a:t>‹#›</a:t>
            </a:fld>
            <a:endParaRPr lang="en-GB" altLang="en-US"/>
          </a:p>
        </p:txBody>
      </p:sp>
    </p:spTree>
    <p:extLst>
      <p:ext uri="{BB962C8B-B14F-4D97-AF65-F5344CB8AC3E}">
        <p14:creationId xmlns:p14="http://schemas.microsoft.com/office/powerpoint/2010/main" val="4992323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F960858-1000-C141-CF96-7C9C7272B51E}"/>
              </a:ext>
            </a:extLst>
          </p:cNvPr>
          <p:cNvSpPr>
            <a:spLocks noGrp="1"/>
          </p:cNvSpPr>
          <p:nvPr>
            <p:ph type="dt" sz="half" idx="10"/>
          </p:nvPr>
        </p:nvSpPr>
        <p:spPr/>
        <p:txBody>
          <a:bodyPr/>
          <a:lstStyle>
            <a:lvl1pPr>
              <a:defRPr/>
            </a:lvl1pPr>
          </a:lstStyle>
          <a:p>
            <a:pPr>
              <a:defRPr/>
            </a:pPr>
            <a:fld id="{7D6EEAE1-2134-644C-B9F3-21423F65F76E}" type="datetime1">
              <a:rPr lang="en-GB" altLang="en-US"/>
              <a:pPr>
                <a:defRPr/>
              </a:pPr>
              <a:t>27/09/2024</a:t>
            </a:fld>
            <a:endParaRPr lang="en-GB" altLang="en-US"/>
          </a:p>
        </p:txBody>
      </p:sp>
      <p:sp>
        <p:nvSpPr>
          <p:cNvPr id="5" name="Slide Number Placeholder 5">
            <a:extLst>
              <a:ext uri="{FF2B5EF4-FFF2-40B4-BE49-F238E27FC236}">
                <a16:creationId xmlns:a16="http://schemas.microsoft.com/office/drawing/2014/main" id="{2D60C3BA-D6F8-444D-7F31-30ECD7FAD1A0}"/>
              </a:ext>
            </a:extLst>
          </p:cNvPr>
          <p:cNvSpPr>
            <a:spLocks noGrp="1"/>
          </p:cNvSpPr>
          <p:nvPr>
            <p:ph type="sldNum" sz="quarter" idx="11"/>
          </p:nvPr>
        </p:nvSpPr>
        <p:spPr/>
        <p:txBody>
          <a:bodyPr/>
          <a:lstStyle>
            <a:lvl1pPr>
              <a:defRPr/>
            </a:lvl1pPr>
          </a:lstStyle>
          <a:p>
            <a:pPr>
              <a:defRPr/>
            </a:pPr>
            <a:fld id="{A3260877-054F-F44F-BECF-9C4BCE6CB57D}" type="slidenum">
              <a:rPr lang="en-GB" altLang="en-US"/>
              <a:pPr>
                <a:defRPr/>
              </a:pPr>
              <a:t>‹#›</a:t>
            </a:fld>
            <a:endParaRPr lang="en-GB" altLang="en-US"/>
          </a:p>
        </p:txBody>
      </p:sp>
    </p:spTree>
    <p:extLst>
      <p:ext uri="{BB962C8B-B14F-4D97-AF65-F5344CB8AC3E}">
        <p14:creationId xmlns:p14="http://schemas.microsoft.com/office/powerpoint/2010/main" val="35954531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A7DAEA61-1103-0BC0-21F1-F7D99637F1C7}"/>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CC49C75D-800B-E701-CFE2-669AF292C824}"/>
              </a:ext>
            </a:extLst>
          </p:cNvPr>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BF7C3007-B404-2A29-A115-835221E0872B}"/>
              </a:ext>
            </a:extLst>
          </p:cNvPr>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67BECFB8-DEC5-1943-95B5-4A269A3A02F6}" type="datetime1">
              <a:rPr lang="en-GB" altLang="en-US"/>
              <a:pPr>
                <a:defRPr/>
              </a:pPr>
              <a:t>27/09/2024</a:t>
            </a:fld>
            <a:endParaRPr lang="en-GB" altLang="en-US"/>
          </a:p>
        </p:txBody>
      </p:sp>
      <p:sp>
        <p:nvSpPr>
          <p:cNvPr id="6" name="Slide Number Placeholder 5">
            <a:extLst>
              <a:ext uri="{FF2B5EF4-FFF2-40B4-BE49-F238E27FC236}">
                <a16:creationId xmlns:a16="http://schemas.microsoft.com/office/drawing/2014/main" id="{F05F2316-3917-8CCA-E892-3E21AEB904C4}"/>
              </a:ext>
            </a:extLst>
          </p:cNvPr>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256D7CB2-6299-7442-A152-14F726692B6C}"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908" r:id="rId1"/>
    <p:sldLayoutId id="2147483909" r:id="rId2"/>
    <p:sldLayoutId id="2147483899" r:id="rId3"/>
    <p:sldLayoutId id="2147483900" r:id="rId4"/>
    <p:sldLayoutId id="2147483901" r:id="rId5"/>
    <p:sldLayoutId id="2147483902" r:id="rId6"/>
    <p:sldLayoutId id="2147483903" r:id="rId7"/>
    <p:sldLayoutId id="2147483904" r:id="rId8"/>
    <p:sldLayoutId id="2147483905" r:id="rId9"/>
    <p:sldLayoutId id="2147483906" r:id="rId10"/>
    <p:sldLayoutId id="2147483907" r:id="rId11"/>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anim calcmode="lin" valueType="num">
                                      <p:cBhvr additive="base">
                                        <p:cTn id="7" dur="500" fill="hold"/>
                                        <p:tgtEl>
                                          <p:spTgt spid="102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27">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027">
                                            <p:txEl>
                                              <p:pRg st="1" end="1"/>
                                            </p:txEl>
                                          </p:spTgt>
                                        </p:tgtEl>
                                        <p:attrNameLst>
                                          <p:attrName>style.visibility</p:attrName>
                                        </p:attrNameLst>
                                      </p:cBhvr>
                                      <p:to>
                                        <p:strVal val="visible"/>
                                      </p:to>
                                    </p:set>
                                    <p:anim calcmode="lin" valueType="num">
                                      <p:cBhvr additive="base">
                                        <p:cTn id="11" dur="500" fill="hold"/>
                                        <p:tgtEl>
                                          <p:spTgt spid="1027">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027">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1027">
                                            <p:txEl>
                                              <p:pRg st="2" end="2"/>
                                            </p:txEl>
                                          </p:spTgt>
                                        </p:tgtEl>
                                        <p:attrNameLst>
                                          <p:attrName>style.visibility</p:attrName>
                                        </p:attrNameLst>
                                      </p:cBhvr>
                                      <p:to>
                                        <p:strVal val="visible"/>
                                      </p:to>
                                    </p:set>
                                    <p:anim calcmode="lin" valueType="num">
                                      <p:cBhvr additive="base">
                                        <p:cTn id="15" dur="500" fill="hold"/>
                                        <p:tgtEl>
                                          <p:spTgt spid="1027">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1027">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1027">
                                            <p:txEl>
                                              <p:pRg st="3" end="3"/>
                                            </p:txEl>
                                          </p:spTgt>
                                        </p:tgtEl>
                                        <p:attrNameLst>
                                          <p:attrName>style.visibility</p:attrName>
                                        </p:attrNameLst>
                                      </p:cBhvr>
                                      <p:to>
                                        <p:strVal val="visible"/>
                                      </p:to>
                                    </p:set>
                                    <p:anim calcmode="lin" valueType="num">
                                      <p:cBhvr additive="base">
                                        <p:cTn id="19" dur="500" fill="hold"/>
                                        <p:tgtEl>
                                          <p:spTgt spid="1027">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027">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1027">
                                            <p:txEl>
                                              <p:pRg st="4" end="4"/>
                                            </p:txEl>
                                          </p:spTgt>
                                        </p:tgtEl>
                                        <p:attrNameLst>
                                          <p:attrName>style.visibility</p:attrName>
                                        </p:attrNameLst>
                                      </p:cBhvr>
                                      <p:to>
                                        <p:strVal val="visible"/>
                                      </p:to>
                                    </p:set>
                                    <p:anim calcmode="lin" valueType="num">
                                      <p:cBhvr additive="base">
                                        <p:cTn id="23" dur="500" fill="hold"/>
                                        <p:tgtEl>
                                          <p:spTgt spid="1027">
                                            <p:txEl>
                                              <p:pRg st="4" end="4"/>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1027">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autoUpdateAnimBg="0">
        <p:tmplLst>
          <p:tmpl lvl="1">
            <p:tnLst>
              <p:par>
                <p:cTn presetID="2"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2">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3">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4">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5">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Lst>
      </p:bldP>
    </p:bldLst>
  </p:timing>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Number Placeholder 5">
            <a:extLst>
              <a:ext uri="{FF2B5EF4-FFF2-40B4-BE49-F238E27FC236}">
                <a16:creationId xmlns:a16="http://schemas.microsoft.com/office/drawing/2014/main" id="{43991AB9-5B72-53E6-5078-741F4FF64793}"/>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CB051C3F-9BA8-3440-A8B4-B475D33F9A8B}" type="slidenum">
              <a:rPr lang="en-GB" altLang="en-US" sz="1200" smtClean="0">
                <a:solidFill>
                  <a:srgbClr val="898989"/>
                </a:solidFill>
              </a:rPr>
              <a:pPr>
                <a:spcBef>
                  <a:spcPct val="0"/>
                </a:spcBef>
                <a:buFontTx/>
                <a:buNone/>
              </a:pPr>
              <a:t>1</a:t>
            </a:fld>
            <a:endParaRPr lang="en-GB" altLang="en-US" sz="1200">
              <a:solidFill>
                <a:srgbClr val="898989"/>
              </a:solidFill>
            </a:endParaRPr>
          </a:p>
        </p:txBody>
      </p:sp>
      <p:sp>
        <p:nvSpPr>
          <p:cNvPr id="6148" name="Title 1">
            <a:extLst>
              <a:ext uri="{FF2B5EF4-FFF2-40B4-BE49-F238E27FC236}">
                <a16:creationId xmlns:a16="http://schemas.microsoft.com/office/drawing/2014/main" id="{D36477E7-0C1C-41E8-F58D-80BC578BB896}"/>
              </a:ext>
            </a:extLst>
          </p:cNvPr>
          <p:cNvSpPr>
            <a:spLocks noGrp="1"/>
          </p:cNvSpPr>
          <p:nvPr>
            <p:ph type="ctrTitle"/>
          </p:nvPr>
        </p:nvSpPr>
        <p:spPr>
          <a:xfrm>
            <a:off x="15875" y="1158875"/>
            <a:ext cx="9128125" cy="4540250"/>
          </a:xfrm>
        </p:spPr>
        <p:txBody>
          <a:bodyPr/>
          <a:lstStyle/>
          <a:p>
            <a:pPr>
              <a:defRPr/>
            </a:pPr>
            <a:r>
              <a:rPr lang="en-GB" altLang="en-US" b="1" dirty="0"/>
              <a:t>Marketing</a:t>
            </a:r>
            <a:br>
              <a:rPr lang="en-GB" altLang="en-US" b="1" dirty="0"/>
            </a:br>
            <a:r>
              <a:rPr lang="en-GB" altLang="en-US" b="1" dirty="0"/>
              <a:t>LCBB4014</a:t>
            </a:r>
            <a:br>
              <a:rPr lang="en-GB" altLang="en-US" b="1" dirty="0"/>
            </a:br>
            <a:br>
              <a:rPr lang="en-GB" altLang="en-US" b="1" dirty="0"/>
            </a:br>
            <a:br>
              <a:rPr lang="en-GB" altLang="en-US" sz="3600" b="1" dirty="0"/>
            </a:br>
            <a:br>
              <a:rPr lang="en-GB" altLang="en-US" sz="3600" b="1" dirty="0"/>
            </a:br>
            <a:r>
              <a:rPr lang="en-GB" altLang="en-US" sz="3600" b="1" dirty="0"/>
              <a:t>						</a:t>
            </a:r>
            <a:r>
              <a:rPr lang="en-GB" altLang="en-US" sz="2400" b="1" dirty="0"/>
              <a:t>Week 4 – Session 2</a:t>
            </a:r>
            <a:br>
              <a:rPr lang="en-GB" altLang="en-US" sz="3600" b="1" dirty="0">
                <a:highlight>
                  <a:srgbClr val="FFFF00"/>
                </a:highlight>
              </a:rPr>
            </a:br>
            <a:endParaRPr lang="en-GB" altLang="en-US" sz="3600" b="1" dirty="0">
              <a:highlight>
                <a:srgbClr val="FFFF00"/>
              </a:highligh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C29A11-C088-497E-6AB9-40BF2BC1F3D9}"/>
              </a:ext>
            </a:extLst>
          </p:cNvPr>
          <p:cNvSpPr>
            <a:spLocks noGrp="1"/>
          </p:cNvSpPr>
          <p:nvPr>
            <p:ph type="title"/>
          </p:nvPr>
        </p:nvSpPr>
        <p:spPr/>
        <p:txBody>
          <a:bodyPr/>
          <a:lstStyle/>
          <a:p>
            <a:r>
              <a:rPr lang="en-US" sz="3600" b="1" dirty="0"/>
              <a:t>Objectives of the session</a:t>
            </a:r>
          </a:p>
        </p:txBody>
      </p:sp>
      <p:sp>
        <p:nvSpPr>
          <p:cNvPr id="3" name="Content Placeholder 2">
            <a:extLst>
              <a:ext uri="{FF2B5EF4-FFF2-40B4-BE49-F238E27FC236}">
                <a16:creationId xmlns:a16="http://schemas.microsoft.com/office/drawing/2014/main" id="{8CA94675-D1A3-9225-8196-872E18E19C1B}"/>
              </a:ext>
            </a:extLst>
          </p:cNvPr>
          <p:cNvSpPr>
            <a:spLocks noGrp="1"/>
          </p:cNvSpPr>
          <p:nvPr>
            <p:ph idx="1"/>
          </p:nvPr>
        </p:nvSpPr>
        <p:spPr/>
        <p:txBody>
          <a:bodyPr/>
          <a:lstStyle/>
          <a:p>
            <a:pPr lvl="1">
              <a:buFont typeface="Arial" panose="020B0604020202020204" pitchFamily="34" charset="0"/>
              <a:buChar char="•"/>
            </a:pPr>
            <a:r>
              <a:rPr lang="en-US" sz="2000" dirty="0"/>
              <a:t>The product life cycle</a:t>
            </a:r>
          </a:p>
          <a:p>
            <a:pPr lvl="2"/>
            <a:r>
              <a:rPr lang="en-US" sz="1600" dirty="0"/>
              <a:t>Introduction</a:t>
            </a:r>
          </a:p>
          <a:p>
            <a:pPr lvl="2"/>
            <a:r>
              <a:rPr lang="en-US" sz="1600" dirty="0"/>
              <a:t>Growth </a:t>
            </a:r>
          </a:p>
          <a:p>
            <a:pPr lvl="2"/>
            <a:r>
              <a:rPr lang="en-US" sz="1600" dirty="0"/>
              <a:t>Maturity</a:t>
            </a:r>
          </a:p>
          <a:p>
            <a:pPr lvl="2"/>
            <a:r>
              <a:rPr lang="en-US" sz="1600" dirty="0"/>
              <a:t>Decline</a:t>
            </a:r>
          </a:p>
          <a:p>
            <a:pPr lvl="1">
              <a:buFont typeface="Arial" panose="020B0604020202020204" pitchFamily="34" charset="0"/>
              <a:buChar char="•"/>
            </a:pPr>
            <a:r>
              <a:rPr lang="en-US" sz="2000" dirty="0"/>
              <a:t>Marketing and economy</a:t>
            </a:r>
          </a:p>
          <a:p>
            <a:pPr lvl="2"/>
            <a:r>
              <a:rPr lang="en-US" sz="1600" dirty="0"/>
              <a:t>Consumerism</a:t>
            </a:r>
          </a:p>
          <a:p>
            <a:pPr lvl="1">
              <a:buFont typeface="Arial" panose="020B0604020202020204" pitchFamily="34" charset="0"/>
              <a:buChar char="•"/>
            </a:pPr>
            <a:r>
              <a:rPr lang="en-US" sz="2000" dirty="0"/>
              <a:t>Marketing and technology</a:t>
            </a:r>
          </a:p>
          <a:p>
            <a:pPr lvl="1">
              <a:buFont typeface="Arial" panose="020B0604020202020204" pitchFamily="34" charset="0"/>
              <a:buChar char="•"/>
            </a:pPr>
            <a:r>
              <a:rPr lang="en-US" sz="2000" dirty="0"/>
              <a:t>Digital and social media marketing</a:t>
            </a:r>
          </a:p>
          <a:p>
            <a:pPr lvl="2"/>
            <a:endParaRPr lang="en-US" sz="1600" dirty="0"/>
          </a:p>
          <a:p>
            <a:pPr marL="457200" lvl="1" indent="0">
              <a:buNone/>
            </a:pPr>
            <a:endParaRPr lang="en-US" sz="2000" dirty="0"/>
          </a:p>
        </p:txBody>
      </p:sp>
      <p:sp>
        <p:nvSpPr>
          <p:cNvPr id="4" name="Date Placeholder 3">
            <a:extLst>
              <a:ext uri="{FF2B5EF4-FFF2-40B4-BE49-F238E27FC236}">
                <a16:creationId xmlns:a16="http://schemas.microsoft.com/office/drawing/2014/main" id="{75228448-FE16-6E19-21B4-4E30DF9CB046}"/>
              </a:ext>
            </a:extLst>
          </p:cNvPr>
          <p:cNvSpPr>
            <a:spLocks noGrp="1"/>
          </p:cNvSpPr>
          <p:nvPr>
            <p:ph type="dt" sz="half" idx="10"/>
          </p:nvPr>
        </p:nvSpPr>
        <p:spPr/>
        <p:txBody>
          <a:bodyPr/>
          <a:lstStyle/>
          <a:p>
            <a:pPr>
              <a:defRPr/>
            </a:pPr>
            <a:fld id="{130ADD5E-52E0-0D44-B721-F95AB1FBEECE}" type="datetime1">
              <a:rPr lang="en-GB" altLang="en-US" smtClean="0"/>
              <a:pPr>
                <a:defRPr/>
              </a:pPr>
              <a:t>27/09/2024</a:t>
            </a:fld>
            <a:endParaRPr lang="en-GB" altLang="en-US"/>
          </a:p>
        </p:txBody>
      </p:sp>
      <p:sp>
        <p:nvSpPr>
          <p:cNvPr id="5" name="Slide Number Placeholder 4">
            <a:extLst>
              <a:ext uri="{FF2B5EF4-FFF2-40B4-BE49-F238E27FC236}">
                <a16:creationId xmlns:a16="http://schemas.microsoft.com/office/drawing/2014/main" id="{C2EDA101-5591-2823-DA99-8BC5F93AAE5A}"/>
              </a:ext>
            </a:extLst>
          </p:cNvPr>
          <p:cNvSpPr>
            <a:spLocks noGrp="1"/>
          </p:cNvSpPr>
          <p:nvPr>
            <p:ph type="sldNum" sz="quarter" idx="12"/>
          </p:nvPr>
        </p:nvSpPr>
        <p:spPr/>
        <p:txBody>
          <a:bodyPr/>
          <a:lstStyle/>
          <a:p>
            <a:pPr>
              <a:defRPr/>
            </a:pPr>
            <a:fld id="{E420D319-DD93-554E-8F0D-BBCEB2ABB842}" type="slidenum">
              <a:rPr lang="en-GB" altLang="en-US" smtClean="0"/>
              <a:pPr>
                <a:defRPr/>
              </a:pPr>
              <a:t>2</a:t>
            </a:fld>
            <a:endParaRPr lang="en-GB" altLang="en-US"/>
          </a:p>
        </p:txBody>
      </p:sp>
    </p:spTree>
    <p:extLst>
      <p:ext uri="{BB962C8B-B14F-4D97-AF65-F5344CB8AC3E}">
        <p14:creationId xmlns:p14="http://schemas.microsoft.com/office/powerpoint/2010/main" val="27451954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0A4DB4-A59C-E0A3-5E0F-87EAA01826F1}"/>
              </a:ext>
            </a:extLst>
          </p:cNvPr>
          <p:cNvSpPr>
            <a:spLocks noGrp="1"/>
          </p:cNvSpPr>
          <p:nvPr>
            <p:ph type="title"/>
          </p:nvPr>
        </p:nvSpPr>
        <p:spPr>
          <a:xfrm>
            <a:off x="457200" y="274638"/>
            <a:ext cx="8229600" cy="1143000"/>
          </a:xfrm>
        </p:spPr>
        <p:txBody>
          <a:bodyPr wrap="square" anchor="ctr">
            <a:normAutofit/>
          </a:bodyPr>
          <a:lstStyle/>
          <a:p>
            <a:r>
              <a:rPr lang="en-US" b="1"/>
              <a:t>The product life cycle</a:t>
            </a:r>
          </a:p>
        </p:txBody>
      </p:sp>
      <p:pic>
        <p:nvPicPr>
          <p:cNvPr id="1026" name="Picture 2" descr="What is a Product Life Cycle? (Definition, Stages and Examples) - TWI">
            <a:extLst>
              <a:ext uri="{FF2B5EF4-FFF2-40B4-BE49-F238E27FC236}">
                <a16:creationId xmlns:a16="http://schemas.microsoft.com/office/drawing/2014/main" id="{9D6C15AE-0767-F0DC-28B8-99B70C5955B7}"/>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1835696" y="1268760"/>
            <a:ext cx="5544616" cy="4320480"/>
          </a:xfrm>
          <a:prstGeom prst="rect">
            <a:avLst/>
          </a:prstGeom>
          <a:solidFill>
            <a:srgbClr val="FFFFFF"/>
          </a:solidFill>
        </p:spPr>
      </p:pic>
      <p:sp>
        <p:nvSpPr>
          <p:cNvPr id="4" name="Date Placeholder 3">
            <a:extLst>
              <a:ext uri="{FF2B5EF4-FFF2-40B4-BE49-F238E27FC236}">
                <a16:creationId xmlns:a16="http://schemas.microsoft.com/office/drawing/2014/main" id="{C60C2D2E-991C-0954-AB50-A1050C55DA78}"/>
              </a:ext>
            </a:extLst>
          </p:cNvPr>
          <p:cNvSpPr>
            <a:spLocks noGrp="1"/>
          </p:cNvSpPr>
          <p:nvPr>
            <p:ph type="dt" sz="half" idx="10"/>
          </p:nvPr>
        </p:nvSpPr>
        <p:spPr>
          <a:xfrm>
            <a:off x="250825" y="6524625"/>
            <a:ext cx="971550" cy="219075"/>
          </a:xfrm>
        </p:spPr>
        <p:txBody>
          <a:bodyPr anchor="ctr">
            <a:normAutofit/>
          </a:bodyPr>
          <a:lstStyle/>
          <a:p>
            <a:pPr>
              <a:lnSpc>
                <a:spcPct val="90000"/>
              </a:lnSpc>
              <a:spcAft>
                <a:spcPts val="600"/>
              </a:spcAft>
              <a:defRPr/>
            </a:pPr>
            <a:fld id="{130ADD5E-52E0-0D44-B721-F95AB1FBEECE}" type="datetime1">
              <a:rPr lang="en-GB" altLang="en-US" sz="900" smtClean="0"/>
              <a:pPr>
                <a:lnSpc>
                  <a:spcPct val="90000"/>
                </a:lnSpc>
                <a:spcAft>
                  <a:spcPts val="600"/>
                </a:spcAft>
                <a:defRPr/>
              </a:pPr>
              <a:t>27/09/2024</a:t>
            </a:fld>
            <a:endParaRPr lang="en-GB" altLang="en-US" sz="900"/>
          </a:p>
        </p:txBody>
      </p:sp>
      <p:sp>
        <p:nvSpPr>
          <p:cNvPr id="5" name="Slide Number Placeholder 4">
            <a:extLst>
              <a:ext uri="{FF2B5EF4-FFF2-40B4-BE49-F238E27FC236}">
                <a16:creationId xmlns:a16="http://schemas.microsoft.com/office/drawing/2014/main" id="{101356B8-EC0F-5AAB-F6D7-3E415910D66F}"/>
              </a:ext>
            </a:extLst>
          </p:cNvPr>
          <p:cNvSpPr>
            <a:spLocks noGrp="1"/>
          </p:cNvSpPr>
          <p:nvPr>
            <p:ph type="sldNum" sz="quarter" idx="12"/>
          </p:nvPr>
        </p:nvSpPr>
        <p:spPr>
          <a:xfrm>
            <a:off x="7956550" y="6381750"/>
            <a:ext cx="730250" cy="339725"/>
          </a:xfrm>
        </p:spPr>
        <p:txBody>
          <a:bodyPr wrap="square" anchor="ctr">
            <a:normAutofit/>
          </a:bodyPr>
          <a:lstStyle/>
          <a:p>
            <a:pPr>
              <a:spcAft>
                <a:spcPts val="600"/>
              </a:spcAft>
              <a:defRPr/>
            </a:pPr>
            <a:fld id="{E420D319-DD93-554E-8F0D-BBCEB2ABB842}" type="slidenum">
              <a:rPr lang="en-GB" altLang="en-US" smtClean="0"/>
              <a:pPr>
                <a:spcAft>
                  <a:spcPts val="600"/>
                </a:spcAft>
                <a:defRPr/>
              </a:pPr>
              <a:t>3</a:t>
            </a:fld>
            <a:endParaRPr lang="en-GB" altLang="en-US"/>
          </a:p>
        </p:txBody>
      </p:sp>
    </p:spTree>
    <p:extLst>
      <p:ext uri="{BB962C8B-B14F-4D97-AF65-F5344CB8AC3E}">
        <p14:creationId xmlns:p14="http://schemas.microsoft.com/office/powerpoint/2010/main" val="21658128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7AF5CF-230E-F216-047C-788520947993}"/>
              </a:ext>
            </a:extLst>
          </p:cNvPr>
          <p:cNvSpPr>
            <a:spLocks noGrp="1"/>
          </p:cNvSpPr>
          <p:nvPr>
            <p:ph type="title"/>
          </p:nvPr>
        </p:nvSpPr>
        <p:spPr/>
        <p:txBody>
          <a:bodyPr/>
          <a:lstStyle/>
          <a:p>
            <a:r>
              <a:rPr lang="en-US" sz="3600" b="1" dirty="0"/>
              <a:t>Introduction</a:t>
            </a:r>
          </a:p>
        </p:txBody>
      </p:sp>
      <p:sp>
        <p:nvSpPr>
          <p:cNvPr id="3" name="Content Placeholder 2">
            <a:extLst>
              <a:ext uri="{FF2B5EF4-FFF2-40B4-BE49-F238E27FC236}">
                <a16:creationId xmlns:a16="http://schemas.microsoft.com/office/drawing/2014/main" id="{1D79E9D3-501D-E950-CCF8-442B7B714E4B}"/>
              </a:ext>
            </a:extLst>
          </p:cNvPr>
          <p:cNvSpPr>
            <a:spLocks noGrp="1"/>
          </p:cNvSpPr>
          <p:nvPr>
            <p:ph idx="1"/>
          </p:nvPr>
        </p:nvSpPr>
        <p:spPr/>
        <p:txBody>
          <a:bodyPr/>
          <a:lstStyle/>
          <a:p>
            <a:r>
              <a:rPr lang="en-GB" sz="2400" b="0" i="0" dirty="0">
                <a:effectLst/>
              </a:rPr>
              <a:t>The </a:t>
            </a:r>
            <a:r>
              <a:rPr lang="en-GB" sz="2400" b="1" i="0" dirty="0">
                <a:effectLst/>
              </a:rPr>
              <a:t>introduction stage </a:t>
            </a:r>
            <a:r>
              <a:rPr lang="en-GB" sz="2400" b="0" i="0" dirty="0">
                <a:effectLst/>
              </a:rPr>
              <a:t>is when a new product is introduced to the market. </a:t>
            </a:r>
          </a:p>
          <a:p>
            <a:r>
              <a:rPr lang="en-GB" sz="2400" dirty="0"/>
              <a:t>In this stage, s</a:t>
            </a:r>
            <a:r>
              <a:rPr lang="en-GB" sz="2400" b="0" i="0" dirty="0">
                <a:effectLst/>
              </a:rPr>
              <a:t>ales are typically low because customers are unaware and unfamiliar with the product. </a:t>
            </a:r>
          </a:p>
          <a:p>
            <a:r>
              <a:rPr lang="en-GB" sz="2400" dirty="0"/>
              <a:t>Organisations</a:t>
            </a:r>
            <a:r>
              <a:rPr lang="en-GB" sz="2400" b="0" i="0" dirty="0">
                <a:effectLst/>
              </a:rPr>
              <a:t> often incur significant costs in research, development, and marketing to create awareness and gain market acceptance.</a:t>
            </a:r>
            <a:endParaRPr lang="en-US" sz="2400" dirty="0"/>
          </a:p>
        </p:txBody>
      </p:sp>
      <p:sp>
        <p:nvSpPr>
          <p:cNvPr id="4" name="Date Placeholder 3">
            <a:extLst>
              <a:ext uri="{FF2B5EF4-FFF2-40B4-BE49-F238E27FC236}">
                <a16:creationId xmlns:a16="http://schemas.microsoft.com/office/drawing/2014/main" id="{3769363F-0427-0761-C6E2-CE4FEDCF0E88}"/>
              </a:ext>
            </a:extLst>
          </p:cNvPr>
          <p:cNvSpPr>
            <a:spLocks noGrp="1"/>
          </p:cNvSpPr>
          <p:nvPr>
            <p:ph type="dt" sz="half" idx="10"/>
          </p:nvPr>
        </p:nvSpPr>
        <p:spPr/>
        <p:txBody>
          <a:bodyPr/>
          <a:lstStyle/>
          <a:p>
            <a:pPr>
              <a:defRPr/>
            </a:pPr>
            <a:fld id="{130ADD5E-52E0-0D44-B721-F95AB1FBEECE}" type="datetime1">
              <a:rPr lang="en-GB" altLang="en-US" smtClean="0"/>
              <a:pPr>
                <a:defRPr/>
              </a:pPr>
              <a:t>27/09/2024</a:t>
            </a:fld>
            <a:endParaRPr lang="en-GB" altLang="en-US"/>
          </a:p>
        </p:txBody>
      </p:sp>
      <p:sp>
        <p:nvSpPr>
          <p:cNvPr id="5" name="Slide Number Placeholder 4">
            <a:extLst>
              <a:ext uri="{FF2B5EF4-FFF2-40B4-BE49-F238E27FC236}">
                <a16:creationId xmlns:a16="http://schemas.microsoft.com/office/drawing/2014/main" id="{608646F4-6901-374E-3D27-9AAD60D68313}"/>
              </a:ext>
            </a:extLst>
          </p:cNvPr>
          <p:cNvSpPr>
            <a:spLocks noGrp="1"/>
          </p:cNvSpPr>
          <p:nvPr>
            <p:ph type="sldNum" sz="quarter" idx="12"/>
          </p:nvPr>
        </p:nvSpPr>
        <p:spPr/>
        <p:txBody>
          <a:bodyPr/>
          <a:lstStyle/>
          <a:p>
            <a:pPr>
              <a:defRPr/>
            </a:pPr>
            <a:fld id="{E420D319-DD93-554E-8F0D-BBCEB2ABB842}" type="slidenum">
              <a:rPr lang="en-GB" altLang="en-US" smtClean="0"/>
              <a:pPr>
                <a:defRPr/>
              </a:pPr>
              <a:t>4</a:t>
            </a:fld>
            <a:endParaRPr lang="en-GB" altLang="en-US"/>
          </a:p>
        </p:txBody>
      </p:sp>
    </p:spTree>
    <p:extLst>
      <p:ext uri="{BB962C8B-B14F-4D97-AF65-F5344CB8AC3E}">
        <p14:creationId xmlns:p14="http://schemas.microsoft.com/office/powerpoint/2010/main" val="13013857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F78070-8028-D52D-9D0C-AE01E32061DE}"/>
              </a:ext>
            </a:extLst>
          </p:cNvPr>
          <p:cNvSpPr>
            <a:spLocks noGrp="1"/>
          </p:cNvSpPr>
          <p:nvPr>
            <p:ph type="title"/>
          </p:nvPr>
        </p:nvSpPr>
        <p:spPr/>
        <p:txBody>
          <a:bodyPr/>
          <a:lstStyle/>
          <a:p>
            <a:r>
              <a:rPr lang="en-US" sz="3600" b="1" dirty="0"/>
              <a:t>Growth</a:t>
            </a:r>
          </a:p>
        </p:txBody>
      </p:sp>
      <p:sp>
        <p:nvSpPr>
          <p:cNvPr id="3" name="Content Placeholder 2">
            <a:extLst>
              <a:ext uri="{FF2B5EF4-FFF2-40B4-BE49-F238E27FC236}">
                <a16:creationId xmlns:a16="http://schemas.microsoft.com/office/drawing/2014/main" id="{5E555A23-AC11-C41F-AA9A-60296EB92C49}"/>
              </a:ext>
            </a:extLst>
          </p:cNvPr>
          <p:cNvSpPr>
            <a:spLocks noGrp="1"/>
          </p:cNvSpPr>
          <p:nvPr>
            <p:ph idx="1"/>
          </p:nvPr>
        </p:nvSpPr>
        <p:spPr/>
        <p:txBody>
          <a:bodyPr/>
          <a:lstStyle/>
          <a:p>
            <a:r>
              <a:rPr lang="en-GB" sz="2400" b="0" i="0" dirty="0">
                <a:effectLst/>
              </a:rPr>
              <a:t>In the </a:t>
            </a:r>
            <a:r>
              <a:rPr lang="en-GB" sz="2400" b="1" i="0" dirty="0">
                <a:effectLst/>
              </a:rPr>
              <a:t>growth stage</a:t>
            </a:r>
            <a:r>
              <a:rPr lang="en-GB" sz="2400" b="0" i="0" dirty="0">
                <a:effectLst/>
              </a:rPr>
              <a:t>, sales start to increase at a rapid rate. </a:t>
            </a:r>
          </a:p>
          <a:p>
            <a:r>
              <a:rPr lang="en-GB" sz="2400" b="0" i="0" dirty="0">
                <a:effectLst/>
              </a:rPr>
              <a:t>Customers become more aware of the product, and positive word-of-mouth and reviews often drive further adoption. </a:t>
            </a:r>
          </a:p>
          <a:p>
            <a:r>
              <a:rPr lang="en-GB" sz="2400" b="0" i="0" dirty="0">
                <a:effectLst/>
              </a:rPr>
              <a:t>Competitors may enter the market during this stage, leading to increased competition. </a:t>
            </a:r>
          </a:p>
          <a:p>
            <a:r>
              <a:rPr lang="en-GB" sz="2400" b="0" i="0" dirty="0">
                <a:effectLst/>
              </a:rPr>
              <a:t>Organisations focus on expanding their market share, improving the product, and building brand loyalty.</a:t>
            </a:r>
            <a:endParaRPr lang="en-US" sz="2400" dirty="0"/>
          </a:p>
        </p:txBody>
      </p:sp>
      <p:sp>
        <p:nvSpPr>
          <p:cNvPr id="4" name="Date Placeholder 3">
            <a:extLst>
              <a:ext uri="{FF2B5EF4-FFF2-40B4-BE49-F238E27FC236}">
                <a16:creationId xmlns:a16="http://schemas.microsoft.com/office/drawing/2014/main" id="{C39F443B-4B63-12BD-601F-596364062AC0}"/>
              </a:ext>
            </a:extLst>
          </p:cNvPr>
          <p:cNvSpPr>
            <a:spLocks noGrp="1"/>
          </p:cNvSpPr>
          <p:nvPr>
            <p:ph type="dt" sz="half" idx="10"/>
          </p:nvPr>
        </p:nvSpPr>
        <p:spPr/>
        <p:txBody>
          <a:bodyPr/>
          <a:lstStyle/>
          <a:p>
            <a:pPr>
              <a:defRPr/>
            </a:pPr>
            <a:fld id="{130ADD5E-52E0-0D44-B721-F95AB1FBEECE}" type="datetime1">
              <a:rPr lang="en-GB" altLang="en-US" smtClean="0"/>
              <a:pPr>
                <a:defRPr/>
              </a:pPr>
              <a:t>27/09/2024</a:t>
            </a:fld>
            <a:endParaRPr lang="en-GB" altLang="en-US"/>
          </a:p>
        </p:txBody>
      </p:sp>
      <p:sp>
        <p:nvSpPr>
          <p:cNvPr id="5" name="Slide Number Placeholder 4">
            <a:extLst>
              <a:ext uri="{FF2B5EF4-FFF2-40B4-BE49-F238E27FC236}">
                <a16:creationId xmlns:a16="http://schemas.microsoft.com/office/drawing/2014/main" id="{E013A60C-4553-0795-3B02-7D4026013C1B}"/>
              </a:ext>
            </a:extLst>
          </p:cNvPr>
          <p:cNvSpPr>
            <a:spLocks noGrp="1"/>
          </p:cNvSpPr>
          <p:nvPr>
            <p:ph type="sldNum" sz="quarter" idx="12"/>
          </p:nvPr>
        </p:nvSpPr>
        <p:spPr/>
        <p:txBody>
          <a:bodyPr/>
          <a:lstStyle/>
          <a:p>
            <a:pPr>
              <a:defRPr/>
            </a:pPr>
            <a:fld id="{E420D319-DD93-554E-8F0D-BBCEB2ABB842}" type="slidenum">
              <a:rPr lang="en-GB" altLang="en-US" smtClean="0"/>
              <a:pPr>
                <a:defRPr/>
              </a:pPr>
              <a:t>5</a:t>
            </a:fld>
            <a:endParaRPr lang="en-GB" altLang="en-US"/>
          </a:p>
        </p:txBody>
      </p:sp>
    </p:spTree>
    <p:extLst>
      <p:ext uri="{BB962C8B-B14F-4D97-AF65-F5344CB8AC3E}">
        <p14:creationId xmlns:p14="http://schemas.microsoft.com/office/powerpoint/2010/main" val="15367850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DBD547-1ED0-B3F6-FF0F-1F6C1E45CE38}"/>
              </a:ext>
            </a:extLst>
          </p:cNvPr>
          <p:cNvSpPr>
            <a:spLocks noGrp="1"/>
          </p:cNvSpPr>
          <p:nvPr>
            <p:ph type="title"/>
          </p:nvPr>
        </p:nvSpPr>
        <p:spPr/>
        <p:txBody>
          <a:bodyPr/>
          <a:lstStyle/>
          <a:p>
            <a:r>
              <a:rPr lang="en-US" sz="3600" b="1" dirty="0"/>
              <a:t>Maturity</a:t>
            </a:r>
          </a:p>
        </p:txBody>
      </p:sp>
      <p:sp>
        <p:nvSpPr>
          <p:cNvPr id="3" name="Content Placeholder 2">
            <a:extLst>
              <a:ext uri="{FF2B5EF4-FFF2-40B4-BE49-F238E27FC236}">
                <a16:creationId xmlns:a16="http://schemas.microsoft.com/office/drawing/2014/main" id="{85E24282-38AE-CAA9-1EC3-948D2C0A6894}"/>
              </a:ext>
            </a:extLst>
          </p:cNvPr>
          <p:cNvSpPr>
            <a:spLocks noGrp="1"/>
          </p:cNvSpPr>
          <p:nvPr>
            <p:ph idx="1"/>
          </p:nvPr>
        </p:nvSpPr>
        <p:spPr/>
        <p:txBody>
          <a:bodyPr/>
          <a:lstStyle/>
          <a:p>
            <a:r>
              <a:rPr lang="en-GB" sz="2400" b="0" i="0" dirty="0">
                <a:effectLst/>
              </a:rPr>
              <a:t>During </a:t>
            </a:r>
            <a:r>
              <a:rPr lang="en-GB" sz="2400" b="1" i="0" dirty="0">
                <a:effectLst/>
              </a:rPr>
              <a:t>the maturity stage</a:t>
            </a:r>
            <a:r>
              <a:rPr lang="en-GB" sz="2400" b="0" i="0" dirty="0">
                <a:effectLst/>
              </a:rPr>
              <a:t>, sales growth stabilizes. </a:t>
            </a:r>
          </a:p>
          <a:p>
            <a:r>
              <a:rPr lang="en-GB" sz="2400" b="0" i="0" dirty="0">
                <a:effectLst/>
              </a:rPr>
              <a:t>The market becomes saturated, and competition is intense. </a:t>
            </a:r>
          </a:p>
          <a:p>
            <a:r>
              <a:rPr lang="en-GB" sz="2400" b="0" i="0" dirty="0">
                <a:effectLst/>
              </a:rPr>
              <a:t>Organisations may offer product variations, engage in price wars, or invest in marketing to maintain market share. </a:t>
            </a:r>
          </a:p>
          <a:p>
            <a:r>
              <a:rPr lang="en-GB" sz="2400" b="0" i="0" dirty="0">
                <a:effectLst/>
              </a:rPr>
              <a:t>Profits tend to level off as the product reaches its peak in terms of market penetration.</a:t>
            </a:r>
            <a:endParaRPr lang="en-US" sz="2400" dirty="0"/>
          </a:p>
        </p:txBody>
      </p:sp>
      <p:sp>
        <p:nvSpPr>
          <p:cNvPr id="4" name="Date Placeholder 3">
            <a:extLst>
              <a:ext uri="{FF2B5EF4-FFF2-40B4-BE49-F238E27FC236}">
                <a16:creationId xmlns:a16="http://schemas.microsoft.com/office/drawing/2014/main" id="{1FB2090C-DBD4-7229-5E54-686A745CFA93}"/>
              </a:ext>
            </a:extLst>
          </p:cNvPr>
          <p:cNvSpPr>
            <a:spLocks noGrp="1"/>
          </p:cNvSpPr>
          <p:nvPr>
            <p:ph type="dt" sz="half" idx="10"/>
          </p:nvPr>
        </p:nvSpPr>
        <p:spPr/>
        <p:txBody>
          <a:bodyPr/>
          <a:lstStyle/>
          <a:p>
            <a:pPr>
              <a:defRPr/>
            </a:pPr>
            <a:fld id="{130ADD5E-52E0-0D44-B721-F95AB1FBEECE}" type="datetime1">
              <a:rPr lang="en-GB" altLang="en-US" smtClean="0"/>
              <a:pPr>
                <a:defRPr/>
              </a:pPr>
              <a:t>27/09/2024</a:t>
            </a:fld>
            <a:endParaRPr lang="en-GB" altLang="en-US"/>
          </a:p>
        </p:txBody>
      </p:sp>
      <p:sp>
        <p:nvSpPr>
          <p:cNvPr id="5" name="Slide Number Placeholder 4">
            <a:extLst>
              <a:ext uri="{FF2B5EF4-FFF2-40B4-BE49-F238E27FC236}">
                <a16:creationId xmlns:a16="http://schemas.microsoft.com/office/drawing/2014/main" id="{43BD72BD-CA24-98E1-4D24-39D94E0D150A}"/>
              </a:ext>
            </a:extLst>
          </p:cNvPr>
          <p:cNvSpPr>
            <a:spLocks noGrp="1"/>
          </p:cNvSpPr>
          <p:nvPr>
            <p:ph type="sldNum" sz="quarter" idx="12"/>
          </p:nvPr>
        </p:nvSpPr>
        <p:spPr/>
        <p:txBody>
          <a:bodyPr/>
          <a:lstStyle/>
          <a:p>
            <a:pPr>
              <a:defRPr/>
            </a:pPr>
            <a:fld id="{E420D319-DD93-554E-8F0D-BBCEB2ABB842}" type="slidenum">
              <a:rPr lang="en-GB" altLang="en-US" smtClean="0"/>
              <a:pPr>
                <a:defRPr/>
              </a:pPr>
              <a:t>6</a:t>
            </a:fld>
            <a:endParaRPr lang="en-GB" altLang="en-US"/>
          </a:p>
        </p:txBody>
      </p:sp>
    </p:spTree>
    <p:extLst>
      <p:ext uri="{BB962C8B-B14F-4D97-AF65-F5344CB8AC3E}">
        <p14:creationId xmlns:p14="http://schemas.microsoft.com/office/powerpoint/2010/main" val="32205992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906B01-7314-595B-0F08-E4F3FECB6C3E}"/>
              </a:ext>
            </a:extLst>
          </p:cNvPr>
          <p:cNvSpPr>
            <a:spLocks noGrp="1"/>
          </p:cNvSpPr>
          <p:nvPr>
            <p:ph type="title"/>
          </p:nvPr>
        </p:nvSpPr>
        <p:spPr/>
        <p:txBody>
          <a:bodyPr/>
          <a:lstStyle/>
          <a:p>
            <a:r>
              <a:rPr lang="en-US" sz="3600" b="1" dirty="0"/>
              <a:t>Decline</a:t>
            </a:r>
          </a:p>
        </p:txBody>
      </p:sp>
      <p:sp>
        <p:nvSpPr>
          <p:cNvPr id="3" name="Content Placeholder 2">
            <a:extLst>
              <a:ext uri="{FF2B5EF4-FFF2-40B4-BE49-F238E27FC236}">
                <a16:creationId xmlns:a16="http://schemas.microsoft.com/office/drawing/2014/main" id="{6DB79E38-7C12-16CE-2C1D-BCB0371744BC}"/>
              </a:ext>
            </a:extLst>
          </p:cNvPr>
          <p:cNvSpPr>
            <a:spLocks noGrp="1"/>
          </p:cNvSpPr>
          <p:nvPr>
            <p:ph idx="1"/>
          </p:nvPr>
        </p:nvSpPr>
        <p:spPr/>
        <p:txBody>
          <a:bodyPr/>
          <a:lstStyle/>
          <a:p>
            <a:r>
              <a:rPr lang="en-GB" sz="2400" b="0" i="0" dirty="0">
                <a:effectLst/>
              </a:rPr>
              <a:t>In the decline stage, sales start to decline as the product reaches market saturation, and customer preferences may shift to newer or more innovative alternatives.</a:t>
            </a:r>
          </a:p>
          <a:p>
            <a:r>
              <a:rPr lang="en-GB" sz="2400" dirty="0"/>
              <a:t>Organisation</a:t>
            </a:r>
            <a:r>
              <a:rPr lang="en-GB" sz="2400" b="0" i="0" dirty="0">
                <a:effectLst/>
              </a:rPr>
              <a:t>s may reduce production, discontinue the product, or focus on loyal customer segments. It becomes increasingly challenging to sustain profitability.</a:t>
            </a:r>
          </a:p>
          <a:p>
            <a:r>
              <a:rPr lang="en-GB" sz="2400" dirty="0"/>
              <a:t>Organisations can shift into producing a new and innovative products which will go through the product life cycle again.</a:t>
            </a:r>
            <a:endParaRPr lang="en-US" sz="2400" dirty="0"/>
          </a:p>
        </p:txBody>
      </p:sp>
      <p:sp>
        <p:nvSpPr>
          <p:cNvPr id="4" name="Date Placeholder 3">
            <a:extLst>
              <a:ext uri="{FF2B5EF4-FFF2-40B4-BE49-F238E27FC236}">
                <a16:creationId xmlns:a16="http://schemas.microsoft.com/office/drawing/2014/main" id="{433B1127-FB25-39F4-A37A-B5CDBDCA4C15}"/>
              </a:ext>
            </a:extLst>
          </p:cNvPr>
          <p:cNvSpPr>
            <a:spLocks noGrp="1"/>
          </p:cNvSpPr>
          <p:nvPr>
            <p:ph type="dt" sz="half" idx="10"/>
          </p:nvPr>
        </p:nvSpPr>
        <p:spPr/>
        <p:txBody>
          <a:bodyPr/>
          <a:lstStyle/>
          <a:p>
            <a:pPr>
              <a:defRPr/>
            </a:pPr>
            <a:fld id="{130ADD5E-52E0-0D44-B721-F95AB1FBEECE}" type="datetime1">
              <a:rPr lang="en-GB" altLang="en-US" smtClean="0"/>
              <a:pPr>
                <a:defRPr/>
              </a:pPr>
              <a:t>27/09/2024</a:t>
            </a:fld>
            <a:endParaRPr lang="en-GB" altLang="en-US"/>
          </a:p>
        </p:txBody>
      </p:sp>
      <p:sp>
        <p:nvSpPr>
          <p:cNvPr id="5" name="Slide Number Placeholder 4">
            <a:extLst>
              <a:ext uri="{FF2B5EF4-FFF2-40B4-BE49-F238E27FC236}">
                <a16:creationId xmlns:a16="http://schemas.microsoft.com/office/drawing/2014/main" id="{8DDA0588-9498-4362-D027-2C304FE18AF6}"/>
              </a:ext>
            </a:extLst>
          </p:cNvPr>
          <p:cNvSpPr>
            <a:spLocks noGrp="1"/>
          </p:cNvSpPr>
          <p:nvPr>
            <p:ph type="sldNum" sz="quarter" idx="12"/>
          </p:nvPr>
        </p:nvSpPr>
        <p:spPr/>
        <p:txBody>
          <a:bodyPr/>
          <a:lstStyle/>
          <a:p>
            <a:pPr>
              <a:defRPr/>
            </a:pPr>
            <a:fld id="{E420D319-DD93-554E-8F0D-BBCEB2ABB842}" type="slidenum">
              <a:rPr lang="en-GB" altLang="en-US" smtClean="0"/>
              <a:pPr>
                <a:defRPr/>
              </a:pPr>
              <a:t>7</a:t>
            </a:fld>
            <a:endParaRPr lang="en-GB" altLang="en-US"/>
          </a:p>
        </p:txBody>
      </p:sp>
    </p:spTree>
    <p:extLst>
      <p:ext uri="{BB962C8B-B14F-4D97-AF65-F5344CB8AC3E}">
        <p14:creationId xmlns:p14="http://schemas.microsoft.com/office/powerpoint/2010/main" val="18107219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45EC82-2500-C5F1-F43B-5B82C783346D}"/>
              </a:ext>
            </a:extLst>
          </p:cNvPr>
          <p:cNvSpPr>
            <a:spLocks noGrp="1"/>
          </p:cNvSpPr>
          <p:nvPr>
            <p:ph type="title"/>
          </p:nvPr>
        </p:nvSpPr>
        <p:spPr/>
        <p:txBody>
          <a:bodyPr/>
          <a:lstStyle/>
          <a:p>
            <a:r>
              <a:rPr lang="en-US" sz="3600" b="1" dirty="0"/>
              <a:t>Supply and demand </a:t>
            </a:r>
            <a:r>
              <a:rPr lang="en-US" sz="2000" dirty="0"/>
              <a:t>(1 of 2)</a:t>
            </a:r>
            <a:endParaRPr lang="en-US" sz="3600" dirty="0"/>
          </a:p>
        </p:txBody>
      </p:sp>
      <p:sp>
        <p:nvSpPr>
          <p:cNvPr id="3" name="Content Placeholder 2">
            <a:extLst>
              <a:ext uri="{FF2B5EF4-FFF2-40B4-BE49-F238E27FC236}">
                <a16:creationId xmlns:a16="http://schemas.microsoft.com/office/drawing/2014/main" id="{619DAB54-8014-C783-9471-4570E7174765}"/>
              </a:ext>
            </a:extLst>
          </p:cNvPr>
          <p:cNvSpPr>
            <a:spLocks noGrp="1"/>
          </p:cNvSpPr>
          <p:nvPr>
            <p:ph idx="1"/>
          </p:nvPr>
        </p:nvSpPr>
        <p:spPr/>
        <p:txBody>
          <a:bodyPr/>
          <a:lstStyle/>
          <a:p>
            <a:r>
              <a:rPr lang="en-GB" sz="2400" b="0" i="0" dirty="0">
                <a:effectLst/>
              </a:rPr>
              <a:t>Demand and supply are fundamental concepts in economics that play a significant role in marketing. </a:t>
            </a:r>
          </a:p>
          <a:p>
            <a:r>
              <a:rPr lang="en-GB" sz="2400" b="0" i="0" dirty="0">
                <a:effectLst/>
              </a:rPr>
              <a:t>These concepts are essential for businesses to understand as they influence pricing, production, and overall market dynamics. </a:t>
            </a:r>
            <a:endParaRPr lang="en-US" sz="2400" dirty="0"/>
          </a:p>
        </p:txBody>
      </p:sp>
      <p:sp>
        <p:nvSpPr>
          <p:cNvPr id="4" name="Date Placeholder 3">
            <a:extLst>
              <a:ext uri="{FF2B5EF4-FFF2-40B4-BE49-F238E27FC236}">
                <a16:creationId xmlns:a16="http://schemas.microsoft.com/office/drawing/2014/main" id="{ED951D20-6C75-1A61-88ED-05595D9AD031}"/>
              </a:ext>
            </a:extLst>
          </p:cNvPr>
          <p:cNvSpPr>
            <a:spLocks noGrp="1"/>
          </p:cNvSpPr>
          <p:nvPr>
            <p:ph type="dt" sz="half" idx="10"/>
          </p:nvPr>
        </p:nvSpPr>
        <p:spPr/>
        <p:txBody>
          <a:bodyPr/>
          <a:lstStyle/>
          <a:p>
            <a:pPr>
              <a:defRPr/>
            </a:pPr>
            <a:fld id="{130ADD5E-52E0-0D44-B721-F95AB1FBEECE}" type="datetime1">
              <a:rPr lang="en-GB" altLang="en-US" smtClean="0"/>
              <a:pPr>
                <a:defRPr/>
              </a:pPr>
              <a:t>27/09/2024</a:t>
            </a:fld>
            <a:endParaRPr lang="en-GB" altLang="en-US"/>
          </a:p>
        </p:txBody>
      </p:sp>
      <p:sp>
        <p:nvSpPr>
          <p:cNvPr id="5" name="Slide Number Placeholder 4">
            <a:extLst>
              <a:ext uri="{FF2B5EF4-FFF2-40B4-BE49-F238E27FC236}">
                <a16:creationId xmlns:a16="http://schemas.microsoft.com/office/drawing/2014/main" id="{AD994437-556F-D173-5336-887BBFF0FE60}"/>
              </a:ext>
            </a:extLst>
          </p:cNvPr>
          <p:cNvSpPr>
            <a:spLocks noGrp="1"/>
          </p:cNvSpPr>
          <p:nvPr>
            <p:ph type="sldNum" sz="quarter" idx="12"/>
          </p:nvPr>
        </p:nvSpPr>
        <p:spPr/>
        <p:txBody>
          <a:bodyPr/>
          <a:lstStyle/>
          <a:p>
            <a:pPr>
              <a:defRPr/>
            </a:pPr>
            <a:fld id="{E420D319-DD93-554E-8F0D-BBCEB2ABB842}" type="slidenum">
              <a:rPr lang="en-GB" altLang="en-US" smtClean="0"/>
              <a:pPr>
                <a:defRPr/>
              </a:pPr>
              <a:t>8</a:t>
            </a:fld>
            <a:endParaRPr lang="en-GB" altLang="en-US"/>
          </a:p>
        </p:txBody>
      </p:sp>
    </p:spTree>
    <p:extLst>
      <p:ext uri="{BB962C8B-B14F-4D97-AF65-F5344CB8AC3E}">
        <p14:creationId xmlns:p14="http://schemas.microsoft.com/office/powerpoint/2010/main" val="18527461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E93B83-9364-172B-F942-211749CAD3E9}"/>
              </a:ext>
            </a:extLst>
          </p:cNvPr>
          <p:cNvSpPr>
            <a:spLocks noGrp="1"/>
          </p:cNvSpPr>
          <p:nvPr>
            <p:ph type="title"/>
          </p:nvPr>
        </p:nvSpPr>
        <p:spPr/>
        <p:txBody>
          <a:bodyPr/>
          <a:lstStyle/>
          <a:p>
            <a:r>
              <a:rPr lang="en-US" sz="3600" b="1" dirty="0"/>
              <a:t>Supply and demand </a:t>
            </a:r>
            <a:r>
              <a:rPr lang="en-US" sz="2000" dirty="0"/>
              <a:t>(2 of 2)</a:t>
            </a:r>
            <a:endParaRPr lang="en-US" sz="3600" dirty="0"/>
          </a:p>
        </p:txBody>
      </p:sp>
      <p:sp>
        <p:nvSpPr>
          <p:cNvPr id="3" name="Content Placeholder 2">
            <a:extLst>
              <a:ext uri="{FF2B5EF4-FFF2-40B4-BE49-F238E27FC236}">
                <a16:creationId xmlns:a16="http://schemas.microsoft.com/office/drawing/2014/main" id="{A638A7F8-9BEB-1895-2529-614B10F86AFE}"/>
              </a:ext>
            </a:extLst>
          </p:cNvPr>
          <p:cNvSpPr>
            <a:spLocks noGrp="1"/>
          </p:cNvSpPr>
          <p:nvPr>
            <p:ph idx="1"/>
          </p:nvPr>
        </p:nvSpPr>
        <p:spPr/>
        <p:txBody>
          <a:bodyPr/>
          <a:lstStyle/>
          <a:p>
            <a:r>
              <a:rPr lang="en-GB" sz="2400" b="1" i="0" dirty="0">
                <a:effectLst/>
              </a:rPr>
              <a:t>Supply </a:t>
            </a:r>
            <a:r>
              <a:rPr lang="en-GB" sz="2400" i="0" dirty="0">
                <a:effectLst/>
              </a:rPr>
              <a:t>represents the quantity of a product or service that producers are willing and able to offer to the market at different prices during a specific period. </a:t>
            </a:r>
          </a:p>
          <a:p>
            <a:r>
              <a:rPr lang="en-GB" sz="2400" b="1" i="0" dirty="0">
                <a:effectLst/>
              </a:rPr>
              <a:t>Demand</a:t>
            </a:r>
            <a:r>
              <a:rPr lang="en-GB" sz="2400" i="0" dirty="0">
                <a:effectLst/>
              </a:rPr>
              <a:t> refers to the quantity of a product or service that consumers are willing and able to purchase at various prices during a specific period. </a:t>
            </a:r>
            <a:endParaRPr lang="en-US" sz="2400" dirty="0"/>
          </a:p>
        </p:txBody>
      </p:sp>
      <p:sp>
        <p:nvSpPr>
          <p:cNvPr id="4" name="Date Placeholder 3">
            <a:extLst>
              <a:ext uri="{FF2B5EF4-FFF2-40B4-BE49-F238E27FC236}">
                <a16:creationId xmlns:a16="http://schemas.microsoft.com/office/drawing/2014/main" id="{20F2CE80-AAF6-81A4-A697-5751B8359E13}"/>
              </a:ext>
            </a:extLst>
          </p:cNvPr>
          <p:cNvSpPr>
            <a:spLocks noGrp="1"/>
          </p:cNvSpPr>
          <p:nvPr>
            <p:ph type="dt" sz="half" idx="10"/>
          </p:nvPr>
        </p:nvSpPr>
        <p:spPr/>
        <p:txBody>
          <a:bodyPr/>
          <a:lstStyle/>
          <a:p>
            <a:pPr>
              <a:defRPr/>
            </a:pPr>
            <a:fld id="{130ADD5E-52E0-0D44-B721-F95AB1FBEECE}" type="datetime1">
              <a:rPr lang="en-GB" altLang="en-US" smtClean="0"/>
              <a:pPr>
                <a:defRPr/>
              </a:pPr>
              <a:t>27/09/2024</a:t>
            </a:fld>
            <a:endParaRPr lang="en-GB" altLang="en-US"/>
          </a:p>
        </p:txBody>
      </p:sp>
      <p:sp>
        <p:nvSpPr>
          <p:cNvPr id="5" name="Slide Number Placeholder 4">
            <a:extLst>
              <a:ext uri="{FF2B5EF4-FFF2-40B4-BE49-F238E27FC236}">
                <a16:creationId xmlns:a16="http://schemas.microsoft.com/office/drawing/2014/main" id="{EFC06821-451C-7E33-060C-1784F20523A0}"/>
              </a:ext>
            </a:extLst>
          </p:cNvPr>
          <p:cNvSpPr>
            <a:spLocks noGrp="1"/>
          </p:cNvSpPr>
          <p:nvPr>
            <p:ph type="sldNum" sz="quarter" idx="12"/>
          </p:nvPr>
        </p:nvSpPr>
        <p:spPr/>
        <p:txBody>
          <a:bodyPr/>
          <a:lstStyle/>
          <a:p>
            <a:pPr>
              <a:defRPr/>
            </a:pPr>
            <a:fld id="{E420D319-DD93-554E-8F0D-BBCEB2ABB842}" type="slidenum">
              <a:rPr lang="en-GB" altLang="en-US" smtClean="0"/>
              <a:pPr>
                <a:defRPr/>
              </a:pPr>
              <a:t>9</a:t>
            </a:fld>
            <a:endParaRPr lang="en-GB" altLang="en-US"/>
          </a:p>
        </p:txBody>
      </p:sp>
    </p:spTree>
    <p:extLst>
      <p:ext uri="{BB962C8B-B14F-4D97-AF65-F5344CB8AC3E}">
        <p14:creationId xmlns:p14="http://schemas.microsoft.com/office/powerpoint/2010/main" val="1942909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98A281-38AB-13FD-C3EE-A3B161B16D41}"/>
              </a:ext>
            </a:extLst>
          </p:cNvPr>
          <p:cNvSpPr>
            <a:spLocks noGrp="1"/>
          </p:cNvSpPr>
          <p:nvPr>
            <p:ph type="title"/>
          </p:nvPr>
        </p:nvSpPr>
        <p:spPr/>
        <p:txBody>
          <a:bodyPr/>
          <a:lstStyle/>
          <a:p>
            <a:r>
              <a:rPr lang="en-US" sz="3600" b="1" dirty="0"/>
              <a:t>Marketing and economy</a:t>
            </a:r>
          </a:p>
        </p:txBody>
      </p:sp>
      <p:sp>
        <p:nvSpPr>
          <p:cNvPr id="3" name="Content Placeholder 2">
            <a:extLst>
              <a:ext uri="{FF2B5EF4-FFF2-40B4-BE49-F238E27FC236}">
                <a16:creationId xmlns:a16="http://schemas.microsoft.com/office/drawing/2014/main" id="{EA69B4D4-E114-C5C5-0BB4-5C52282D28CF}"/>
              </a:ext>
            </a:extLst>
          </p:cNvPr>
          <p:cNvSpPr>
            <a:spLocks noGrp="1"/>
          </p:cNvSpPr>
          <p:nvPr>
            <p:ph idx="1"/>
          </p:nvPr>
        </p:nvSpPr>
        <p:spPr/>
        <p:txBody>
          <a:bodyPr/>
          <a:lstStyle/>
          <a:p>
            <a:r>
              <a:rPr lang="en-US" sz="2400" dirty="0"/>
              <a:t>Marketing activities is influenced by economic factors in a multiple ways:</a:t>
            </a:r>
          </a:p>
          <a:p>
            <a:r>
              <a:rPr lang="en-US" sz="2400" dirty="0"/>
              <a:t>In economic recession, when demand falls, customer buying behavior shifts to essentials and pay more attention to their spendings.</a:t>
            </a:r>
          </a:p>
          <a:p>
            <a:r>
              <a:rPr lang="en-US" sz="2400" dirty="0"/>
              <a:t>When inflation rises faster than wage inflation, the demand for luxury goods may fall.</a:t>
            </a:r>
          </a:p>
          <a:p>
            <a:r>
              <a:rPr lang="en-US" sz="2400" dirty="0"/>
              <a:t>In times of prosperity of the economy of a nation, prices becomes less of a factor, demand increases, particularly in purchases of luxuries.</a:t>
            </a:r>
          </a:p>
        </p:txBody>
      </p:sp>
      <p:sp>
        <p:nvSpPr>
          <p:cNvPr id="4" name="Date Placeholder 3">
            <a:extLst>
              <a:ext uri="{FF2B5EF4-FFF2-40B4-BE49-F238E27FC236}">
                <a16:creationId xmlns:a16="http://schemas.microsoft.com/office/drawing/2014/main" id="{187DAB79-29A1-2A8B-AC3F-E4AFA4990E61}"/>
              </a:ext>
            </a:extLst>
          </p:cNvPr>
          <p:cNvSpPr>
            <a:spLocks noGrp="1"/>
          </p:cNvSpPr>
          <p:nvPr>
            <p:ph type="dt" sz="half" idx="10"/>
          </p:nvPr>
        </p:nvSpPr>
        <p:spPr/>
        <p:txBody>
          <a:bodyPr/>
          <a:lstStyle/>
          <a:p>
            <a:pPr>
              <a:defRPr/>
            </a:pPr>
            <a:fld id="{130ADD5E-52E0-0D44-B721-F95AB1FBEECE}" type="datetime1">
              <a:rPr lang="en-GB" altLang="en-US" smtClean="0"/>
              <a:pPr>
                <a:defRPr/>
              </a:pPr>
              <a:t>27/09/2024</a:t>
            </a:fld>
            <a:endParaRPr lang="en-GB" altLang="en-US"/>
          </a:p>
        </p:txBody>
      </p:sp>
      <p:sp>
        <p:nvSpPr>
          <p:cNvPr id="5" name="Slide Number Placeholder 4">
            <a:extLst>
              <a:ext uri="{FF2B5EF4-FFF2-40B4-BE49-F238E27FC236}">
                <a16:creationId xmlns:a16="http://schemas.microsoft.com/office/drawing/2014/main" id="{02113CE3-8B08-9EC4-AB97-3FF60F4F9B39}"/>
              </a:ext>
            </a:extLst>
          </p:cNvPr>
          <p:cNvSpPr>
            <a:spLocks noGrp="1"/>
          </p:cNvSpPr>
          <p:nvPr>
            <p:ph type="sldNum" sz="quarter" idx="12"/>
          </p:nvPr>
        </p:nvSpPr>
        <p:spPr/>
        <p:txBody>
          <a:bodyPr/>
          <a:lstStyle/>
          <a:p>
            <a:pPr>
              <a:defRPr/>
            </a:pPr>
            <a:fld id="{E420D319-DD93-554E-8F0D-BBCEB2ABB842}" type="slidenum">
              <a:rPr lang="en-GB" altLang="en-US" smtClean="0"/>
              <a:pPr>
                <a:defRPr/>
              </a:pPr>
              <a:t>10</a:t>
            </a:fld>
            <a:endParaRPr lang="en-GB" altLang="en-US"/>
          </a:p>
        </p:txBody>
      </p:sp>
    </p:spTree>
    <p:extLst>
      <p:ext uri="{BB962C8B-B14F-4D97-AF65-F5344CB8AC3E}">
        <p14:creationId xmlns:p14="http://schemas.microsoft.com/office/powerpoint/2010/main" val="25481820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B4EA98-2B4A-EA38-40BE-3C41A5475659}"/>
              </a:ext>
            </a:extLst>
          </p:cNvPr>
          <p:cNvSpPr>
            <a:spLocks noGrp="1"/>
          </p:cNvSpPr>
          <p:nvPr>
            <p:ph type="title"/>
          </p:nvPr>
        </p:nvSpPr>
        <p:spPr/>
        <p:txBody>
          <a:bodyPr/>
          <a:lstStyle/>
          <a:p>
            <a:r>
              <a:rPr lang="en-US" sz="3600" b="1" dirty="0"/>
              <a:t>Marketing and government </a:t>
            </a:r>
            <a:r>
              <a:rPr lang="en-US" sz="2000" dirty="0"/>
              <a:t>(1 of 2)</a:t>
            </a:r>
            <a:endParaRPr lang="en-US" sz="3600" dirty="0"/>
          </a:p>
        </p:txBody>
      </p:sp>
      <p:sp>
        <p:nvSpPr>
          <p:cNvPr id="3" name="Content Placeholder 2">
            <a:extLst>
              <a:ext uri="{FF2B5EF4-FFF2-40B4-BE49-F238E27FC236}">
                <a16:creationId xmlns:a16="http://schemas.microsoft.com/office/drawing/2014/main" id="{F233B846-EA38-E7DC-878A-B9AC37F513AA}"/>
              </a:ext>
            </a:extLst>
          </p:cNvPr>
          <p:cNvSpPr>
            <a:spLocks noGrp="1"/>
          </p:cNvSpPr>
          <p:nvPr>
            <p:ph idx="1"/>
          </p:nvPr>
        </p:nvSpPr>
        <p:spPr/>
        <p:txBody>
          <a:bodyPr/>
          <a:lstStyle/>
          <a:p>
            <a:r>
              <a:rPr lang="en-US" sz="2400" dirty="0"/>
              <a:t>Since 1980, the UK have changed the marketing environment. The state in involved in marketing in a number of ways:</a:t>
            </a:r>
          </a:p>
          <a:p>
            <a:pPr lvl="1"/>
            <a:r>
              <a:rPr lang="en-US" sz="2000" dirty="0"/>
              <a:t>The government attempt to regulate the marketing activities of private firms. Most of these measures are aimed at regulating free competition and protecting individual consumers and the environment.</a:t>
            </a:r>
          </a:p>
          <a:p>
            <a:pPr lvl="1"/>
            <a:r>
              <a:rPr lang="en-US" sz="2000" dirty="0"/>
              <a:t>The government have devised technical standards to which products should comply to ensure minimum standards quality, and to protect both the consumer and the environment against potentially dangerous products and components.</a:t>
            </a:r>
          </a:p>
          <a:p>
            <a:pPr lvl="1"/>
            <a:endParaRPr lang="en-US" sz="2000" dirty="0"/>
          </a:p>
          <a:p>
            <a:endParaRPr lang="en-US" dirty="0"/>
          </a:p>
        </p:txBody>
      </p:sp>
      <p:sp>
        <p:nvSpPr>
          <p:cNvPr id="4" name="Date Placeholder 3">
            <a:extLst>
              <a:ext uri="{FF2B5EF4-FFF2-40B4-BE49-F238E27FC236}">
                <a16:creationId xmlns:a16="http://schemas.microsoft.com/office/drawing/2014/main" id="{BBA74ABF-C067-0538-F592-C84162C12EBE}"/>
              </a:ext>
            </a:extLst>
          </p:cNvPr>
          <p:cNvSpPr>
            <a:spLocks noGrp="1"/>
          </p:cNvSpPr>
          <p:nvPr>
            <p:ph type="dt" sz="half" idx="10"/>
          </p:nvPr>
        </p:nvSpPr>
        <p:spPr/>
        <p:txBody>
          <a:bodyPr/>
          <a:lstStyle/>
          <a:p>
            <a:pPr>
              <a:defRPr/>
            </a:pPr>
            <a:fld id="{130ADD5E-52E0-0D44-B721-F95AB1FBEECE}" type="datetime1">
              <a:rPr lang="en-GB" altLang="en-US" smtClean="0"/>
              <a:pPr>
                <a:defRPr/>
              </a:pPr>
              <a:t>27/09/2024</a:t>
            </a:fld>
            <a:endParaRPr lang="en-GB" altLang="en-US"/>
          </a:p>
        </p:txBody>
      </p:sp>
      <p:sp>
        <p:nvSpPr>
          <p:cNvPr id="5" name="Slide Number Placeholder 4">
            <a:extLst>
              <a:ext uri="{FF2B5EF4-FFF2-40B4-BE49-F238E27FC236}">
                <a16:creationId xmlns:a16="http://schemas.microsoft.com/office/drawing/2014/main" id="{661924D4-63F6-908F-BB1F-AFFB846C0428}"/>
              </a:ext>
            </a:extLst>
          </p:cNvPr>
          <p:cNvSpPr>
            <a:spLocks noGrp="1"/>
          </p:cNvSpPr>
          <p:nvPr>
            <p:ph type="sldNum" sz="quarter" idx="12"/>
          </p:nvPr>
        </p:nvSpPr>
        <p:spPr/>
        <p:txBody>
          <a:bodyPr/>
          <a:lstStyle/>
          <a:p>
            <a:pPr>
              <a:defRPr/>
            </a:pPr>
            <a:fld id="{E420D319-DD93-554E-8F0D-BBCEB2ABB842}" type="slidenum">
              <a:rPr lang="en-GB" altLang="en-US" smtClean="0"/>
              <a:pPr>
                <a:defRPr/>
              </a:pPr>
              <a:t>11</a:t>
            </a:fld>
            <a:endParaRPr lang="en-GB" altLang="en-US"/>
          </a:p>
        </p:txBody>
      </p:sp>
    </p:spTree>
    <p:extLst>
      <p:ext uri="{BB962C8B-B14F-4D97-AF65-F5344CB8AC3E}">
        <p14:creationId xmlns:p14="http://schemas.microsoft.com/office/powerpoint/2010/main" val="9309796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146D9D-86D2-B29A-A31A-620EB956002A}"/>
              </a:ext>
            </a:extLst>
          </p:cNvPr>
          <p:cNvSpPr>
            <a:spLocks noGrp="1"/>
          </p:cNvSpPr>
          <p:nvPr>
            <p:ph type="title"/>
          </p:nvPr>
        </p:nvSpPr>
        <p:spPr/>
        <p:txBody>
          <a:bodyPr/>
          <a:lstStyle/>
          <a:p>
            <a:r>
              <a:rPr lang="en-US" sz="3600" b="1" dirty="0"/>
              <a:t>Marketing and government </a:t>
            </a:r>
            <a:r>
              <a:rPr lang="en-US" sz="2000" dirty="0"/>
              <a:t>(2 of 2)</a:t>
            </a:r>
            <a:endParaRPr lang="en-US" sz="3600" dirty="0"/>
          </a:p>
        </p:txBody>
      </p:sp>
      <p:sp>
        <p:nvSpPr>
          <p:cNvPr id="3" name="Content Placeholder 2">
            <a:extLst>
              <a:ext uri="{FF2B5EF4-FFF2-40B4-BE49-F238E27FC236}">
                <a16:creationId xmlns:a16="http://schemas.microsoft.com/office/drawing/2014/main" id="{E110E0BB-DA6C-F1F1-53C1-5F90AD84CCF2}"/>
              </a:ext>
            </a:extLst>
          </p:cNvPr>
          <p:cNvSpPr>
            <a:spLocks noGrp="1"/>
          </p:cNvSpPr>
          <p:nvPr>
            <p:ph idx="1"/>
          </p:nvPr>
        </p:nvSpPr>
        <p:spPr/>
        <p:txBody>
          <a:bodyPr/>
          <a:lstStyle/>
          <a:p>
            <a:pPr lvl="1"/>
            <a:r>
              <a:rPr lang="en-US" sz="2400" dirty="0"/>
              <a:t>The government set prices and promotional policies control industries can be used to direct public expenditure and consumption</a:t>
            </a:r>
          </a:p>
          <a:p>
            <a:pPr lvl="1"/>
            <a:r>
              <a:rPr lang="en-US" sz="2400" dirty="0"/>
              <a:t>Advertising is often used to the behavior of individuals, as in the case of health information and education.</a:t>
            </a:r>
          </a:p>
        </p:txBody>
      </p:sp>
      <p:sp>
        <p:nvSpPr>
          <p:cNvPr id="4" name="Date Placeholder 3">
            <a:extLst>
              <a:ext uri="{FF2B5EF4-FFF2-40B4-BE49-F238E27FC236}">
                <a16:creationId xmlns:a16="http://schemas.microsoft.com/office/drawing/2014/main" id="{69FAD047-760E-3F52-523C-5544E3212DDD}"/>
              </a:ext>
            </a:extLst>
          </p:cNvPr>
          <p:cNvSpPr>
            <a:spLocks noGrp="1"/>
          </p:cNvSpPr>
          <p:nvPr>
            <p:ph type="dt" sz="half" idx="10"/>
          </p:nvPr>
        </p:nvSpPr>
        <p:spPr/>
        <p:txBody>
          <a:bodyPr/>
          <a:lstStyle/>
          <a:p>
            <a:pPr>
              <a:defRPr/>
            </a:pPr>
            <a:fld id="{130ADD5E-52E0-0D44-B721-F95AB1FBEECE}" type="datetime1">
              <a:rPr lang="en-GB" altLang="en-US" smtClean="0"/>
              <a:pPr>
                <a:defRPr/>
              </a:pPr>
              <a:t>27/09/2024</a:t>
            </a:fld>
            <a:endParaRPr lang="en-GB" altLang="en-US"/>
          </a:p>
        </p:txBody>
      </p:sp>
      <p:sp>
        <p:nvSpPr>
          <p:cNvPr id="5" name="Slide Number Placeholder 4">
            <a:extLst>
              <a:ext uri="{FF2B5EF4-FFF2-40B4-BE49-F238E27FC236}">
                <a16:creationId xmlns:a16="http://schemas.microsoft.com/office/drawing/2014/main" id="{D0E2857B-73D5-E948-46E5-D0430D614FE2}"/>
              </a:ext>
            </a:extLst>
          </p:cNvPr>
          <p:cNvSpPr>
            <a:spLocks noGrp="1"/>
          </p:cNvSpPr>
          <p:nvPr>
            <p:ph type="sldNum" sz="quarter" idx="12"/>
          </p:nvPr>
        </p:nvSpPr>
        <p:spPr/>
        <p:txBody>
          <a:bodyPr/>
          <a:lstStyle/>
          <a:p>
            <a:pPr>
              <a:defRPr/>
            </a:pPr>
            <a:fld id="{E420D319-DD93-554E-8F0D-BBCEB2ABB842}" type="slidenum">
              <a:rPr lang="en-GB" altLang="en-US" smtClean="0"/>
              <a:pPr>
                <a:defRPr/>
              </a:pPr>
              <a:t>12</a:t>
            </a:fld>
            <a:endParaRPr lang="en-GB" altLang="en-US"/>
          </a:p>
        </p:txBody>
      </p:sp>
    </p:spTree>
    <p:extLst>
      <p:ext uri="{BB962C8B-B14F-4D97-AF65-F5344CB8AC3E}">
        <p14:creationId xmlns:p14="http://schemas.microsoft.com/office/powerpoint/2010/main" val="29179796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F161B2-9B26-D7F1-3EF9-5288EA155E6C}"/>
              </a:ext>
            </a:extLst>
          </p:cNvPr>
          <p:cNvSpPr>
            <a:spLocks noGrp="1"/>
          </p:cNvSpPr>
          <p:nvPr>
            <p:ph type="title"/>
          </p:nvPr>
        </p:nvSpPr>
        <p:spPr/>
        <p:txBody>
          <a:bodyPr/>
          <a:lstStyle/>
          <a:p>
            <a:r>
              <a:rPr lang="en-US" sz="3600" b="1" dirty="0"/>
              <a:t>Consumerism</a:t>
            </a:r>
          </a:p>
        </p:txBody>
      </p:sp>
      <p:sp>
        <p:nvSpPr>
          <p:cNvPr id="3" name="Content Placeholder 2">
            <a:extLst>
              <a:ext uri="{FF2B5EF4-FFF2-40B4-BE49-F238E27FC236}">
                <a16:creationId xmlns:a16="http://schemas.microsoft.com/office/drawing/2014/main" id="{1202E263-6708-66EE-EE2B-78B778B02000}"/>
              </a:ext>
            </a:extLst>
          </p:cNvPr>
          <p:cNvSpPr>
            <a:spLocks noGrp="1"/>
          </p:cNvSpPr>
          <p:nvPr>
            <p:ph idx="1"/>
          </p:nvPr>
        </p:nvSpPr>
        <p:spPr/>
        <p:txBody>
          <a:bodyPr/>
          <a:lstStyle/>
          <a:p>
            <a:r>
              <a:rPr lang="en-US" sz="2400" dirty="0"/>
              <a:t>Consumerism refers to the cultural and economic ideology that encourages the acquisition of goods and services in continuously increasing amounts. </a:t>
            </a:r>
          </a:p>
          <a:p>
            <a:r>
              <a:rPr lang="en-US" sz="2400" dirty="0"/>
              <a:t>It is characterized by customer’s pursuit of material possessions and consumption as a means of achieving happiness, status, or fulfillment. </a:t>
            </a:r>
          </a:p>
          <a:p>
            <a:r>
              <a:rPr lang="en-US" sz="2400" dirty="0"/>
              <a:t>Consumerism is closely associated with modern </a:t>
            </a:r>
            <a:r>
              <a:rPr lang="en-GB" sz="2400" dirty="0"/>
              <a:t>industrialised</a:t>
            </a:r>
            <a:r>
              <a:rPr lang="en-US" sz="2400" dirty="0"/>
              <a:t> societies where mass production and mass marketing have made a wide array of goods and services readily available to consumers.</a:t>
            </a:r>
          </a:p>
        </p:txBody>
      </p:sp>
      <p:sp>
        <p:nvSpPr>
          <p:cNvPr id="4" name="Date Placeholder 3">
            <a:extLst>
              <a:ext uri="{FF2B5EF4-FFF2-40B4-BE49-F238E27FC236}">
                <a16:creationId xmlns:a16="http://schemas.microsoft.com/office/drawing/2014/main" id="{59C5D099-80C3-925A-A38C-92FED8E78032}"/>
              </a:ext>
            </a:extLst>
          </p:cNvPr>
          <p:cNvSpPr>
            <a:spLocks noGrp="1"/>
          </p:cNvSpPr>
          <p:nvPr>
            <p:ph type="dt" sz="half" idx="10"/>
          </p:nvPr>
        </p:nvSpPr>
        <p:spPr/>
        <p:txBody>
          <a:bodyPr/>
          <a:lstStyle/>
          <a:p>
            <a:pPr>
              <a:defRPr/>
            </a:pPr>
            <a:fld id="{130ADD5E-52E0-0D44-B721-F95AB1FBEECE}" type="datetime1">
              <a:rPr lang="en-GB" altLang="en-US" smtClean="0"/>
              <a:pPr>
                <a:defRPr/>
              </a:pPr>
              <a:t>27/09/2024</a:t>
            </a:fld>
            <a:endParaRPr lang="en-GB" altLang="en-US"/>
          </a:p>
        </p:txBody>
      </p:sp>
      <p:sp>
        <p:nvSpPr>
          <p:cNvPr id="5" name="Slide Number Placeholder 4">
            <a:extLst>
              <a:ext uri="{FF2B5EF4-FFF2-40B4-BE49-F238E27FC236}">
                <a16:creationId xmlns:a16="http://schemas.microsoft.com/office/drawing/2014/main" id="{AF730C8E-F664-4ADE-B907-BB644B26981B}"/>
              </a:ext>
            </a:extLst>
          </p:cNvPr>
          <p:cNvSpPr>
            <a:spLocks noGrp="1"/>
          </p:cNvSpPr>
          <p:nvPr>
            <p:ph type="sldNum" sz="quarter" idx="12"/>
          </p:nvPr>
        </p:nvSpPr>
        <p:spPr/>
        <p:txBody>
          <a:bodyPr/>
          <a:lstStyle/>
          <a:p>
            <a:pPr>
              <a:defRPr/>
            </a:pPr>
            <a:fld id="{E420D319-DD93-554E-8F0D-BBCEB2ABB842}" type="slidenum">
              <a:rPr lang="en-GB" altLang="en-US" smtClean="0"/>
              <a:pPr>
                <a:defRPr/>
              </a:pPr>
              <a:t>13</a:t>
            </a:fld>
            <a:endParaRPr lang="en-GB" altLang="en-US"/>
          </a:p>
        </p:txBody>
      </p:sp>
    </p:spTree>
    <p:extLst>
      <p:ext uri="{BB962C8B-B14F-4D97-AF65-F5344CB8AC3E}">
        <p14:creationId xmlns:p14="http://schemas.microsoft.com/office/powerpoint/2010/main" val="22027545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B6FF59-DEBF-6D17-9B65-DD5A2C371AAB}"/>
              </a:ext>
            </a:extLst>
          </p:cNvPr>
          <p:cNvSpPr>
            <a:spLocks noGrp="1"/>
          </p:cNvSpPr>
          <p:nvPr>
            <p:ph type="title"/>
          </p:nvPr>
        </p:nvSpPr>
        <p:spPr/>
        <p:txBody>
          <a:bodyPr/>
          <a:lstStyle/>
          <a:p>
            <a:r>
              <a:rPr lang="en-US" sz="3600" b="1" dirty="0"/>
              <a:t>Marketing and technology </a:t>
            </a:r>
            <a:r>
              <a:rPr lang="en-US" sz="2000" dirty="0"/>
              <a:t>(1 of 5)</a:t>
            </a:r>
            <a:endParaRPr lang="en-US" sz="3600" dirty="0"/>
          </a:p>
        </p:txBody>
      </p:sp>
      <p:sp>
        <p:nvSpPr>
          <p:cNvPr id="3" name="Content Placeholder 2">
            <a:extLst>
              <a:ext uri="{FF2B5EF4-FFF2-40B4-BE49-F238E27FC236}">
                <a16:creationId xmlns:a16="http://schemas.microsoft.com/office/drawing/2014/main" id="{3436252A-020E-896D-3D4B-9650A433085E}"/>
              </a:ext>
            </a:extLst>
          </p:cNvPr>
          <p:cNvSpPr>
            <a:spLocks noGrp="1"/>
          </p:cNvSpPr>
          <p:nvPr>
            <p:ph idx="1"/>
          </p:nvPr>
        </p:nvSpPr>
        <p:spPr>
          <a:xfrm>
            <a:off x="457200" y="1412776"/>
            <a:ext cx="8229600" cy="3917032"/>
          </a:xfrm>
        </p:spPr>
        <p:txBody>
          <a:bodyPr/>
          <a:lstStyle/>
          <a:p>
            <a:r>
              <a:rPr lang="en-GB" sz="2400" b="0" i="0" dirty="0">
                <a:effectLst/>
              </a:rPr>
              <a:t>Marketing and technology are closely intertwined in today's business landscape. </a:t>
            </a:r>
          </a:p>
          <a:p>
            <a:r>
              <a:rPr lang="en-GB" sz="2400" b="0" i="0" dirty="0">
                <a:effectLst/>
              </a:rPr>
              <a:t>Technology has transformed the way marketing is conducted, providing new tools, platforms, and strategies that enable businesses to reach and engage with their target audiences more effectively.</a:t>
            </a:r>
          </a:p>
          <a:p>
            <a:r>
              <a:rPr lang="en-GB" sz="2400" b="0" i="0" dirty="0">
                <a:effectLst/>
              </a:rPr>
              <a:t>Here are several ways in which marketing and technology intersect:</a:t>
            </a:r>
          </a:p>
          <a:p>
            <a:pPr lvl="1">
              <a:buFont typeface="Wingdings" pitchFamily="2" charset="2"/>
              <a:buChar char="Ø"/>
            </a:pPr>
            <a:r>
              <a:rPr lang="en-GB" sz="1600" i="0" dirty="0">
                <a:solidFill>
                  <a:srgbClr val="374151"/>
                </a:solidFill>
                <a:effectLst/>
              </a:rPr>
              <a:t>Digital Advertising and Social Media</a:t>
            </a:r>
          </a:p>
          <a:p>
            <a:pPr lvl="1">
              <a:buFont typeface="Wingdings" pitchFamily="2" charset="2"/>
              <a:buChar char="Ø"/>
            </a:pPr>
            <a:r>
              <a:rPr lang="en-GB" sz="1600" i="0" dirty="0">
                <a:solidFill>
                  <a:srgbClr val="374151"/>
                </a:solidFill>
                <a:effectLst/>
              </a:rPr>
              <a:t>Data Analytics and Customer Insights</a:t>
            </a:r>
          </a:p>
          <a:p>
            <a:pPr lvl="1">
              <a:buFont typeface="Wingdings" pitchFamily="2" charset="2"/>
              <a:buChar char="Ø"/>
            </a:pPr>
            <a:r>
              <a:rPr lang="en-GB" sz="1600" i="0" dirty="0">
                <a:effectLst/>
              </a:rPr>
              <a:t>Marketing Automation</a:t>
            </a:r>
          </a:p>
          <a:p>
            <a:pPr lvl="1">
              <a:buFont typeface="Wingdings" pitchFamily="2" charset="2"/>
              <a:buChar char="Ø"/>
            </a:pPr>
            <a:r>
              <a:rPr lang="en-GB" sz="1600" i="0" dirty="0">
                <a:solidFill>
                  <a:srgbClr val="374151"/>
                </a:solidFill>
                <a:effectLst/>
              </a:rPr>
              <a:t>E-commerce and Mobile Marketing</a:t>
            </a:r>
          </a:p>
          <a:p>
            <a:pPr lvl="1">
              <a:buFont typeface="Wingdings" pitchFamily="2" charset="2"/>
              <a:buChar char="Ø"/>
            </a:pPr>
            <a:endParaRPr lang="en-GB" sz="1600" i="0" dirty="0">
              <a:effectLst/>
            </a:endParaRPr>
          </a:p>
          <a:p>
            <a:pPr lvl="1">
              <a:buFont typeface="Wingdings" pitchFamily="2" charset="2"/>
              <a:buChar char="Ø"/>
            </a:pPr>
            <a:endParaRPr lang="en-GB" sz="1600" i="0" dirty="0">
              <a:effectLst/>
            </a:endParaRPr>
          </a:p>
          <a:p>
            <a:pPr lvl="1">
              <a:buFont typeface="Wingdings" pitchFamily="2" charset="2"/>
              <a:buChar char="Ø"/>
            </a:pPr>
            <a:endParaRPr lang="en-GB" sz="1600" i="0" dirty="0">
              <a:solidFill>
                <a:srgbClr val="374151"/>
              </a:solidFill>
              <a:effectLst/>
            </a:endParaRPr>
          </a:p>
          <a:p>
            <a:pPr lvl="1">
              <a:buFont typeface="Wingdings" pitchFamily="2" charset="2"/>
              <a:buChar char="Ø"/>
            </a:pPr>
            <a:endParaRPr lang="en-GB" sz="1600" i="0" dirty="0">
              <a:solidFill>
                <a:srgbClr val="374151"/>
              </a:solidFill>
              <a:effectLst/>
            </a:endParaRPr>
          </a:p>
          <a:p>
            <a:endParaRPr lang="en-US" sz="2400" dirty="0"/>
          </a:p>
        </p:txBody>
      </p:sp>
      <p:sp>
        <p:nvSpPr>
          <p:cNvPr id="4" name="Date Placeholder 3">
            <a:extLst>
              <a:ext uri="{FF2B5EF4-FFF2-40B4-BE49-F238E27FC236}">
                <a16:creationId xmlns:a16="http://schemas.microsoft.com/office/drawing/2014/main" id="{D4478F67-D141-F6D4-0430-C18740E46026}"/>
              </a:ext>
            </a:extLst>
          </p:cNvPr>
          <p:cNvSpPr>
            <a:spLocks noGrp="1"/>
          </p:cNvSpPr>
          <p:nvPr>
            <p:ph type="dt" sz="half" idx="10"/>
          </p:nvPr>
        </p:nvSpPr>
        <p:spPr/>
        <p:txBody>
          <a:bodyPr/>
          <a:lstStyle/>
          <a:p>
            <a:pPr>
              <a:defRPr/>
            </a:pPr>
            <a:fld id="{130ADD5E-52E0-0D44-B721-F95AB1FBEECE}" type="datetime1">
              <a:rPr lang="en-GB" altLang="en-US" smtClean="0"/>
              <a:pPr>
                <a:defRPr/>
              </a:pPr>
              <a:t>27/09/2024</a:t>
            </a:fld>
            <a:endParaRPr lang="en-GB" altLang="en-US"/>
          </a:p>
        </p:txBody>
      </p:sp>
      <p:sp>
        <p:nvSpPr>
          <p:cNvPr id="5" name="Slide Number Placeholder 4">
            <a:extLst>
              <a:ext uri="{FF2B5EF4-FFF2-40B4-BE49-F238E27FC236}">
                <a16:creationId xmlns:a16="http://schemas.microsoft.com/office/drawing/2014/main" id="{18756C56-78B3-50A9-F29B-3897075F302B}"/>
              </a:ext>
            </a:extLst>
          </p:cNvPr>
          <p:cNvSpPr>
            <a:spLocks noGrp="1"/>
          </p:cNvSpPr>
          <p:nvPr>
            <p:ph type="sldNum" sz="quarter" idx="12"/>
          </p:nvPr>
        </p:nvSpPr>
        <p:spPr/>
        <p:txBody>
          <a:bodyPr/>
          <a:lstStyle/>
          <a:p>
            <a:pPr>
              <a:defRPr/>
            </a:pPr>
            <a:fld id="{E420D319-DD93-554E-8F0D-BBCEB2ABB842}" type="slidenum">
              <a:rPr lang="en-GB" altLang="en-US" smtClean="0"/>
              <a:pPr>
                <a:defRPr/>
              </a:pPr>
              <a:t>14</a:t>
            </a:fld>
            <a:endParaRPr lang="en-GB" altLang="en-US"/>
          </a:p>
        </p:txBody>
      </p:sp>
    </p:spTree>
    <p:extLst>
      <p:ext uri="{BB962C8B-B14F-4D97-AF65-F5344CB8AC3E}">
        <p14:creationId xmlns:p14="http://schemas.microsoft.com/office/powerpoint/2010/main" val="90356437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D3858C-13AA-C2E2-6E21-4EE84118C81E}"/>
              </a:ext>
            </a:extLst>
          </p:cNvPr>
          <p:cNvSpPr>
            <a:spLocks noGrp="1"/>
          </p:cNvSpPr>
          <p:nvPr>
            <p:ph type="title"/>
          </p:nvPr>
        </p:nvSpPr>
        <p:spPr/>
        <p:txBody>
          <a:bodyPr/>
          <a:lstStyle/>
          <a:p>
            <a:pPr marL="0" indent="0">
              <a:buNone/>
            </a:pPr>
            <a:r>
              <a:rPr lang="en-GB" sz="3600" b="1" i="0" dirty="0">
                <a:effectLst/>
              </a:rPr>
              <a:t>Digital Advertising and Social Media</a:t>
            </a:r>
            <a:br>
              <a:rPr lang="en-GB" sz="3600" b="1" i="0" dirty="0">
                <a:solidFill>
                  <a:srgbClr val="374151"/>
                </a:solidFill>
                <a:effectLst/>
              </a:rPr>
            </a:br>
            <a:r>
              <a:rPr lang="en-US" sz="2000" dirty="0"/>
              <a:t>(2 of 5)</a:t>
            </a:r>
            <a:r>
              <a:rPr lang="en-GB" sz="2000" b="0" i="0" dirty="0">
                <a:solidFill>
                  <a:srgbClr val="374151"/>
                </a:solidFill>
                <a:effectLst/>
              </a:rPr>
              <a:t> </a:t>
            </a:r>
            <a:endParaRPr lang="en-GB" sz="3600" b="0" i="0" dirty="0">
              <a:solidFill>
                <a:srgbClr val="374151"/>
              </a:solidFill>
              <a:effectLst/>
            </a:endParaRPr>
          </a:p>
        </p:txBody>
      </p:sp>
      <p:sp>
        <p:nvSpPr>
          <p:cNvPr id="3" name="Content Placeholder 2">
            <a:extLst>
              <a:ext uri="{FF2B5EF4-FFF2-40B4-BE49-F238E27FC236}">
                <a16:creationId xmlns:a16="http://schemas.microsoft.com/office/drawing/2014/main" id="{B9D27151-376C-E21B-BFB3-C26FB94D0A8A}"/>
              </a:ext>
            </a:extLst>
          </p:cNvPr>
          <p:cNvSpPr>
            <a:spLocks noGrp="1"/>
          </p:cNvSpPr>
          <p:nvPr>
            <p:ph idx="1"/>
          </p:nvPr>
        </p:nvSpPr>
        <p:spPr/>
        <p:txBody>
          <a:bodyPr/>
          <a:lstStyle/>
          <a:p>
            <a:r>
              <a:rPr lang="en-GB" sz="2400" b="0" i="0" dirty="0">
                <a:effectLst/>
              </a:rPr>
              <a:t>Organisation’s </a:t>
            </a:r>
            <a:r>
              <a:rPr lang="en-GB" sz="2400" dirty="0"/>
              <a:t>d</a:t>
            </a:r>
            <a:r>
              <a:rPr lang="en-GB" sz="2400" b="0" i="0" dirty="0">
                <a:effectLst/>
              </a:rPr>
              <a:t>igital advertising rely heavily on technology and nowadays on social media such as Instagram, Facebook, Twitter, and Snapchat. </a:t>
            </a:r>
          </a:p>
          <a:p>
            <a:r>
              <a:rPr lang="en-GB" sz="2400" b="0" i="0" dirty="0">
                <a:effectLst/>
              </a:rPr>
              <a:t>They use algorithms to target specific demographics and track user behaviour for precise ad targeting</a:t>
            </a:r>
            <a:r>
              <a:rPr lang="en-GB" sz="2400" b="0" i="0" dirty="0">
                <a:solidFill>
                  <a:srgbClr val="374151"/>
                </a:solidFill>
                <a:effectLst/>
              </a:rPr>
              <a:t>. </a:t>
            </a:r>
          </a:p>
          <a:p>
            <a:endParaRPr lang="en-US" dirty="0"/>
          </a:p>
        </p:txBody>
      </p:sp>
      <p:sp>
        <p:nvSpPr>
          <p:cNvPr id="4" name="Date Placeholder 3">
            <a:extLst>
              <a:ext uri="{FF2B5EF4-FFF2-40B4-BE49-F238E27FC236}">
                <a16:creationId xmlns:a16="http://schemas.microsoft.com/office/drawing/2014/main" id="{35329820-1210-CE96-29EA-FC5CBC601C92}"/>
              </a:ext>
            </a:extLst>
          </p:cNvPr>
          <p:cNvSpPr>
            <a:spLocks noGrp="1"/>
          </p:cNvSpPr>
          <p:nvPr>
            <p:ph type="dt" sz="half" idx="10"/>
          </p:nvPr>
        </p:nvSpPr>
        <p:spPr/>
        <p:txBody>
          <a:bodyPr/>
          <a:lstStyle/>
          <a:p>
            <a:pPr>
              <a:defRPr/>
            </a:pPr>
            <a:fld id="{130ADD5E-52E0-0D44-B721-F95AB1FBEECE}" type="datetime1">
              <a:rPr lang="en-GB" altLang="en-US" smtClean="0"/>
              <a:pPr>
                <a:defRPr/>
              </a:pPr>
              <a:t>27/09/2024</a:t>
            </a:fld>
            <a:endParaRPr lang="en-GB" altLang="en-US"/>
          </a:p>
        </p:txBody>
      </p:sp>
      <p:sp>
        <p:nvSpPr>
          <p:cNvPr id="5" name="Slide Number Placeholder 4">
            <a:extLst>
              <a:ext uri="{FF2B5EF4-FFF2-40B4-BE49-F238E27FC236}">
                <a16:creationId xmlns:a16="http://schemas.microsoft.com/office/drawing/2014/main" id="{14768B4F-25A7-4AEA-87D1-2BD20E4F3ABE}"/>
              </a:ext>
            </a:extLst>
          </p:cNvPr>
          <p:cNvSpPr>
            <a:spLocks noGrp="1"/>
          </p:cNvSpPr>
          <p:nvPr>
            <p:ph type="sldNum" sz="quarter" idx="12"/>
          </p:nvPr>
        </p:nvSpPr>
        <p:spPr/>
        <p:txBody>
          <a:bodyPr/>
          <a:lstStyle/>
          <a:p>
            <a:pPr>
              <a:defRPr/>
            </a:pPr>
            <a:fld id="{E420D319-DD93-554E-8F0D-BBCEB2ABB842}" type="slidenum">
              <a:rPr lang="en-GB" altLang="en-US" smtClean="0"/>
              <a:pPr>
                <a:defRPr/>
              </a:pPr>
              <a:t>15</a:t>
            </a:fld>
            <a:endParaRPr lang="en-GB" altLang="en-US"/>
          </a:p>
        </p:txBody>
      </p:sp>
    </p:spTree>
    <p:extLst>
      <p:ext uri="{BB962C8B-B14F-4D97-AF65-F5344CB8AC3E}">
        <p14:creationId xmlns:p14="http://schemas.microsoft.com/office/powerpoint/2010/main" val="26784336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C4673D-F380-ED50-325E-51A94E74E133}"/>
              </a:ext>
            </a:extLst>
          </p:cNvPr>
          <p:cNvSpPr>
            <a:spLocks noGrp="1"/>
          </p:cNvSpPr>
          <p:nvPr>
            <p:ph type="title"/>
          </p:nvPr>
        </p:nvSpPr>
        <p:spPr/>
        <p:txBody>
          <a:bodyPr/>
          <a:lstStyle/>
          <a:p>
            <a:r>
              <a:rPr lang="en-GB" sz="3600" b="1" i="0" dirty="0">
                <a:effectLst/>
              </a:rPr>
              <a:t>Data Analytics and Customer Insights</a:t>
            </a:r>
            <a:br>
              <a:rPr lang="en-GB" sz="3600" b="1" i="0" dirty="0">
                <a:effectLst/>
              </a:rPr>
            </a:br>
            <a:r>
              <a:rPr lang="en-US" sz="2000" dirty="0"/>
              <a:t>(3 of 5)</a:t>
            </a:r>
            <a:endParaRPr lang="en-US" sz="3600" dirty="0"/>
          </a:p>
        </p:txBody>
      </p:sp>
      <p:sp>
        <p:nvSpPr>
          <p:cNvPr id="3" name="Content Placeholder 2">
            <a:extLst>
              <a:ext uri="{FF2B5EF4-FFF2-40B4-BE49-F238E27FC236}">
                <a16:creationId xmlns:a16="http://schemas.microsoft.com/office/drawing/2014/main" id="{17B29896-7F4A-2164-134A-5CD8B65C706D}"/>
              </a:ext>
            </a:extLst>
          </p:cNvPr>
          <p:cNvSpPr>
            <a:spLocks noGrp="1"/>
          </p:cNvSpPr>
          <p:nvPr>
            <p:ph idx="1"/>
          </p:nvPr>
        </p:nvSpPr>
        <p:spPr/>
        <p:txBody>
          <a:bodyPr/>
          <a:lstStyle/>
          <a:p>
            <a:r>
              <a:rPr lang="en-GB" sz="2400" b="0" i="0" dirty="0">
                <a:effectLst/>
              </a:rPr>
              <a:t>Technology has enabled businesses to collect, analyse, and interpret vast amounts of data. </a:t>
            </a:r>
            <a:endParaRPr lang="en-GB" sz="2400" dirty="0"/>
          </a:p>
          <a:p>
            <a:r>
              <a:rPr lang="en-GB" sz="2400" b="0" i="0" dirty="0">
                <a:effectLst/>
              </a:rPr>
              <a:t>Marketers use data analytics tools to gain valuable insights into customer behaviour, preferences, and trends. </a:t>
            </a:r>
          </a:p>
          <a:p>
            <a:r>
              <a:rPr lang="en-GB" sz="2400" b="0" i="0" dirty="0">
                <a:effectLst/>
              </a:rPr>
              <a:t>This data-driven approach helps in making informed marketing decisions, personalising campaigns, and improving ROI.</a:t>
            </a:r>
          </a:p>
          <a:p>
            <a:endParaRPr lang="en-US" dirty="0"/>
          </a:p>
        </p:txBody>
      </p:sp>
      <p:sp>
        <p:nvSpPr>
          <p:cNvPr id="4" name="Date Placeholder 3">
            <a:extLst>
              <a:ext uri="{FF2B5EF4-FFF2-40B4-BE49-F238E27FC236}">
                <a16:creationId xmlns:a16="http://schemas.microsoft.com/office/drawing/2014/main" id="{FA935FD2-CC54-521A-DEA4-891845A78D4B}"/>
              </a:ext>
            </a:extLst>
          </p:cNvPr>
          <p:cNvSpPr>
            <a:spLocks noGrp="1"/>
          </p:cNvSpPr>
          <p:nvPr>
            <p:ph type="dt" sz="half" idx="10"/>
          </p:nvPr>
        </p:nvSpPr>
        <p:spPr/>
        <p:txBody>
          <a:bodyPr/>
          <a:lstStyle/>
          <a:p>
            <a:pPr>
              <a:defRPr/>
            </a:pPr>
            <a:fld id="{130ADD5E-52E0-0D44-B721-F95AB1FBEECE}" type="datetime1">
              <a:rPr lang="en-GB" altLang="en-US" smtClean="0"/>
              <a:pPr>
                <a:defRPr/>
              </a:pPr>
              <a:t>27/09/2024</a:t>
            </a:fld>
            <a:endParaRPr lang="en-GB" altLang="en-US"/>
          </a:p>
        </p:txBody>
      </p:sp>
      <p:sp>
        <p:nvSpPr>
          <p:cNvPr id="5" name="Slide Number Placeholder 4">
            <a:extLst>
              <a:ext uri="{FF2B5EF4-FFF2-40B4-BE49-F238E27FC236}">
                <a16:creationId xmlns:a16="http://schemas.microsoft.com/office/drawing/2014/main" id="{13897786-0822-C773-732B-6CF41958C15D}"/>
              </a:ext>
            </a:extLst>
          </p:cNvPr>
          <p:cNvSpPr>
            <a:spLocks noGrp="1"/>
          </p:cNvSpPr>
          <p:nvPr>
            <p:ph type="sldNum" sz="quarter" idx="12"/>
          </p:nvPr>
        </p:nvSpPr>
        <p:spPr/>
        <p:txBody>
          <a:bodyPr/>
          <a:lstStyle/>
          <a:p>
            <a:pPr>
              <a:defRPr/>
            </a:pPr>
            <a:fld id="{E420D319-DD93-554E-8F0D-BBCEB2ABB842}" type="slidenum">
              <a:rPr lang="en-GB" altLang="en-US" smtClean="0"/>
              <a:pPr>
                <a:defRPr/>
              </a:pPr>
              <a:t>16</a:t>
            </a:fld>
            <a:endParaRPr lang="en-GB" altLang="en-US"/>
          </a:p>
        </p:txBody>
      </p:sp>
    </p:spTree>
    <p:extLst>
      <p:ext uri="{BB962C8B-B14F-4D97-AF65-F5344CB8AC3E}">
        <p14:creationId xmlns:p14="http://schemas.microsoft.com/office/powerpoint/2010/main" val="263676375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1C6D4A-D58B-976F-FEA8-AA5D99C8C3F4}"/>
              </a:ext>
            </a:extLst>
          </p:cNvPr>
          <p:cNvSpPr>
            <a:spLocks noGrp="1"/>
          </p:cNvSpPr>
          <p:nvPr>
            <p:ph type="title"/>
          </p:nvPr>
        </p:nvSpPr>
        <p:spPr/>
        <p:txBody>
          <a:bodyPr/>
          <a:lstStyle/>
          <a:p>
            <a:pPr marL="0" indent="0">
              <a:buNone/>
            </a:pPr>
            <a:r>
              <a:rPr lang="en-GB" sz="3600" b="1" i="0" dirty="0">
                <a:effectLst/>
              </a:rPr>
              <a:t>Marketing Automation </a:t>
            </a:r>
            <a:r>
              <a:rPr lang="en-US" sz="2000" dirty="0"/>
              <a:t>(4 of 5)</a:t>
            </a:r>
            <a:endParaRPr lang="en-GB" sz="3600" b="0" i="0" dirty="0">
              <a:effectLst/>
            </a:endParaRPr>
          </a:p>
        </p:txBody>
      </p:sp>
      <p:sp>
        <p:nvSpPr>
          <p:cNvPr id="3" name="Content Placeholder 2">
            <a:extLst>
              <a:ext uri="{FF2B5EF4-FFF2-40B4-BE49-F238E27FC236}">
                <a16:creationId xmlns:a16="http://schemas.microsoft.com/office/drawing/2014/main" id="{125AB874-95B3-A3A3-9642-C38DDE55F321}"/>
              </a:ext>
            </a:extLst>
          </p:cNvPr>
          <p:cNvSpPr>
            <a:spLocks noGrp="1"/>
          </p:cNvSpPr>
          <p:nvPr>
            <p:ph idx="1"/>
          </p:nvPr>
        </p:nvSpPr>
        <p:spPr/>
        <p:txBody>
          <a:bodyPr/>
          <a:lstStyle/>
          <a:p>
            <a:r>
              <a:rPr lang="en-GB" sz="2400" b="0" i="0" dirty="0">
                <a:effectLst/>
              </a:rPr>
              <a:t>Marketing automation platforms leverage technology to streamline and automate repetitive marketing tasks, such as email marketing, lead nurturing, and customer segmentation. </a:t>
            </a:r>
          </a:p>
          <a:p>
            <a:r>
              <a:rPr lang="en-GB" sz="2400" b="0" i="0" dirty="0">
                <a:effectLst/>
              </a:rPr>
              <a:t>This not only saves time but also ensures that messages are delivered at the right time to the right audience.</a:t>
            </a:r>
          </a:p>
          <a:p>
            <a:endParaRPr lang="en-US" dirty="0"/>
          </a:p>
        </p:txBody>
      </p:sp>
      <p:sp>
        <p:nvSpPr>
          <p:cNvPr id="4" name="Date Placeholder 3">
            <a:extLst>
              <a:ext uri="{FF2B5EF4-FFF2-40B4-BE49-F238E27FC236}">
                <a16:creationId xmlns:a16="http://schemas.microsoft.com/office/drawing/2014/main" id="{D47715F9-A487-3A22-65FB-D7655E30AB29}"/>
              </a:ext>
            </a:extLst>
          </p:cNvPr>
          <p:cNvSpPr>
            <a:spLocks noGrp="1"/>
          </p:cNvSpPr>
          <p:nvPr>
            <p:ph type="dt" sz="half" idx="10"/>
          </p:nvPr>
        </p:nvSpPr>
        <p:spPr/>
        <p:txBody>
          <a:bodyPr/>
          <a:lstStyle/>
          <a:p>
            <a:pPr>
              <a:defRPr/>
            </a:pPr>
            <a:fld id="{130ADD5E-52E0-0D44-B721-F95AB1FBEECE}" type="datetime1">
              <a:rPr lang="en-GB" altLang="en-US" smtClean="0"/>
              <a:pPr>
                <a:defRPr/>
              </a:pPr>
              <a:t>27/09/2024</a:t>
            </a:fld>
            <a:endParaRPr lang="en-GB" altLang="en-US"/>
          </a:p>
        </p:txBody>
      </p:sp>
      <p:sp>
        <p:nvSpPr>
          <p:cNvPr id="5" name="Slide Number Placeholder 4">
            <a:extLst>
              <a:ext uri="{FF2B5EF4-FFF2-40B4-BE49-F238E27FC236}">
                <a16:creationId xmlns:a16="http://schemas.microsoft.com/office/drawing/2014/main" id="{16E96EB3-5052-01D1-246D-4A07BBA79F95}"/>
              </a:ext>
            </a:extLst>
          </p:cNvPr>
          <p:cNvSpPr>
            <a:spLocks noGrp="1"/>
          </p:cNvSpPr>
          <p:nvPr>
            <p:ph type="sldNum" sz="quarter" idx="12"/>
          </p:nvPr>
        </p:nvSpPr>
        <p:spPr/>
        <p:txBody>
          <a:bodyPr/>
          <a:lstStyle/>
          <a:p>
            <a:pPr>
              <a:defRPr/>
            </a:pPr>
            <a:fld id="{E420D319-DD93-554E-8F0D-BBCEB2ABB842}" type="slidenum">
              <a:rPr lang="en-GB" altLang="en-US" smtClean="0"/>
              <a:pPr>
                <a:defRPr/>
              </a:pPr>
              <a:t>17</a:t>
            </a:fld>
            <a:endParaRPr lang="en-GB" altLang="en-US"/>
          </a:p>
        </p:txBody>
      </p:sp>
    </p:spTree>
    <p:extLst>
      <p:ext uri="{BB962C8B-B14F-4D97-AF65-F5344CB8AC3E}">
        <p14:creationId xmlns:p14="http://schemas.microsoft.com/office/powerpoint/2010/main" val="312018419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220F3E-72B1-F93B-833D-47C9591C8472}"/>
              </a:ext>
            </a:extLst>
          </p:cNvPr>
          <p:cNvSpPr>
            <a:spLocks noGrp="1"/>
          </p:cNvSpPr>
          <p:nvPr>
            <p:ph type="title"/>
          </p:nvPr>
        </p:nvSpPr>
        <p:spPr/>
        <p:txBody>
          <a:bodyPr/>
          <a:lstStyle/>
          <a:p>
            <a:pPr marL="0" indent="0">
              <a:buNone/>
            </a:pPr>
            <a:r>
              <a:rPr lang="en-GB" sz="3600" b="1" i="0" dirty="0">
                <a:effectLst/>
              </a:rPr>
              <a:t>E-commerce and Mobile Marketing </a:t>
            </a:r>
            <a:br>
              <a:rPr lang="en-GB" sz="3600" b="1" i="0" dirty="0">
                <a:solidFill>
                  <a:srgbClr val="374151"/>
                </a:solidFill>
                <a:effectLst/>
              </a:rPr>
            </a:br>
            <a:r>
              <a:rPr lang="en-US" sz="2000" dirty="0"/>
              <a:t>(5 of 5)</a:t>
            </a:r>
            <a:endParaRPr lang="en-GB" sz="3600" b="0" i="0" dirty="0">
              <a:solidFill>
                <a:srgbClr val="374151"/>
              </a:solidFill>
              <a:effectLst/>
            </a:endParaRPr>
          </a:p>
        </p:txBody>
      </p:sp>
      <p:sp>
        <p:nvSpPr>
          <p:cNvPr id="3" name="Content Placeholder 2">
            <a:extLst>
              <a:ext uri="{FF2B5EF4-FFF2-40B4-BE49-F238E27FC236}">
                <a16:creationId xmlns:a16="http://schemas.microsoft.com/office/drawing/2014/main" id="{0108E6B9-6E96-30D1-46A2-258B8E0220B4}"/>
              </a:ext>
            </a:extLst>
          </p:cNvPr>
          <p:cNvSpPr>
            <a:spLocks noGrp="1"/>
          </p:cNvSpPr>
          <p:nvPr>
            <p:ph idx="1"/>
          </p:nvPr>
        </p:nvSpPr>
        <p:spPr/>
        <p:txBody>
          <a:bodyPr/>
          <a:lstStyle/>
          <a:p>
            <a:r>
              <a:rPr lang="en-GB" sz="2400" b="0" i="0" dirty="0">
                <a:effectLst/>
              </a:rPr>
              <a:t>The rise of e-commerce platforms and mobile apps has transformed the way businesses sell products and interact with customers. </a:t>
            </a:r>
            <a:endParaRPr lang="en-GB" sz="2400" dirty="0"/>
          </a:p>
          <a:p>
            <a:r>
              <a:rPr lang="en-GB" sz="2400" b="0" i="0" dirty="0">
                <a:effectLst/>
              </a:rPr>
              <a:t>Mobile marketing, mobile payment options, and in-app advertising have become essential for reaching on-the-go consumers.</a:t>
            </a:r>
          </a:p>
          <a:p>
            <a:endParaRPr lang="en-US" dirty="0"/>
          </a:p>
        </p:txBody>
      </p:sp>
      <p:sp>
        <p:nvSpPr>
          <p:cNvPr id="4" name="Date Placeholder 3">
            <a:extLst>
              <a:ext uri="{FF2B5EF4-FFF2-40B4-BE49-F238E27FC236}">
                <a16:creationId xmlns:a16="http://schemas.microsoft.com/office/drawing/2014/main" id="{F8557E55-9DD7-0094-C131-F2BE193AD3B6}"/>
              </a:ext>
            </a:extLst>
          </p:cNvPr>
          <p:cNvSpPr>
            <a:spLocks noGrp="1"/>
          </p:cNvSpPr>
          <p:nvPr>
            <p:ph type="dt" sz="half" idx="10"/>
          </p:nvPr>
        </p:nvSpPr>
        <p:spPr/>
        <p:txBody>
          <a:bodyPr/>
          <a:lstStyle/>
          <a:p>
            <a:pPr>
              <a:defRPr/>
            </a:pPr>
            <a:fld id="{130ADD5E-52E0-0D44-B721-F95AB1FBEECE}" type="datetime1">
              <a:rPr lang="en-GB" altLang="en-US" smtClean="0"/>
              <a:pPr>
                <a:defRPr/>
              </a:pPr>
              <a:t>27/09/2024</a:t>
            </a:fld>
            <a:endParaRPr lang="en-GB" altLang="en-US"/>
          </a:p>
        </p:txBody>
      </p:sp>
      <p:sp>
        <p:nvSpPr>
          <p:cNvPr id="5" name="Slide Number Placeholder 4">
            <a:extLst>
              <a:ext uri="{FF2B5EF4-FFF2-40B4-BE49-F238E27FC236}">
                <a16:creationId xmlns:a16="http://schemas.microsoft.com/office/drawing/2014/main" id="{73BAA60B-5FDD-861D-BF5F-A3B35D466397}"/>
              </a:ext>
            </a:extLst>
          </p:cNvPr>
          <p:cNvSpPr>
            <a:spLocks noGrp="1"/>
          </p:cNvSpPr>
          <p:nvPr>
            <p:ph type="sldNum" sz="quarter" idx="12"/>
          </p:nvPr>
        </p:nvSpPr>
        <p:spPr/>
        <p:txBody>
          <a:bodyPr/>
          <a:lstStyle/>
          <a:p>
            <a:pPr>
              <a:defRPr/>
            </a:pPr>
            <a:fld id="{E420D319-DD93-554E-8F0D-BBCEB2ABB842}" type="slidenum">
              <a:rPr lang="en-GB" altLang="en-US" smtClean="0"/>
              <a:pPr>
                <a:defRPr/>
              </a:pPr>
              <a:t>18</a:t>
            </a:fld>
            <a:endParaRPr lang="en-GB" altLang="en-US"/>
          </a:p>
        </p:txBody>
      </p:sp>
    </p:spTree>
    <p:extLst>
      <p:ext uri="{BB962C8B-B14F-4D97-AF65-F5344CB8AC3E}">
        <p14:creationId xmlns:p14="http://schemas.microsoft.com/office/powerpoint/2010/main" val="422253409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0093F0-CC57-AE68-2602-25BA5853BC4D}"/>
              </a:ext>
            </a:extLst>
          </p:cNvPr>
          <p:cNvSpPr>
            <a:spLocks noGrp="1"/>
          </p:cNvSpPr>
          <p:nvPr>
            <p:ph type="title"/>
          </p:nvPr>
        </p:nvSpPr>
        <p:spPr/>
        <p:txBody>
          <a:bodyPr/>
          <a:lstStyle/>
          <a:p>
            <a:r>
              <a:rPr lang="en-US" sz="3600" b="1" dirty="0"/>
              <a:t>Activity 1</a:t>
            </a:r>
          </a:p>
        </p:txBody>
      </p:sp>
      <p:sp>
        <p:nvSpPr>
          <p:cNvPr id="3" name="Content Placeholder 2">
            <a:extLst>
              <a:ext uri="{FF2B5EF4-FFF2-40B4-BE49-F238E27FC236}">
                <a16:creationId xmlns:a16="http://schemas.microsoft.com/office/drawing/2014/main" id="{9AC29B23-27C7-5BDB-6BB3-8845EB0D7AB7}"/>
              </a:ext>
            </a:extLst>
          </p:cNvPr>
          <p:cNvSpPr>
            <a:spLocks noGrp="1"/>
          </p:cNvSpPr>
          <p:nvPr>
            <p:ph idx="1"/>
          </p:nvPr>
        </p:nvSpPr>
        <p:spPr/>
        <p:txBody>
          <a:bodyPr/>
          <a:lstStyle/>
          <a:p>
            <a:r>
              <a:rPr lang="en-US" sz="2400" dirty="0"/>
              <a:t>Individually, identify the various types of promotion used by a store with which you are familiar.</a:t>
            </a:r>
          </a:p>
          <a:p>
            <a:r>
              <a:rPr lang="en-US" sz="2400" dirty="0"/>
              <a:t>Which promotion you think is more effective. And why?</a:t>
            </a:r>
          </a:p>
          <a:p>
            <a:endParaRPr lang="en-US" sz="2400" dirty="0"/>
          </a:p>
          <a:p>
            <a:pPr marL="0" indent="0" algn="ctr">
              <a:buNone/>
            </a:pPr>
            <a:r>
              <a:rPr lang="en-US" sz="2400" b="1" dirty="0"/>
              <a:t>Be prepared to discuss your answers</a:t>
            </a:r>
          </a:p>
        </p:txBody>
      </p:sp>
      <p:sp>
        <p:nvSpPr>
          <p:cNvPr id="4" name="Date Placeholder 3">
            <a:extLst>
              <a:ext uri="{FF2B5EF4-FFF2-40B4-BE49-F238E27FC236}">
                <a16:creationId xmlns:a16="http://schemas.microsoft.com/office/drawing/2014/main" id="{9E00436F-F83D-A199-0A3B-ADBD8BDA963C}"/>
              </a:ext>
            </a:extLst>
          </p:cNvPr>
          <p:cNvSpPr>
            <a:spLocks noGrp="1"/>
          </p:cNvSpPr>
          <p:nvPr>
            <p:ph type="dt" sz="half" idx="10"/>
          </p:nvPr>
        </p:nvSpPr>
        <p:spPr/>
        <p:txBody>
          <a:bodyPr/>
          <a:lstStyle/>
          <a:p>
            <a:pPr>
              <a:defRPr/>
            </a:pPr>
            <a:fld id="{130ADD5E-52E0-0D44-B721-F95AB1FBEECE}" type="datetime1">
              <a:rPr lang="en-GB" altLang="en-US" smtClean="0"/>
              <a:pPr>
                <a:defRPr/>
              </a:pPr>
              <a:t>27/09/2024</a:t>
            </a:fld>
            <a:endParaRPr lang="en-GB" altLang="en-US"/>
          </a:p>
        </p:txBody>
      </p:sp>
      <p:sp>
        <p:nvSpPr>
          <p:cNvPr id="5" name="Slide Number Placeholder 4">
            <a:extLst>
              <a:ext uri="{FF2B5EF4-FFF2-40B4-BE49-F238E27FC236}">
                <a16:creationId xmlns:a16="http://schemas.microsoft.com/office/drawing/2014/main" id="{0CF230C0-A13B-A734-E615-6AFBB22F0CF8}"/>
              </a:ext>
            </a:extLst>
          </p:cNvPr>
          <p:cNvSpPr>
            <a:spLocks noGrp="1"/>
          </p:cNvSpPr>
          <p:nvPr>
            <p:ph type="sldNum" sz="quarter" idx="12"/>
          </p:nvPr>
        </p:nvSpPr>
        <p:spPr/>
        <p:txBody>
          <a:bodyPr/>
          <a:lstStyle/>
          <a:p>
            <a:pPr>
              <a:defRPr/>
            </a:pPr>
            <a:fld id="{E420D319-DD93-554E-8F0D-BBCEB2ABB842}" type="slidenum">
              <a:rPr lang="en-GB" altLang="en-US" smtClean="0"/>
              <a:pPr>
                <a:defRPr/>
              </a:pPr>
              <a:t>19</a:t>
            </a:fld>
            <a:endParaRPr lang="en-GB" altLang="en-US"/>
          </a:p>
        </p:txBody>
      </p:sp>
    </p:spTree>
    <p:extLst>
      <p:ext uri="{BB962C8B-B14F-4D97-AF65-F5344CB8AC3E}">
        <p14:creationId xmlns:p14="http://schemas.microsoft.com/office/powerpoint/2010/main" val="96076825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Content Placeholder 8" descr="A page of a book&#10;&#10;Description automatically generated">
            <a:extLst>
              <a:ext uri="{FF2B5EF4-FFF2-40B4-BE49-F238E27FC236}">
                <a16:creationId xmlns:a16="http://schemas.microsoft.com/office/drawing/2014/main" id="{26C1DA14-5B2D-89D1-BAB3-61639F900351}"/>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275856" y="0"/>
            <a:ext cx="5856961" cy="6021288"/>
          </a:xfrm>
          <a:noFill/>
        </p:spPr>
      </p:pic>
      <p:sp>
        <p:nvSpPr>
          <p:cNvPr id="14" name="Text Placeholder 3">
            <a:extLst>
              <a:ext uri="{FF2B5EF4-FFF2-40B4-BE49-F238E27FC236}">
                <a16:creationId xmlns:a16="http://schemas.microsoft.com/office/drawing/2014/main" id="{B000B562-1682-7ADE-F3E0-6C5DE8EBBC78}"/>
              </a:ext>
            </a:extLst>
          </p:cNvPr>
          <p:cNvSpPr>
            <a:spLocks noGrp="1"/>
          </p:cNvSpPr>
          <p:nvPr>
            <p:ph type="body" sz="half" idx="2"/>
          </p:nvPr>
        </p:nvSpPr>
        <p:spPr>
          <a:xfrm>
            <a:off x="457200" y="1435100"/>
            <a:ext cx="3008313" cy="4029891"/>
          </a:xfrm>
        </p:spPr>
        <p:txBody>
          <a:bodyPr/>
          <a:lstStyle/>
          <a:p>
            <a:pPr algn="ctr"/>
            <a:r>
              <a:rPr lang="en-US" sz="2400" b="1" dirty="0"/>
              <a:t>Activity 2</a:t>
            </a:r>
          </a:p>
          <a:p>
            <a:r>
              <a:rPr lang="en-US" sz="2400" dirty="0"/>
              <a:t>Read the case study and answer the questions.</a:t>
            </a:r>
          </a:p>
        </p:txBody>
      </p:sp>
      <p:sp>
        <p:nvSpPr>
          <p:cNvPr id="4" name="Date Placeholder 3">
            <a:extLst>
              <a:ext uri="{FF2B5EF4-FFF2-40B4-BE49-F238E27FC236}">
                <a16:creationId xmlns:a16="http://schemas.microsoft.com/office/drawing/2014/main" id="{4FDBA89D-3571-A4FF-7E22-62A1174F1D51}"/>
              </a:ext>
            </a:extLst>
          </p:cNvPr>
          <p:cNvSpPr>
            <a:spLocks noGrp="1"/>
          </p:cNvSpPr>
          <p:nvPr>
            <p:ph type="dt" sz="half" idx="10"/>
          </p:nvPr>
        </p:nvSpPr>
        <p:spPr>
          <a:xfrm>
            <a:off x="250825" y="6524625"/>
            <a:ext cx="971550" cy="219075"/>
          </a:xfrm>
        </p:spPr>
        <p:txBody>
          <a:bodyPr anchor="ctr">
            <a:normAutofit/>
          </a:bodyPr>
          <a:lstStyle/>
          <a:p>
            <a:pPr>
              <a:lnSpc>
                <a:spcPct val="90000"/>
              </a:lnSpc>
              <a:spcAft>
                <a:spcPts val="600"/>
              </a:spcAft>
              <a:defRPr/>
            </a:pPr>
            <a:fld id="{130ADD5E-52E0-0D44-B721-F95AB1FBEECE}" type="datetime1">
              <a:rPr lang="en-GB" altLang="en-US" sz="900" smtClean="0"/>
              <a:pPr>
                <a:lnSpc>
                  <a:spcPct val="90000"/>
                </a:lnSpc>
                <a:spcAft>
                  <a:spcPts val="600"/>
                </a:spcAft>
                <a:defRPr/>
              </a:pPr>
              <a:t>27/09/2024</a:t>
            </a:fld>
            <a:endParaRPr lang="en-GB" altLang="en-US" sz="900"/>
          </a:p>
        </p:txBody>
      </p:sp>
      <p:sp>
        <p:nvSpPr>
          <p:cNvPr id="5" name="Slide Number Placeholder 4">
            <a:extLst>
              <a:ext uri="{FF2B5EF4-FFF2-40B4-BE49-F238E27FC236}">
                <a16:creationId xmlns:a16="http://schemas.microsoft.com/office/drawing/2014/main" id="{2753645F-D18D-80DE-C560-C13D5E5D9DE3}"/>
              </a:ext>
            </a:extLst>
          </p:cNvPr>
          <p:cNvSpPr>
            <a:spLocks noGrp="1"/>
          </p:cNvSpPr>
          <p:nvPr>
            <p:ph type="sldNum" sz="quarter" idx="11"/>
          </p:nvPr>
        </p:nvSpPr>
        <p:spPr>
          <a:xfrm>
            <a:off x="7956550" y="6381750"/>
            <a:ext cx="730250" cy="339725"/>
          </a:xfrm>
        </p:spPr>
        <p:txBody>
          <a:bodyPr wrap="square" anchor="ctr">
            <a:normAutofit/>
          </a:bodyPr>
          <a:lstStyle/>
          <a:p>
            <a:pPr>
              <a:spcAft>
                <a:spcPts val="600"/>
              </a:spcAft>
              <a:defRPr/>
            </a:pPr>
            <a:fld id="{E420D319-DD93-554E-8F0D-BBCEB2ABB842}" type="slidenum">
              <a:rPr lang="en-GB" altLang="en-US" smtClean="0"/>
              <a:pPr>
                <a:spcAft>
                  <a:spcPts val="600"/>
                </a:spcAft>
                <a:defRPr/>
              </a:pPr>
              <a:t>20</a:t>
            </a:fld>
            <a:endParaRPr lang="en-GB" altLang="en-US"/>
          </a:p>
        </p:txBody>
      </p:sp>
    </p:spTree>
    <p:extLst>
      <p:ext uri="{BB962C8B-B14F-4D97-AF65-F5344CB8AC3E}">
        <p14:creationId xmlns:p14="http://schemas.microsoft.com/office/powerpoint/2010/main" val="387877514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91FA60-E612-F200-A0B0-9338F6EF47E3}"/>
              </a:ext>
            </a:extLst>
          </p:cNvPr>
          <p:cNvSpPr>
            <a:spLocks noGrp="1"/>
          </p:cNvSpPr>
          <p:nvPr>
            <p:ph type="title"/>
          </p:nvPr>
        </p:nvSpPr>
        <p:spPr/>
        <p:txBody>
          <a:bodyPr/>
          <a:lstStyle/>
          <a:p>
            <a:r>
              <a:rPr lang="en-US" sz="3600" b="1" dirty="0"/>
              <a:t>References</a:t>
            </a:r>
          </a:p>
        </p:txBody>
      </p:sp>
      <p:sp>
        <p:nvSpPr>
          <p:cNvPr id="3" name="Content Placeholder 2">
            <a:extLst>
              <a:ext uri="{FF2B5EF4-FFF2-40B4-BE49-F238E27FC236}">
                <a16:creationId xmlns:a16="http://schemas.microsoft.com/office/drawing/2014/main" id="{FFB6B227-E900-1FF0-ED00-2FCEDC73B7A1}"/>
              </a:ext>
            </a:extLst>
          </p:cNvPr>
          <p:cNvSpPr>
            <a:spLocks noGrp="1"/>
          </p:cNvSpPr>
          <p:nvPr>
            <p:ph idx="1"/>
          </p:nvPr>
        </p:nvSpPr>
        <p:spPr/>
        <p:txBody>
          <a:bodyPr/>
          <a:lstStyle/>
          <a:p>
            <a:pPr marL="0" indent="0">
              <a:buNone/>
            </a:pPr>
            <a:r>
              <a:rPr lang="en-GB" sz="2000" b="0" i="0" dirty="0">
                <a:effectLst/>
              </a:rPr>
              <a:t>Capon, C. (2009) </a:t>
            </a:r>
            <a:r>
              <a:rPr lang="en-GB" sz="2000" b="0" i="1" dirty="0">
                <a:effectLst/>
              </a:rPr>
              <a:t>Understanding the business environment: inside and outside the organisation</a:t>
            </a:r>
            <a:r>
              <a:rPr lang="en-GB" sz="2000" b="0" i="0" dirty="0">
                <a:effectLst/>
              </a:rPr>
              <a:t>. Third edition. Harlow, England: Prentice Hall/Financial Times.</a:t>
            </a:r>
          </a:p>
          <a:p>
            <a:pPr marL="0" indent="0">
              <a:buNone/>
            </a:pPr>
            <a:r>
              <a:rPr lang="en-US" sz="2000" dirty="0"/>
              <a:t>Needle, D. Burns, J. (2015) Business in context : an introduction to business and its environment. Seventh edition. Andover: Cengage Learning.</a:t>
            </a:r>
          </a:p>
          <a:p>
            <a:endParaRPr lang="en-US" dirty="0"/>
          </a:p>
        </p:txBody>
      </p:sp>
      <p:sp>
        <p:nvSpPr>
          <p:cNvPr id="4" name="Date Placeholder 3">
            <a:extLst>
              <a:ext uri="{FF2B5EF4-FFF2-40B4-BE49-F238E27FC236}">
                <a16:creationId xmlns:a16="http://schemas.microsoft.com/office/drawing/2014/main" id="{6F2C85B0-53D6-FE90-388B-7095C4F11D9B}"/>
              </a:ext>
            </a:extLst>
          </p:cNvPr>
          <p:cNvSpPr>
            <a:spLocks noGrp="1"/>
          </p:cNvSpPr>
          <p:nvPr>
            <p:ph type="dt" sz="half" idx="10"/>
          </p:nvPr>
        </p:nvSpPr>
        <p:spPr/>
        <p:txBody>
          <a:bodyPr/>
          <a:lstStyle/>
          <a:p>
            <a:pPr>
              <a:defRPr/>
            </a:pPr>
            <a:fld id="{130ADD5E-52E0-0D44-B721-F95AB1FBEECE}" type="datetime1">
              <a:rPr lang="en-GB" altLang="en-US" smtClean="0"/>
              <a:pPr>
                <a:defRPr/>
              </a:pPr>
              <a:t>27/09/2024</a:t>
            </a:fld>
            <a:endParaRPr lang="en-GB" altLang="en-US"/>
          </a:p>
        </p:txBody>
      </p:sp>
      <p:sp>
        <p:nvSpPr>
          <p:cNvPr id="5" name="Slide Number Placeholder 4">
            <a:extLst>
              <a:ext uri="{FF2B5EF4-FFF2-40B4-BE49-F238E27FC236}">
                <a16:creationId xmlns:a16="http://schemas.microsoft.com/office/drawing/2014/main" id="{90B3A999-5255-E164-323E-024C43ACF473}"/>
              </a:ext>
            </a:extLst>
          </p:cNvPr>
          <p:cNvSpPr>
            <a:spLocks noGrp="1"/>
          </p:cNvSpPr>
          <p:nvPr>
            <p:ph type="sldNum" sz="quarter" idx="12"/>
          </p:nvPr>
        </p:nvSpPr>
        <p:spPr/>
        <p:txBody>
          <a:bodyPr/>
          <a:lstStyle/>
          <a:p>
            <a:pPr>
              <a:defRPr/>
            </a:pPr>
            <a:fld id="{E420D319-DD93-554E-8F0D-BBCEB2ABB842}" type="slidenum">
              <a:rPr lang="en-GB" altLang="en-US" smtClean="0"/>
              <a:pPr>
                <a:defRPr/>
              </a:pPr>
              <a:t>21</a:t>
            </a:fld>
            <a:endParaRPr lang="en-GB" altLang="en-US"/>
          </a:p>
        </p:txBody>
      </p:sp>
    </p:spTree>
    <p:extLst>
      <p:ext uri="{BB962C8B-B14F-4D97-AF65-F5344CB8AC3E}">
        <p14:creationId xmlns:p14="http://schemas.microsoft.com/office/powerpoint/2010/main" val="373075570"/>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PPT template</Template>
  <TotalTime>928</TotalTime>
  <Words>1135</Words>
  <Application>Microsoft Macintosh PowerPoint</Application>
  <PresentationFormat>On-screen Show (4:3)</PresentationFormat>
  <Paragraphs>127</Paragraphs>
  <Slides>21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Arial</vt:lpstr>
      <vt:lpstr>Myriad Pro</vt:lpstr>
      <vt:lpstr>Verdana</vt:lpstr>
      <vt:lpstr>Wingdings</vt:lpstr>
      <vt:lpstr>20140311PresentationUWTSDTemplate</vt:lpstr>
      <vt:lpstr>Marketing LCBB4014          Week 4 – Session 2 </vt:lpstr>
      <vt:lpstr>Objectives of the session</vt:lpstr>
      <vt:lpstr>The product life cycle</vt:lpstr>
      <vt:lpstr>Introduction</vt:lpstr>
      <vt:lpstr>Growth</vt:lpstr>
      <vt:lpstr>Maturity</vt:lpstr>
      <vt:lpstr>Decline</vt:lpstr>
      <vt:lpstr>Supply and demand (1 of 2)</vt:lpstr>
      <vt:lpstr>Supply and demand (2 of 2)</vt:lpstr>
      <vt:lpstr>Marketing and economy</vt:lpstr>
      <vt:lpstr>Marketing and government (1 of 2)</vt:lpstr>
      <vt:lpstr>Marketing and government (2 of 2)</vt:lpstr>
      <vt:lpstr>Consumerism</vt:lpstr>
      <vt:lpstr>Marketing and technology (1 of 5)</vt:lpstr>
      <vt:lpstr>Digital Advertising and Social Media (2 of 5) </vt:lpstr>
      <vt:lpstr>Data Analytics and Customer Insights (3 of 5)</vt:lpstr>
      <vt:lpstr>Marketing Automation (4 of 5)</vt:lpstr>
      <vt:lpstr>E-commerce and Mobile Marketing  (5 of 5)</vt:lpstr>
      <vt:lpstr>Activity 1</vt:lpstr>
      <vt:lpstr>PowerPoint Presentation</vt:lpstr>
      <vt:lpstr>References</vt:lpstr>
    </vt:vector>
  </TitlesOfParts>
  <Company>University of Wales Lampeter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Management Skills I</dc:title>
  <dc:creator>Venus</dc:creator>
  <cp:lastModifiedBy>Laila Maazouz</cp:lastModifiedBy>
  <cp:revision>110</cp:revision>
  <cp:lastPrinted>2018-07-02T15:32:24Z</cp:lastPrinted>
  <dcterms:created xsi:type="dcterms:W3CDTF">2002-10-07T19:43:58Z</dcterms:created>
  <dcterms:modified xsi:type="dcterms:W3CDTF">2024-09-27T10:26:51Z</dcterms:modified>
</cp:coreProperties>
</file>