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4" r:id="rId3"/>
    <p:sldId id="257" r:id="rId4"/>
    <p:sldId id="263" r:id="rId5"/>
    <p:sldId id="258" r:id="rId6"/>
    <p:sldId id="265" r:id="rId7"/>
    <p:sldId id="259" r:id="rId8"/>
    <p:sldId id="262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A98812-DD7F-FA37-5708-6D6AC0A13F5D}" v="102" dt="2023-11-02T23:40:30.672"/>
    <p1510:client id="{376048BC-AC35-4B79-92B6-2A996711DFDC}" v="3" dt="2023-11-03T23:58:00.750"/>
    <p1510:client id="{5B818850-384B-404A-8278-E392498939FD}" v="66" dt="2023-10-21T00:49:19.917"/>
    <p1510:client id="{75CEF752-A0DA-B649-81B9-8FF2C81A40BF}" v="16" dt="2023-11-10T22:30:08.177"/>
    <p1510:client id="{78B9A81B-2BC1-C14F-2222-8521B5D4BBB5}" v="251" dt="2023-11-03T00:25:57.009"/>
    <p1510:client id="{DCFB20EE-8B4C-8A7C-5E82-9EF804DBC9FA}" v="5" dt="2023-11-10T22:38:32.562"/>
    <p1510:client id="{ED89E1EF-5B7F-A4CE-B0CE-A6B09FFA676F}" v="333" dt="2023-11-03T17:30:08.034"/>
    <p1510:client id="{F4F72AAC-6DE3-5E4D-8972-3EF697A600B6}" v="171" dt="2023-11-03T20:54:11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Oliver (2305145)" userId="S::2305145@student.uwtsd.ac.uk::d037867e-1fe0-4f29-9c8b-8450dded0274" providerId="AD" clId="Web-{78B9A81B-2BC1-C14F-2222-8521B5D4BBB5}"/>
    <pc:docChg chg="addSld modSld">
      <pc:chgData name="Ffion Oliver (2305145)" userId="S::2305145@student.uwtsd.ac.uk::d037867e-1fe0-4f29-9c8b-8450dded0274" providerId="AD" clId="Web-{78B9A81B-2BC1-C14F-2222-8521B5D4BBB5}" dt="2023-11-03T00:25:57.009" v="183"/>
      <pc:docMkLst>
        <pc:docMk/>
      </pc:docMkLst>
      <pc:sldChg chg="modTransition addAnim delAnim">
        <pc:chgData name="Ffion Oliver (2305145)" userId="S::2305145@student.uwtsd.ac.uk::d037867e-1fe0-4f29-9c8b-8450dded0274" providerId="AD" clId="Web-{78B9A81B-2BC1-C14F-2222-8521B5D4BBB5}" dt="2023-11-03T00:04:56.919" v="11"/>
        <pc:sldMkLst>
          <pc:docMk/>
          <pc:sldMk cId="109857222" sldId="256"/>
        </pc:sldMkLst>
      </pc:sldChg>
      <pc:sldChg chg="modSp modTransition addAnim delAnim">
        <pc:chgData name="Ffion Oliver (2305145)" userId="S::2305145@student.uwtsd.ac.uk::d037867e-1fe0-4f29-9c8b-8450dded0274" providerId="AD" clId="Web-{78B9A81B-2BC1-C14F-2222-8521B5D4BBB5}" dt="2023-11-03T00:15:50.348" v="110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78B9A81B-2BC1-C14F-2222-8521B5D4BBB5}" dt="2023-11-03T00:15:42.520" v="109" actId="20577"/>
          <ac:spMkLst>
            <pc:docMk/>
            <pc:sldMk cId="294212676" sldId="257"/>
            <ac:spMk id="3" creationId="{C1AB5FB3-C9CB-8E4B-F950-7F123CB125D5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15:50.348" v="110" actId="20577"/>
          <ac:spMkLst>
            <pc:docMk/>
            <pc:sldMk cId="294212676" sldId="257"/>
            <ac:spMk id="5" creationId="{9D591D24-D2E1-C3F9-3D89-782B777A94B2}"/>
          </ac:spMkLst>
        </pc:spChg>
      </pc:sldChg>
      <pc:sldChg chg="addSp modSp modTransition addAnim delAnim">
        <pc:chgData name="Ffion Oliver (2305145)" userId="S::2305145@student.uwtsd.ac.uk::d037867e-1fe0-4f29-9c8b-8450dded0274" providerId="AD" clId="Web-{78B9A81B-2BC1-C14F-2222-8521B5D4BBB5}" dt="2023-11-03T00:25:04.992" v="174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78B9A81B-2BC1-C14F-2222-8521B5D4BBB5}" dt="2023-11-03T00:24:33.663" v="170" actId="14100"/>
          <ac:spMkLst>
            <pc:docMk/>
            <pc:sldMk cId="1103709955" sldId="258"/>
            <ac:spMk id="2" creationId="{30ED2D2C-A8E9-C04F-F4B7-37A2B40BB73A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24:03.459" v="164" actId="14100"/>
          <ac:spMkLst>
            <pc:docMk/>
            <pc:sldMk cId="1103709955" sldId="258"/>
            <ac:spMk id="3" creationId="{A7965256-C0B0-565C-B7B2-1ACAA150E286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5:57.911" v="111" actId="20577"/>
          <ac:spMkLst>
            <pc:docMk/>
            <pc:sldMk cId="1103709955" sldId="258"/>
            <ac:spMk id="4" creationId="{49A43012-401B-C359-7142-A7C5737162D2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09:52.586" v="47" actId="20577"/>
          <ac:spMkLst>
            <pc:docMk/>
            <pc:sldMk cId="1103709955" sldId="258"/>
            <ac:spMk id="5" creationId="{BEFC1C8D-1D76-520E-E1A1-07BD93894AE5}"/>
          </ac:spMkLst>
        </pc:spChg>
      </pc:sldChg>
      <pc:sldChg chg="addSp delSp modSp addAnim">
        <pc:chgData name="Ffion Oliver (2305145)" userId="S::2305145@student.uwtsd.ac.uk::d037867e-1fe0-4f29-9c8b-8450dded0274" providerId="AD" clId="Web-{78B9A81B-2BC1-C14F-2222-8521B5D4BBB5}" dt="2023-11-03T00:25:57.009" v="183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78B9A81B-2BC1-C14F-2222-8521B5D4BBB5}" dt="2023-11-03T00:07:03.082" v="20" actId="20577"/>
          <ac:spMkLst>
            <pc:docMk/>
            <pc:sldMk cId="781236090" sldId="259"/>
            <ac:spMk id="2" creationId="{56F1BCFA-201C-3423-E60D-BE3446CE6A98}"/>
          </ac:spMkLst>
        </pc:spChg>
        <pc:spChg chg="mod">
          <ac:chgData name="Ffion Oliver (2305145)" userId="S::2305145@student.uwtsd.ac.uk::d037867e-1fe0-4f29-9c8b-8450dded0274" providerId="AD" clId="Web-{78B9A81B-2BC1-C14F-2222-8521B5D4BBB5}" dt="2023-11-03T00:16:18.724" v="113" actId="20577"/>
          <ac:spMkLst>
            <pc:docMk/>
            <pc:sldMk cId="781236090" sldId="259"/>
            <ac:spMk id="3" creationId="{307C5B8B-1758-CED1-89D6-29B3B23C4BC3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3:44.095" v="93" actId="1076"/>
          <ac:spMkLst>
            <pc:docMk/>
            <pc:sldMk cId="781236090" sldId="259"/>
            <ac:spMk id="4" creationId="{67FC65FA-C3B7-5FAB-90FB-8C7676E07D4A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6:13.739" v="112" actId="20577"/>
          <ac:spMkLst>
            <pc:docMk/>
            <pc:sldMk cId="781236090" sldId="259"/>
            <ac:spMk id="5" creationId="{71ED574A-C1D5-1D33-5894-8F9132B53FAB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5:27.691" v="108" actId="1076"/>
          <ac:spMkLst>
            <pc:docMk/>
            <pc:sldMk cId="781236090" sldId="259"/>
            <ac:spMk id="6" creationId="{6678D6EF-073D-CAE6-8BFD-86FBAE667714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12.424" v="149" actId="1076"/>
          <ac:spMkLst>
            <pc:docMk/>
            <pc:sldMk cId="781236090" sldId="259"/>
            <ac:spMk id="7" creationId="{E620AC53-36D9-CFAD-EDC9-44FFD72C0321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19.143" v="150" actId="1076"/>
          <ac:spMkLst>
            <pc:docMk/>
            <pc:sldMk cId="781236090" sldId="259"/>
            <ac:spMk id="8" creationId="{04518D9B-F3DE-BEBC-633F-D9FE22CB1708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18:38.571" v="132" actId="20577"/>
          <ac:spMkLst>
            <pc:docMk/>
            <pc:sldMk cId="781236090" sldId="259"/>
            <ac:spMk id="9" creationId="{E597F1DC-3A91-D42E-5EBE-57FC5616882A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42.049" v="154" actId="1076"/>
          <ac:spMkLst>
            <pc:docMk/>
            <pc:sldMk cId="781236090" sldId="259"/>
            <ac:spMk id="10" creationId="{F86ECF97-88F7-5B84-7AFD-DD5DC9DC77D0}"/>
          </ac:spMkLst>
        </pc:spChg>
        <pc:spChg chg="add mod">
          <ac:chgData name="Ffion Oliver (2305145)" userId="S::2305145@student.uwtsd.ac.uk::d037867e-1fe0-4f29-9c8b-8450dded0274" providerId="AD" clId="Web-{78B9A81B-2BC1-C14F-2222-8521B5D4BBB5}" dt="2023-11-03T00:21:45.378" v="155" actId="1076"/>
          <ac:spMkLst>
            <pc:docMk/>
            <pc:sldMk cId="781236090" sldId="259"/>
            <ac:spMk id="11" creationId="{A7A789CE-6CF5-E5A8-70BA-F145A38B1862}"/>
          </ac:spMkLst>
        </pc:spChg>
        <pc:spChg chg="add del mod">
          <ac:chgData name="Ffion Oliver (2305145)" userId="S::2305145@student.uwtsd.ac.uk::d037867e-1fe0-4f29-9c8b-8450dded0274" providerId="AD" clId="Web-{78B9A81B-2BC1-C14F-2222-8521B5D4BBB5}" dt="2023-11-03T00:22:25.816" v="161"/>
          <ac:spMkLst>
            <pc:docMk/>
            <pc:sldMk cId="781236090" sldId="259"/>
            <ac:spMk id="13" creationId="{FBB873A5-B4AE-B891-0463-BD7C7985E749}"/>
          </ac:spMkLst>
        </pc:spChg>
        <pc:picChg chg="add del mod">
          <ac:chgData name="Ffion Oliver (2305145)" userId="S::2305145@student.uwtsd.ac.uk::d037867e-1fe0-4f29-9c8b-8450dded0274" providerId="AD" clId="Web-{78B9A81B-2BC1-C14F-2222-8521B5D4BBB5}" dt="2023-11-03T00:22:25.816" v="162"/>
          <ac:picMkLst>
            <pc:docMk/>
            <pc:sldMk cId="781236090" sldId="259"/>
            <ac:picMk id="12" creationId="{A9732765-C6A3-C696-FA64-CCD1048488D9}"/>
          </ac:picMkLst>
        </pc:picChg>
      </pc:sldChg>
      <pc:sldChg chg="new">
        <pc:chgData name="Ffion Oliver (2305145)" userId="S::2305145@student.uwtsd.ac.uk::d037867e-1fe0-4f29-9c8b-8450dded0274" providerId="AD" clId="Web-{78B9A81B-2BC1-C14F-2222-8521B5D4BBB5}" dt="2023-11-03T00:21:57.675" v="156"/>
        <pc:sldMkLst>
          <pc:docMk/>
          <pc:sldMk cId="885986814" sldId="260"/>
        </pc:sldMkLst>
      </pc:sldChg>
    </pc:docChg>
  </pc:docChgLst>
  <pc:docChgLst>
    <pc:chgData name="Ffion Oliver (2305145)" userId="S::2305145@student.uwtsd.ac.uk::d037867e-1fe0-4f29-9c8b-8450dded0274" providerId="AD" clId="Web-{F4F72AAC-6DE3-5E4D-8972-3EF697A600B6}"/>
    <pc:docChg chg="addSld modSld sldOrd">
      <pc:chgData name="Ffion Oliver (2305145)" userId="S::2305145@student.uwtsd.ac.uk::d037867e-1fe0-4f29-9c8b-8450dded0274" providerId="AD" clId="Web-{F4F72AAC-6DE3-5E4D-8972-3EF697A600B6}" dt="2023-11-03T20:54:11.161" v="166" actId="14100"/>
      <pc:docMkLst>
        <pc:docMk/>
      </pc:docMkLst>
      <pc:sldChg chg="modSp">
        <pc:chgData name="Ffion Oliver (2305145)" userId="S::2305145@student.uwtsd.ac.uk::d037867e-1fe0-4f29-9c8b-8450dded0274" providerId="AD" clId="Web-{F4F72AAC-6DE3-5E4D-8972-3EF697A600B6}" dt="2023-11-03T19:34:17.933" v="7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F4F72AAC-6DE3-5E4D-8972-3EF697A600B6}" dt="2023-11-03T19:34:17.933" v="7" actId="20577"/>
          <ac:spMkLst>
            <pc:docMk/>
            <pc:sldMk cId="294212676" sldId="257"/>
            <ac:spMk id="4" creationId="{E94CFF7C-2E8A-1984-94F6-A8156209724A}"/>
          </ac:spMkLst>
        </pc:spChg>
      </pc:sldChg>
      <pc:sldChg chg="addAnim">
        <pc:chgData name="Ffion Oliver (2305145)" userId="S::2305145@student.uwtsd.ac.uk::d037867e-1fe0-4f29-9c8b-8450dded0274" providerId="AD" clId="Web-{F4F72AAC-6DE3-5E4D-8972-3EF697A600B6}" dt="2023-11-03T20:16:44.671" v="94"/>
        <pc:sldMkLst>
          <pc:docMk/>
          <pc:sldMk cId="2628583856" sldId="261"/>
        </pc:sldMkLst>
      </pc:sldChg>
      <pc:sldChg chg="addSp delSp modSp ord delAnim">
        <pc:chgData name="Ffion Oliver (2305145)" userId="S::2305145@student.uwtsd.ac.uk::d037867e-1fe0-4f29-9c8b-8450dded0274" providerId="AD" clId="Web-{F4F72AAC-6DE3-5E4D-8972-3EF697A600B6}" dt="2023-11-03T20:54:11.161" v="166" actId="14100"/>
        <pc:sldMkLst>
          <pc:docMk/>
          <pc:sldMk cId="4056155820" sldId="262"/>
        </pc:sldMkLst>
        <pc:spChg chg="del mod">
          <ac:chgData name="Ffion Oliver (2305145)" userId="S::2305145@student.uwtsd.ac.uk::d037867e-1fe0-4f29-9c8b-8450dded0274" providerId="AD" clId="Web-{F4F72AAC-6DE3-5E4D-8972-3EF697A600B6}" dt="2023-11-03T20:50:22.046" v="157"/>
          <ac:spMkLst>
            <pc:docMk/>
            <pc:sldMk cId="4056155820" sldId="262"/>
            <ac:spMk id="2" creationId="{00000000-0000-0000-0000-000000000000}"/>
          </ac:spMkLst>
        </pc:spChg>
        <pc:picChg chg="add mod">
          <ac:chgData name="Ffion Oliver (2305145)" userId="S::2305145@student.uwtsd.ac.uk::d037867e-1fe0-4f29-9c8b-8450dded0274" providerId="AD" clId="Web-{F4F72AAC-6DE3-5E4D-8972-3EF697A600B6}" dt="2023-11-03T20:54:11.161" v="166" actId="14100"/>
          <ac:picMkLst>
            <pc:docMk/>
            <pc:sldMk cId="4056155820" sldId="262"/>
            <ac:picMk id="3" creationId="{B07037FB-1AAE-2E16-4B58-6F345567017F}"/>
          </ac:picMkLst>
        </pc:picChg>
      </pc:sldChg>
      <pc:sldChg chg="addSp delSp modSp new mod modTransition modClrScheme addAnim chgLayout">
        <pc:chgData name="Ffion Oliver (2305145)" userId="S::2305145@student.uwtsd.ac.uk::d037867e-1fe0-4f29-9c8b-8450dded0274" providerId="AD" clId="Web-{F4F72AAC-6DE3-5E4D-8972-3EF697A600B6}" dt="2023-11-03T20:17:35.250" v="99"/>
        <pc:sldMkLst>
          <pc:docMk/>
          <pc:sldMk cId="1129411250" sldId="263"/>
        </pc:sldMkLst>
        <pc:spChg chg="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2" creationId="{998F6114-9606-E5F5-11DC-715DBB62FB5C}"/>
          </ac:spMkLst>
        </pc:spChg>
        <pc:spChg chg="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3" creationId="{C4088496-AD4F-5403-A837-B609D8BD3303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8" creationId="{B58F934D-B69C-6114-644A-68334C9A12A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9" creationId="{6BE2CEF2-B178-0EB8-C3DC-15DF4933457C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10" creationId="{2BADA83D-9020-6C14-0DD9-90C7C22C5EA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11" creationId="{953D2476-8EA3-54D3-B27B-DEA2B23AFE67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2:50.103" v="54"/>
          <ac:spMkLst>
            <pc:docMk/>
            <pc:sldMk cId="1129411250" sldId="263"/>
            <ac:spMk id="12" creationId="{4D73FAA3-2CB6-5F50-577D-A0BC3C1E981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3:17.510" v="68"/>
          <ac:spMkLst>
            <pc:docMk/>
            <pc:sldMk cId="1129411250" sldId="263"/>
            <ac:spMk id="13" creationId="{156C2A5C-DA1C-350C-0D96-BD5715BC6A53}"/>
          </ac:spMkLst>
        </pc:spChg>
        <pc:picChg chg="add">
          <ac:chgData name="Ffion Oliver (2305145)" userId="S::2305145@student.uwtsd.ac.uk::d037867e-1fe0-4f29-9c8b-8450dded0274" providerId="AD" clId="Web-{F4F72AAC-6DE3-5E4D-8972-3EF697A600B6}" dt="2023-11-03T20:13:17.510" v="68"/>
          <ac:picMkLst>
            <pc:docMk/>
            <pc:sldMk cId="1129411250" sldId="263"/>
            <ac:picMk id="5" creationId="{3BFBBC66-9F1D-EB76-D5DF-4BD87206148C}"/>
          </ac:picMkLst>
        </pc:picChg>
      </pc:sldChg>
      <pc:sldChg chg="addSp delSp modSp new mod ord modTransition modClrScheme addAnim chgLayout">
        <pc:chgData name="Ffion Oliver (2305145)" userId="S::2305145@student.uwtsd.ac.uk::d037867e-1fe0-4f29-9c8b-8450dded0274" providerId="AD" clId="Web-{F4F72AAC-6DE3-5E4D-8972-3EF697A600B6}" dt="2023-11-03T20:25:37.683" v="147" actId="20577"/>
        <pc:sldMkLst>
          <pc:docMk/>
          <pc:sldMk cId="2268890833" sldId="264"/>
        </pc:sldMkLst>
        <pc:spChg chg="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2" creationId="{68A534BB-3968-7941-5EB6-40502B68C320}"/>
          </ac:spMkLst>
        </pc:spChg>
        <pc:spChg chg="mod">
          <ac:chgData name="Ffion Oliver (2305145)" userId="S::2305145@student.uwtsd.ac.uk::d037867e-1fe0-4f29-9c8b-8450dded0274" providerId="AD" clId="Web-{F4F72AAC-6DE3-5E4D-8972-3EF697A600B6}" dt="2023-11-03T20:25:37.683" v="147" actId="20577"/>
          <ac:spMkLst>
            <pc:docMk/>
            <pc:sldMk cId="2268890833" sldId="264"/>
            <ac:spMk id="3" creationId="{D4CA99B4-1C93-A1B4-F4A8-4CFD86721C83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8" creationId="{70531179-3EFA-503A-6828-894991F6EF8F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9" creationId="{6D3A378B-30F2-677E-ADE3-D99793471434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10" creationId="{321280BD-CE1E-6936-977D-A4274EA5126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11" creationId="{9C23378E-16EF-7D77-ECA0-65A9A9CBCAEA}"/>
          </ac:spMkLst>
        </pc:spChg>
        <pc:spChg chg="add del mod">
          <ac:chgData name="Ffion Oliver (2305145)" userId="S::2305145@student.uwtsd.ac.uk::d037867e-1fe0-4f29-9c8b-8450dded0274" providerId="AD" clId="Web-{F4F72AAC-6DE3-5E4D-8972-3EF697A600B6}" dt="2023-11-03T20:11:14.023" v="31"/>
          <ac:spMkLst>
            <pc:docMk/>
            <pc:sldMk cId="2268890833" sldId="264"/>
            <ac:spMk id="12" creationId="{DD07FCD6-FE6A-38F4-3D58-E6D3DD6AD395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1:14.054" v="32"/>
          <ac:spMkLst>
            <pc:docMk/>
            <pc:sldMk cId="2268890833" sldId="264"/>
            <ac:spMk id="13" creationId="{EE0CB3F7-D607-DD27-6318-D95A7FBB1439}"/>
          </ac:spMkLst>
        </pc:spChg>
        <pc:picChg chg="add">
          <ac:chgData name="Ffion Oliver (2305145)" userId="S::2305145@student.uwtsd.ac.uk::d037867e-1fe0-4f29-9c8b-8450dded0274" providerId="AD" clId="Web-{F4F72AAC-6DE3-5E4D-8972-3EF697A600B6}" dt="2023-11-03T20:11:14.054" v="32"/>
          <ac:picMkLst>
            <pc:docMk/>
            <pc:sldMk cId="2268890833" sldId="264"/>
            <ac:picMk id="5" creationId="{0DC8AB79-BA25-36A0-F543-53C0A4F5E27B}"/>
          </ac:picMkLst>
        </pc:picChg>
      </pc:sldChg>
      <pc:sldChg chg="addSp delSp modSp new mod ord modTransition modClrScheme addAnim chgLayout">
        <pc:chgData name="Ffion Oliver (2305145)" userId="S::2305145@student.uwtsd.ac.uk::d037867e-1fe0-4f29-9c8b-8450dded0274" providerId="AD" clId="Web-{F4F72AAC-6DE3-5E4D-8972-3EF697A600B6}" dt="2023-11-03T20:25:49.823" v="148" actId="20577"/>
        <pc:sldMkLst>
          <pc:docMk/>
          <pc:sldMk cId="1441603437" sldId="265"/>
        </pc:sldMkLst>
        <pc:spChg chg="del">
          <ac:chgData name="Ffion Oliver (2305145)" userId="S::2305145@student.uwtsd.ac.uk::d037867e-1fe0-4f29-9c8b-8450dded0274" providerId="AD" clId="Web-{F4F72AAC-6DE3-5E4D-8972-3EF697A600B6}" dt="2023-11-03T20:13:39.823" v="71"/>
          <ac:spMkLst>
            <pc:docMk/>
            <pc:sldMk cId="1441603437" sldId="265"/>
            <ac:spMk id="2" creationId="{C43CB941-8E1D-2D01-4ACF-13E097B1EB8B}"/>
          </ac:spMkLst>
        </pc:spChg>
        <pc:spChg chg="del">
          <ac:chgData name="Ffion Oliver (2305145)" userId="S::2305145@student.uwtsd.ac.uk::d037867e-1fe0-4f29-9c8b-8450dded0274" providerId="AD" clId="Web-{F4F72AAC-6DE3-5E4D-8972-3EF697A600B6}" dt="2023-11-03T20:13:39.823" v="71"/>
          <ac:spMkLst>
            <pc:docMk/>
            <pc:sldMk cId="1441603437" sldId="265"/>
            <ac:spMk id="3" creationId="{37748F46-3997-AB83-CC6E-FB6BBDBF8251}"/>
          </ac:spMkLst>
        </pc:spChg>
        <pc:spChg chg="add mod ord">
          <ac:chgData name="Ffion Oliver (2305145)" userId="S::2305145@student.uwtsd.ac.uk::d037867e-1fe0-4f29-9c8b-8450dded0274" providerId="AD" clId="Web-{F4F72AAC-6DE3-5E4D-8972-3EF697A600B6}" dt="2023-11-03T20:15:46.310" v="93" actId="1076"/>
          <ac:spMkLst>
            <pc:docMk/>
            <pc:sldMk cId="1441603437" sldId="265"/>
            <ac:spMk id="8" creationId="{6C84337B-8CF9-736F-3295-9E1D6FA97EC1}"/>
          </ac:spMkLst>
        </pc:spChg>
        <pc:spChg chg="add mod ord">
          <ac:chgData name="Ffion Oliver (2305145)" userId="S::2305145@student.uwtsd.ac.uk::d037867e-1fe0-4f29-9c8b-8450dded0274" providerId="AD" clId="Web-{F4F72AAC-6DE3-5E4D-8972-3EF697A600B6}" dt="2023-11-03T20:25:49.823" v="148" actId="20577"/>
          <ac:spMkLst>
            <pc:docMk/>
            <pc:sldMk cId="1441603437" sldId="265"/>
            <ac:spMk id="10" creationId="{2FBE0690-72E2-3C2C-22E6-16DA68564B3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2" creationId="{B58F934D-B69C-6114-644A-68334C9A12AD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4" creationId="{2BADA83D-9020-6C14-0DD9-90C7C22C5EA9}"/>
          </ac:spMkLst>
        </pc:spChg>
        <pc:spChg chg="add mod">
          <ac:chgData name="Ffion Oliver (2305145)" userId="S::2305145@student.uwtsd.ac.uk::d037867e-1fe0-4f29-9c8b-8450dded0274" providerId="AD" clId="Web-{F4F72AAC-6DE3-5E4D-8972-3EF697A600B6}" dt="2023-11-03T20:15:10.794" v="88"/>
          <ac:spMkLst>
            <pc:docMk/>
            <pc:sldMk cId="1441603437" sldId="265"/>
            <ac:spMk id="16" creationId="{4D73FAA3-2CB6-5F50-577D-A0BC3C1E9819}"/>
          </ac:spMkLst>
        </pc:spChg>
        <pc:picChg chg="add del">
          <ac:chgData name="Ffion Oliver (2305145)" userId="S::2305145@student.uwtsd.ac.uk::d037867e-1fe0-4f29-9c8b-8450dded0274" providerId="AD" clId="Web-{F4F72AAC-6DE3-5E4D-8972-3EF697A600B6}" dt="2023-11-03T20:15:10.778" v="87"/>
          <ac:picMkLst>
            <pc:docMk/>
            <pc:sldMk cId="1441603437" sldId="265"/>
            <ac:picMk id="18" creationId="{D847ED94-ACBF-6694-A4CA-85F46B73EBEB}"/>
          </ac:picMkLst>
        </pc:picChg>
        <pc:picChg chg="add">
          <ac:chgData name="Ffion Oliver (2305145)" userId="S::2305145@student.uwtsd.ac.uk::d037867e-1fe0-4f29-9c8b-8450dded0274" providerId="AD" clId="Web-{F4F72AAC-6DE3-5E4D-8972-3EF697A600B6}" dt="2023-11-03T20:15:10.794" v="88"/>
          <ac:picMkLst>
            <pc:docMk/>
            <pc:sldMk cId="1441603437" sldId="265"/>
            <ac:picMk id="20" creationId="{D87F644A-259F-DEC3-2203-21C20B34AE52}"/>
          </ac:picMkLst>
        </pc:picChg>
      </pc:sldChg>
    </pc:docChg>
  </pc:docChgLst>
  <pc:docChgLst>
    <pc:chgData name="Ffion Oliver (2305145)" userId="S::2305145@student.uwtsd.ac.uk::d037867e-1fe0-4f29-9c8b-8450dded0274" providerId="AD" clId="Web-{ED89E1EF-5B7F-A4CE-B0CE-A6B09FFA676F}"/>
    <pc:docChg chg="addSld delSld modSld">
      <pc:chgData name="Ffion Oliver (2305145)" userId="S::2305145@student.uwtsd.ac.uk::d037867e-1fe0-4f29-9c8b-8450dded0274" providerId="AD" clId="Web-{ED89E1EF-5B7F-A4CE-B0CE-A6B09FFA676F}" dt="2023-11-03T17:30:08.034" v="206" actId="20577"/>
      <pc:docMkLst>
        <pc:docMk/>
      </pc:docMkLst>
      <pc:sldChg chg="modSp">
        <pc:chgData name="Ffion Oliver (2305145)" userId="S::2305145@student.uwtsd.ac.uk::d037867e-1fe0-4f29-9c8b-8450dded0274" providerId="AD" clId="Web-{ED89E1EF-5B7F-A4CE-B0CE-A6B09FFA676F}" dt="2023-11-03T16:01:15.702" v="191" actId="20577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ED89E1EF-5B7F-A4CE-B0CE-A6B09FFA676F}" dt="2023-11-03T16:01:15.702" v="191" actId="20577"/>
          <ac:spMkLst>
            <pc:docMk/>
            <pc:sldMk cId="294212676" sldId="257"/>
            <ac:spMk id="4" creationId="{E94CFF7C-2E8A-1984-94F6-A8156209724A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04:52.454" v="47" actId="20577"/>
          <ac:spMkLst>
            <pc:docMk/>
            <pc:sldMk cId="294212676" sldId="257"/>
            <ac:spMk id="5" creationId="{9D591D24-D2E1-C3F9-3D89-782B777A94B2}"/>
          </ac:spMkLst>
        </pc:spChg>
      </pc:sldChg>
      <pc:sldChg chg="modSp">
        <pc:chgData name="Ffion Oliver (2305145)" userId="S::2305145@student.uwtsd.ac.uk::d037867e-1fe0-4f29-9c8b-8450dded0274" providerId="AD" clId="Web-{ED89E1EF-5B7F-A4CE-B0CE-A6B09FFA676F}" dt="2023-11-03T16:05:30.381" v="196" actId="14100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ED89E1EF-5B7F-A4CE-B0CE-A6B09FFA676F}" dt="2023-11-03T15:06:21.879" v="57" actId="14100"/>
          <ac:spMkLst>
            <pc:docMk/>
            <pc:sldMk cId="1103709955" sldId="258"/>
            <ac:spMk id="3" creationId="{A7965256-C0B0-565C-B7B2-1ACAA150E286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19:02.872" v="72" actId="20577"/>
          <ac:spMkLst>
            <pc:docMk/>
            <pc:sldMk cId="1103709955" sldId="258"/>
            <ac:spMk id="4" creationId="{49A43012-401B-C359-7142-A7C5737162D2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6:05:30.381" v="196" actId="14100"/>
          <ac:spMkLst>
            <pc:docMk/>
            <pc:sldMk cId="1103709955" sldId="258"/>
            <ac:spMk id="5" creationId="{BEFC1C8D-1D76-520E-E1A1-07BD93894AE5}"/>
          </ac:spMkLst>
        </pc:spChg>
      </pc:sldChg>
      <pc:sldChg chg="modSp">
        <pc:chgData name="Ffion Oliver (2305145)" userId="S::2305145@student.uwtsd.ac.uk::d037867e-1fe0-4f29-9c8b-8450dded0274" providerId="AD" clId="Web-{ED89E1EF-5B7F-A4CE-B0CE-A6B09FFA676F}" dt="2023-11-03T15:38:12.018" v="190" actId="20577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ED89E1EF-5B7F-A4CE-B0CE-A6B09FFA676F}" dt="2023-11-03T15:26:35.184" v="109" actId="1076"/>
          <ac:spMkLst>
            <pc:docMk/>
            <pc:sldMk cId="781236090" sldId="259"/>
            <ac:spMk id="3" creationId="{307C5B8B-1758-CED1-89D6-29B3B23C4BC3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6:32.012" v="108" actId="1076"/>
          <ac:spMkLst>
            <pc:docMk/>
            <pc:sldMk cId="781236090" sldId="259"/>
            <ac:spMk id="4" creationId="{67FC65FA-C3B7-5FAB-90FB-8C7676E07D4A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6:28.683" v="107" actId="1076"/>
          <ac:spMkLst>
            <pc:docMk/>
            <pc:sldMk cId="781236090" sldId="259"/>
            <ac:spMk id="5" creationId="{71ED574A-C1D5-1D33-5894-8F9132B53FAB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9:25.345" v="132" actId="20577"/>
          <ac:spMkLst>
            <pc:docMk/>
            <pc:sldMk cId="781236090" sldId="259"/>
            <ac:spMk id="6" creationId="{6678D6EF-073D-CAE6-8BFD-86FBAE667714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29:15.704" v="126" actId="1076"/>
          <ac:spMkLst>
            <pc:docMk/>
            <pc:sldMk cId="781236090" sldId="259"/>
            <ac:spMk id="7" creationId="{E620AC53-36D9-CFAD-EDC9-44FFD72C0321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1:05.317" v="152" actId="20577"/>
          <ac:spMkLst>
            <pc:docMk/>
            <pc:sldMk cId="781236090" sldId="259"/>
            <ac:spMk id="8" creationId="{04518D9B-F3DE-BEBC-633F-D9FE22CB1708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7:26.704" v="180" actId="20577"/>
          <ac:spMkLst>
            <pc:docMk/>
            <pc:sldMk cId="781236090" sldId="259"/>
            <ac:spMk id="10" creationId="{F86ECF97-88F7-5B84-7AFD-DD5DC9DC77D0}"/>
          </ac:spMkLst>
        </pc:spChg>
        <pc:spChg chg="mod">
          <ac:chgData name="Ffion Oliver (2305145)" userId="S::2305145@student.uwtsd.ac.uk::d037867e-1fe0-4f29-9c8b-8450dded0274" providerId="AD" clId="Web-{ED89E1EF-5B7F-A4CE-B0CE-A6B09FFA676F}" dt="2023-11-03T15:38:12.018" v="190" actId="20577"/>
          <ac:spMkLst>
            <pc:docMk/>
            <pc:sldMk cId="781236090" sldId="259"/>
            <ac:spMk id="11" creationId="{A7A789CE-6CF5-E5A8-70BA-F145A38B1862}"/>
          </ac:spMkLst>
        </pc:spChg>
      </pc:sldChg>
      <pc:sldChg chg="del">
        <pc:chgData name="Ffion Oliver (2305145)" userId="S::2305145@student.uwtsd.ac.uk::d037867e-1fe0-4f29-9c8b-8450dded0274" providerId="AD" clId="Web-{ED89E1EF-5B7F-A4CE-B0CE-A6B09FFA676F}" dt="2023-11-03T12:34:19.703" v="11"/>
        <pc:sldMkLst>
          <pc:docMk/>
          <pc:sldMk cId="885986814" sldId="260"/>
        </pc:sldMkLst>
      </pc:sldChg>
      <pc:sldChg chg="addSp modSp add">
        <pc:chgData name="Ffion Oliver (2305145)" userId="S::2305145@student.uwtsd.ac.uk::d037867e-1fe0-4f29-9c8b-8450dded0274" providerId="AD" clId="Web-{ED89E1EF-5B7F-A4CE-B0CE-A6B09FFA676F}" dt="2023-11-03T17:30:08.034" v="206" actId="20577"/>
        <pc:sldMkLst>
          <pc:docMk/>
          <pc:sldMk cId="2628583856" sldId="261"/>
        </pc:sldMkLst>
        <pc:spChg chg="mod">
          <ac:chgData name="Ffion Oliver (2305145)" userId="S::2305145@student.uwtsd.ac.uk::d037867e-1fe0-4f29-9c8b-8450dded0274" providerId="AD" clId="Web-{ED89E1EF-5B7F-A4CE-B0CE-A6B09FFA676F}" dt="2023-11-03T12:36:32.352" v="26" actId="1076"/>
          <ac:spMkLst>
            <pc:docMk/>
            <pc:sldMk cId="2628583856" sldId="261"/>
            <ac:spMk id="2" creationId="{00000000-0000-0000-0000-000000000000}"/>
          </ac:spMkLst>
        </pc:spChg>
        <pc:spChg chg="add mod">
          <ac:chgData name="Ffion Oliver (2305145)" userId="S::2305145@student.uwtsd.ac.uk::d037867e-1fe0-4f29-9c8b-8450dded0274" providerId="AD" clId="Web-{ED89E1EF-5B7F-A4CE-B0CE-A6B09FFA676F}" dt="2023-11-03T17:30:08.034" v="206" actId="20577"/>
          <ac:spMkLst>
            <pc:docMk/>
            <pc:sldMk cId="2628583856" sldId="261"/>
            <ac:spMk id="3" creationId="{FB69A58A-DD65-C58A-FD4B-A2778D2A654C}"/>
          </ac:spMkLst>
        </pc:spChg>
      </pc:sldChg>
      <pc:sldChg chg="modSp add">
        <pc:chgData name="Ffion Oliver (2305145)" userId="S::2305145@student.uwtsd.ac.uk::d037867e-1fe0-4f29-9c8b-8450dded0274" providerId="AD" clId="Web-{ED89E1EF-5B7F-A4CE-B0CE-A6B09FFA676F}" dt="2023-11-03T12:34:16.672" v="10" actId="20577"/>
        <pc:sldMkLst>
          <pc:docMk/>
          <pc:sldMk cId="4056155820" sldId="262"/>
        </pc:sldMkLst>
        <pc:spChg chg="mod">
          <ac:chgData name="Ffion Oliver (2305145)" userId="S::2305145@student.uwtsd.ac.uk::d037867e-1fe0-4f29-9c8b-8450dded0274" providerId="AD" clId="Web-{ED89E1EF-5B7F-A4CE-B0CE-A6B09FFA676F}" dt="2023-11-03T12:34:16.672" v="10" actId="20577"/>
          <ac:spMkLst>
            <pc:docMk/>
            <pc:sldMk cId="4056155820" sldId="262"/>
            <ac:spMk id="2" creationId="{00000000-0000-0000-0000-000000000000}"/>
          </ac:spMkLst>
        </pc:spChg>
      </pc:sldChg>
    </pc:docChg>
  </pc:docChgLst>
  <pc:docChgLst>
    <pc:chgData name="Ffion Oliver (2305145)" userId="S::2305145@student.uwtsd.ac.uk::d037867e-1fe0-4f29-9c8b-8450dded0274" providerId="AD" clId="Web-{5B818850-384B-404A-8278-E392498939FD}"/>
    <pc:docChg chg="addSld delSld modSld addMainMaster delMainMaster">
      <pc:chgData name="Ffion Oliver (2305145)" userId="S::2305145@student.uwtsd.ac.uk::d037867e-1fe0-4f29-9c8b-8450dded0274" providerId="AD" clId="Web-{5B818850-384B-404A-8278-E392498939FD}" dt="2023-10-21T00:49:19.917" v="70"/>
      <pc:docMkLst>
        <pc:docMk/>
      </pc:docMkLst>
      <pc:sldChg chg="addSp delSp modSp mod setBg modClrScheme addAnim chgLayout">
        <pc:chgData name="Ffion Oliver (2305145)" userId="S::2305145@student.uwtsd.ac.uk::d037867e-1fe0-4f29-9c8b-8450dded0274" providerId="AD" clId="Web-{5B818850-384B-404A-8278-E392498939FD}" dt="2023-10-21T00:49:19.917" v="70"/>
        <pc:sldMkLst>
          <pc:docMk/>
          <pc:sldMk cId="109857222" sldId="256"/>
        </pc:sldMkLst>
        <pc:spChg chg="mo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Ffion Oliver (2305145)" userId="S::2305145@student.uwtsd.ac.uk::d037867e-1fe0-4f29-9c8b-8450dded0274" providerId="AD" clId="Web-{5B818850-384B-404A-8278-E392498939FD}" dt="2023-10-21T00:49:19.917" v="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9" creationId="{F6E7DCFE-4F50-48FD-A0DF-0B44956E84DF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1" creationId="{92ACA378-7594-4CA7-A0F2-B9D9DB9EE8E8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3" creationId="{8009804D-EEDA-4241-A1DC-D0EE36995425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3:53.118" v="13"/>
          <ac:spMkLst>
            <pc:docMk/>
            <pc:sldMk cId="109857222" sldId="256"/>
            <ac:spMk id="15" creationId="{9C455384-AD1E-43F5-A0B6-C938F956433D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02.149" v="15"/>
          <ac:spMkLst>
            <pc:docMk/>
            <pc:sldMk cId="109857222" sldId="256"/>
            <ac:spMk id="17" creationId="{E20BB609-EF92-42DB-836C-0699A590B5CF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02.149" v="15"/>
          <ac:spMkLst>
            <pc:docMk/>
            <pc:sldMk cId="109857222" sldId="256"/>
            <ac:spMk id="18" creationId="{40FA88D0-E295-4CF3-934C-6423EACEB025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3" creationId="{DD99E1B6-CBC4-4306-9DFC-847D6D135208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24" creationId="{EB9B5A19-3592-48E2-BC31-90E092BD68E1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2" creationId="{6CA2C65D-0168-1245-86C8-62A8A6F7B813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4" creationId="{4029224B-C0FC-EC47-B248-0D4271BC7FC3}"/>
          </ac:spMkLst>
        </pc:spChg>
        <pc:spChg chg="add del">
          <ac:chgData name="Ffion Oliver (2305145)" userId="S::2305145@student.uwtsd.ac.uk::d037867e-1fe0-4f29-9c8b-8450dded0274" providerId="AD" clId="Web-{5B818850-384B-404A-8278-E392498939FD}" dt="2023-10-21T00:34:34.759" v="23"/>
          <ac:spMkLst>
            <pc:docMk/>
            <pc:sldMk cId="109857222" sldId="256"/>
            <ac:spMk id="46" creationId="{755E9273-3717-C94C-9BFF-75E87E47C46A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48" creationId="{789EBE4E-5983-B393-1D5E-731351065799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49" creationId="{2CEF5482-568A-9463-C672-BC6D644DF982}"/>
          </ac:spMkLst>
        </pc:spChg>
        <pc:spChg chg="add">
          <ac:chgData name="Ffion Oliver (2305145)" userId="S::2305145@student.uwtsd.ac.uk::d037867e-1fe0-4f29-9c8b-8450dded0274" providerId="AD" clId="Web-{5B818850-384B-404A-8278-E392498939FD}" dt="2023-10-21T00:34:34.806" v="24"/>
          <ac:spMkLst>
            <pc:docMk/>
            <pc:sldMk cId="109857222" sldId="256"/>
            <ac:spMk id="50" creationId="{D38784C3-11AE-0BE2-6339-1A2BDAC7F034}"/>
          </ac:spMkLst>
        </pc:spChg>
        <pc:grpChg chg="add del">
          <ac:chgData name="Ffion Oliver (2305145)" userId="S::2305145@student.uwtsd.ac.uk::d037867e-1fe0-4f29-9c8b-8450dded0274" providerId="AD" clId="Web-{5B818850-384B-404A-8278-E392498939FD}" dt="2023-10-21T00:34:34.806" v="24"/>
          <ac:grpSpMkLst>
            <pc:docMk/>
            <pc:sldMk cId="109857222" sldId="256"/>
            <ac:grpSpMk id="25" creationId="{3C16EB93-E299-481D-A004-769603D375CE}"/>
          </ac:grpSpMkLst>
        </pc:grpChg>
        <pc:grpChg chg="add del">
          <ac:chgData name="Ffion Oliver (2305145)" userId="S::2305145@student.uwtsd.ac.uk::d037867e-1fe0-4f29-9c8b-8450dded0274" providerId="AD" clId="Web-{5B818850-384B-404A-8278-E392498939FD}" dt="2023-10-21T00:34:34.806" v="24"/>
          <ac:grpSpMkLst>
            <pc:docMk/>
            <pc:sldMk cId="109857222" sldId="256"/>
            <ac:grpSpMk id="29" creationId="{E2548C40-4C00-4E91-BFA6-84B4D66225A4}"/>
          </ac:grpSpMkLst>
        </pc:grpChg>
        <pc:picChg chg="add del">
          <ac:chgData name="Ffion Oliver (2305145)" userId="S::2305145@student.uwtsd.ac.uk::d037867e-1fe0-4f29-9c8b-8450dded0274" providerId="AD" clId="Web-{5B818850-384B-404A-8278-E392498939FD}" dt="2023-10-21T00:33:53.118" v="13"/>
          <ac:picMkLst>
            <pc:docMk/>
            <pc:sldMk cId="109857222" sldId="256"/>
            <ac:picMk id="4" creationId="{CF273BD8-48C5-1A12-40D4-E86332085B2A}"/>
          </ac:picMkLst>
        </pc:picChg>
        <pc:picChg chg="add del">
          <ac:chgData name="Ffion Oliver (2305145)" userId="S::2305145@student.uwtsd.ac.uk::d037867e-1fe0-4f29-9c8b-8450dded0274" providerId="AD" clId="Web-{5B818850-384B-404A-8278-E392498939FD}" dt="2023-10-21T00:34:02.149" v="15"/>
          <ac:picMkLst>
            <pc:docMk/>
            <pc:sldMk cId="109857222" sldId="256"/>
            <ac:picMk id="19" creationId="{3C4ADDC1-9668-9DD9-3604-1AF87DFA85C8}"/>
          </ac:picMkLst>
        </pc:picChg>
        <pc:picChg chg="add mod ord">
          <ac:chgData name="Ffion Oliver (2305145)" userId="S::2305145@student.uwtsd.ac.uk::d037867e-1fe0-4f29-9c8b-8450dded0274" providerId="AD" clId="Web-{5B818850-384B-404A-8278-E392498939FD}" dt="2023-10-21T00:36:03.121" v="32" actId="14100"/>
          <ac:picMkLst>
            <pc:docMk/>
            <pc:sldMk cId="109857222" sldId="256"/>
            <ac:picMk id="37" creationId="{CE943E3C-42A1-B27D-08D9-4922A9152FDA}"/>
          </ac:picMkLst>
        </pc:picChg>
        <pc:cxnChg chg="add del">
          <ac:chgData name="Ffion Oliver (2305145)" userId="S::2305145@student.uwtsd.ac.uk::d037867e-1fe0-4f29-9c8b-8450dded0274" providerId="AD" clId="Web-{5B818850-384B-404A-8278-E392498939FD}" dt="2023-10-21T00:34:02.149" v="15"/>
          <ac:cxnSpMkLst>
            <pc:docMk/>
            <pc:sldMk cId="109857222" sldId="256"/>
            <ac:cxnSpMk id="20" creationId="{8F4E56A8-93D5-4BE3-AE61-84677331AD07}"/>
          </ac:cxnSpMkLst>
        </pc:cxnChg>
        <pc:cxnChg chg="add del">
          <ac:chgData name="Ffion Oliver (2305145)" userId="S::2305145@student.uwtsd.ac.uk::d037867e-1fe0-4f29-9c8b-8450dded0274" providerId="AD" clId="Web-{5B818850-384B-404A-8278-E392498939FD}" dt="2023-10-21T00:34:02.149" v="15"/>
          <ac:cxnSpMkLst>
            <pc:docMk/>
            <pc:sldMk cId="109857222" sldId="256"/>
            <ac:cxnSpMk id="21" creationId="{BD492A0C-1773-477B-83B5-C707CB057709}"/>
          </ac:cxnSpMkLst>
        </pc:cxnChg>
      </pc:sldChg>
      <pc:sldChg chg="modSp new">
        <pc:chgData name="Ffion Oliver (2305145)" userId="S::2305145@student.uwtsd.ac.uk::d037867e-1fe0-4f29-9c8b-8450dded0274" providerId="AD" clId="Web-{5B818850-384B-404A-8278-E392498939FD}" dt="2023-10-21T00:48:52.869" v="69" actId="1076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5B818850-384B-404A-8278-E392498939FD}" dt="2023-10-21T00:48:52.869" v="69" actId="1076"/>
          <ac:spMkLst>
            <pc:docMk/>
            <pc:sldMk cId="294212676" sldId="257"/>
            <ac:spMk id="2" creationId="{F1A08DB3-8AE9-97D5-5B45-413467C30B4E}"/>
          </ac:spMkLst>
        </pc:spChg>
      </pc:sldChg>
      <pc:sldChg chg="addSp delSp modSp new del mod modClrScheme chgLayout">
        <pc:chgData name="Ffion Oliver (2305145)" userId="S::2305145@student.uwtsd.ac.uk::d037867e-1fe0-4f29-9c8b-8450dded0274" providerId="AD" clId="Web-{5B818850-384B-404A-8278-E392498939FD}" dt="2023-10-21T00:36:08.105" v="34"/>
        <pc:sldMkLst>
          <pc:docMk/>
          <pc:sldMk cId="2500375280" sldId="257"/>
        </pc:sldMkLst>
        <pc:spChg chg="add del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2" creationId="{42A06E95-8D06-981D-0077-3563C8A810A9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8" creationId="{DD084BC9-9589-DA0E-171E-997C32DCC0AD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0" creationId="{F8FE6C11-B56E-D593-91F8-4157FCB4AFD4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2" creationId="{6D3A378B-30F2-677E-ADE3-D99793471434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4" creationId="{9C23378E-16EF-7D77-ECA0-65A9A9CBCAEA}"/>
          </ac:spMkLst>
        </pc:spChg>
        <pc:spChg chg="add del mod">
          <ac:chgData name="Ffion Oliver (2305145)" userId="S::2305145@student.uwtsd.ac.uk::d037867e-1fe0-4f29-9c8b-8450dded0274" providerId="AD" clId="Web-{5B818850-384B-404A-8278-E392498939FD}" dt="2023-10-21T00:36:05.512" v="33"/>
          <ac:spMkLst>
            <pc:docMk/>
            <pc:sldMk cId="2500375280" sldId="257"/>
            <ac:spMk id="16" creationId="{EE0CB3F7-D607-DD27-6318-D95A7FBB1439}"/>
          </ac:spMkLst>
        </pc:spChg>
        <pc:picChg chg="add del">
          <ac:chgData name="Ffion Oliver (2305145)" userId="S::2305145@student.uwtsd.ac.uk::d037867e-1fe0-4f29-9c8b-8450dded0274" providerId="AD" clId="Web-{5B818850-384B-404A-8278-E392498939FD}" dt="2023-10-21T00:36:05.512" v="33"/>
          <ac:picMkLst>
            <pc:docMk/>
            <pc:sldMk cId="2500375280" sldId="257"/>
            <ac:picMk id="4" creationId="{6138FAE3-ED87-8EC6-E2B8-919DD08AB6F3}"/>
          </ac:picMkLst>
        </pc:picChg>
      </pc:sldChg>
      <pc:sldChg chg="modSp new">
        <pc:chgData name="Ffion Oliver (2305145)" userId="S::2305145@student.uwtsd.ac.uk::d037867e-1fe0-4f29-9c8b-8450dded0274" providerId="AD" clId="Web-{5B818850-384B-404A-8278-E392498939FD}" dt="2023-10-21T00:48:42.213" v="67" actId="1076"/>
        <pc:sldMkLst>
          <pc:docMk/>
          <pc:sldMk cId="1103709955" sldId="258"/>
        </pc:sldMkLst>
        <pc:spChg chg="mod">
          <ac:chgData name="Ffion Oliver (2305145)" userId="S::2305145@student.uwtsd.ac.uk::d037867e-1fe0-4f29-9c8b-8450dded0274" providerId="AD" clId="Web-{5B818850-384B-404A-8278-E392498939FD}" dt="2023-10-21T00:48:42.213" v="67" actId="1076"/>
          <ac:spMkLst>
            <pc:docMk/>
            <pc:sldMk cId="1103709955" sldId="258"/>
            <ac:spMk id="2" creationId="{30ED2D2C-A8E9-C04F-F4B7-37A2B40BB73A}"/>
          </ac:spMkLst>
        </pc:spChg>
      </pc:sldChg>
      <pc:sldChg chg="modSp new">
        <pc:chgData name="Ffion Oliver (2305145)" userId="S::2305145@student.uwtsd.ac.uk::d037867e-1fe0-4f29-9c8b-8450dded0274" providerId="AD" clId="Web-{5B818850-384B-404A-8278-E392498939FD}" dt="2023-10-21T00:47:27.867" v="66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5B818850-384B-404A-8278-E392498939FD}" dt="2023-10-21T00:47:27.867" v="66" actId="1076"/>
          <ac:spMkLst>
            <pc:docMk/>
            <pc:sldMk cId="781236090" sldId="259"/>
            <ac:spMk id="2" creationId="{56F1BCFA-201C-3423-E60D-BE3446CE6A98}"/>
          </ac:spMkLst>
        </pc:spChg>
      </pc:sld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02.212" v="16"/>
        <pc:sldMasterMkLst>
          <pc:docMk/>
          <pc:sldMasterMk cId="2460954070" sldId="2147483660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212" v="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34.806" v="24"/>
        <pc:sldMasterMkLst>
          <pc:docMk/>
          <pc:sldMasterMk cId="4172652696" sldId="2147483685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19618995" sldId="214748367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484521666" sldId="214748367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568375741" sldId="214748367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432608499" sldId="214748367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54623687" sldId="214748367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986398366" sldId="214748367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1280922905" sldId="214748368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625918853" sldId="214748368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2315263073" sldId="214748368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3739761486" sldId="214748368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4172652696" sldId="2147483685"/>
            <pc:sldLayoutMk cId="4277703356" sldId="2147483684"/>
          </pc:sldLayoutMkLst>
        </pc:sldLayoutChg>
      </pc:sldMasterChg>
      <pc:sldMasterChg chg="add addSldLayout">
        <pc:chgData name="Ffion Oliver (2305145)" userId="S::2305145@student.uwtsd.ac.uk::d037867e-1fe0-4f29-9c8b-8450dded0274" providerId="AD" clId="Web-{5B818850-384B-404A-8278-E392498939FD}" dt="2023-10-21T00:34:34.806" v="24"/>
        <pc:sldMasterMkLst>
          <pc:docMk/>
          <pc:sldMasterMk cId="2769249452" sldId="2147483686"/>
        </pc:sldMasterMkLst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468073928" sldId="2147483687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495777834" sldId="2147483688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4005867880" sldId="2147483689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947189092" sldId="2147483690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963852576" sldId="2147483691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1448668843" sldId="2147483692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3219013300" sldId="2147483693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801306627" sldId="2147483694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200298359" sldId="2147483695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732823838" sldId="2147483696"/>
          </pc:sldLayoutMkLst>
        </pc:sldLayoutChg>
        <pc:sldLayoutChg chg="add">
          <pc:chgData name="Ffion Oliver (2305145)" userId="S::2305145@student.uwtsd.ac.uk::d037867e-1fe0-4f29-9c8b-8450dded0274" providerId="AD" clId="Web-{5B818850-384B-404A-8278-E392498939FD}" dt="2023-10-21T00:34:34.806" v="24"/>
          <pc:sldLayoutMkLst>
            <pc:docMk/>
            <pc:sldMasterMk cId="2769249452" sldId="2147483686"/>
            <pc:sldLayoutMk cId="2271460083" sldId="2147483697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34.759" v="23"/>
        <pc:sldMasterMkLst>
          <pc:docMk/>
          <pc:sldMasterMk cId="3144680322" sldId="2147483709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281627317" sldId="214748369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300118891" sldId="214748369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462407400" sldId="214748370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4213689069" sldId="214748370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69713200" sldId="214748370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452440615" sldId="214748370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2366412630" sldId="214748370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436447751" sldId="214748370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863259906" sldId="214748370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3162129816" sldId="214748370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34.759" v="23"/>
          <pc:sldLayoutMkLst>
            <pc:docMk/>
            <pc:sldMasterMk cId="3144680322" sldId="2147483709"/>
            <pc:sldLayoutMk cId="1828447640" sldId="2147483708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3:53.118" v="13"/>
        <pc:sldMasterMkLst>
          <pc:docMk/>
          <pc:sldMasterMk cId="4268385467" sldId="2147483737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112177874" sldId="214748372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591842968" sldId="214748372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230877858" sldId="214748372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898445686" sldId="214748372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288549559" sldId="214748373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53055259" sldId="214748373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3958326162" sldId="214748373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382017730" sldId="214748373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795756011" sldId="214748373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2113126396" sldId="214748373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3:53.118" v="13"/>
          <pc:sldLayoutMkLst>
            <pc:docMk/>
            <pc:sldMasterMk cId="4268385467" sldId="2147483737"/>
            <pc:sldLayoutMk cId="1452291877" sldId="2147483736"/>
          </pc:sldLayoutMkLst>
        </pc:sldLayoutChg>
      </pc:sldMasterChg>
      <pc:sldMasterChg chg="add del addSldLayout delSldLayout">
        <pc:chgData name="Ffion Oliver (2305145)" userId="S::2305145@student.uwtsd.ac.uk::d037867e-1fe0-4f29-9c8b-8450dded0274" providerId="AD" clId="Web-{5B818850-384B-404A-8278-E392498939FD}" dt="2023-10-21T00:34:02.149" v="15"/>
        <pc:sldMasterMkLst>
          <pc:docMk/>
          <pc:sldMasterMk cId="3151191613" sldId="2147483763"/>
        </pc:sldMasterMkLst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055459455" sldId="2147483752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618997473" sldId="2147483753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72693691" sldId="2147483754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16954868" sldId="2147483755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690504958" sldId="2147483756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4051923445" sldId="2147483757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1642879916" sldId="2147483758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615498904" sldId="2147483759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904043796" sldId="2147483760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3246191374" sldId="2147483761"/>
          </pc:sldLayoutMkLst>
        </pc:sldLayoutChg>
        <pc:sldLayoutChg chg="add del">
          <pc:chgData name="Ffion Oliver (2305145)" userId="S::2305145@student.uwtsd.ac.uk::d037867e-1fe0-4f29-9c8b-8450dded0274" providerId="AD" clId="Web-{5B818850-384B-404A-8278-E392498939FD}" dt="2023-10-21T00:34:02.149" v="15"/>
          <pc:sldLayoutMkLst>
            <pc:docMk/>
            <pc:sldMasterMk cId="3151191613" sldId="2147483763"/>
            <pc:sldLayoutMk cId="200279078" sldId="2147483762"/>
          </pc:sldLayoutMkLst>
        </pc:sldLayoutChg>
      </pc:sldMasterChg>
    </pc:docChg>
  </pc:docChgLst>
  <pc:docChgLst>
    <pc:chgData name="Ffion Oliver (2305145)" userId="S::2305145@student.uwtsd.ac.uk::d037867e-1fe0-4f29-9c8b-8450dded0274" providerId="AD" clId="Web-{376048BC-AC35-4B79-92B6-2A996711DFDC}"/>
    <pc:docChg chg="modSld">
      <pc:chgData name="Ffion Oliver (2305145)" userId="S::2305145@student.uwtsd.ac.uk::d037867e-1fe0-4f29-9c8b-8450dded0274" providerId="AD" clId="Web-{376048BC-AC35-4B79-92B6-2A996711DFDC}" dt="2023-11-03T23:58:00.750" v="2" actId="1076"/>
      <pc:docMkLst>
        <pc:docMk/>
      </pc:docMkLst>
      <pc:sldChg chg="modSp">
        <pc:chgData name="Ffion Oliver (2305145)" userId="S::2305145@student.uwtsd.ac.uk::d037867e-1fe0-4f29-9c8b-8450dded0274" providerId="AD" clId="Web-{376048BC-AC35-4B79-92B6-2A996711DFDC}" dt="2023-11-03T23:58:00.750" v="2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376048BC-AC35-4B79-92B6-2A996711DFDC}" dt="2023-11-03T23:58:00.750" v="2" actId="1076"/>
          <ac:spMkLst>
            <pc:docMk/>
            <pc:sldMk cId="781236090" sldId="259"/>
            <ac:spMk id="10" creationId="{F86ECF97-88F7-5B84-7AFD-DD5DC9DC77D0}"/>
          </ac:spMkLst>
        </pc:spChg>
      </pc:sldChg>
      <pc:sldChg chg="modSp">
        <pc:chgData name="Ffion Oliver (2305145)" userId="S::2305145@student.uwtsd.ac.uk::d037867e-1fe0-4f29-9c8b-8450dded0274" providerId="AD" clId="Web-{376048BC-AC35-4B79-92B6-2A996711DFDC}" dt="2023-11-03T23:57:47.265" v="1" actId="1076"/>
        <pc:sldMkLst>
          <pc:docMk/>
          <pc:sldMk cId="4056155820" sldId="262"/>
        </pc:sldMkLst>
        <pc:picChg chg="mod">
          <ac:chgData name="Ffion Oliver (2305145)" userId="S::2305145@student.uwtsd.ac.uk::d037867e-1fe0-4f29-9c8b-8450dded0274" providerId="AD" clId="Web-{376048BC-AC35-4B79-92B6-2A996711DFDC}" dt="2023-11-03T23:57:47.265" v="1" actId="1076"/>
          <ac:picMkLst>
            <pc:docMk/>
            <pc:sldMk cId="4056155820" sldId="262"/>
            <ac:picMk id="3" creationId="{B07037FB-1AAE-2E16-4B58-6F345567017F}"/>
          </ac:picMkLst>
        </pc:picChg>
      </pc:sldChg>
    </pc:docChg>
  </pc:docChgLst>
  <pc:docChgLst>
    <pc:chgData name="Ffion Oliver (2305145)" userId="S::2305145@student.uwtsd.ac.uk::d037867e-1fe0-4f29-9c8b-8450dded0274" providerId="AD" clId="Web-{2FA98812-DD7F-FA37-5708-6D6AC0A13F5D}"/>
    <pc:docChg chg="modSld">
      <pc:chgData name="Ffion Oliver (2305145)" userId="S::2305145@student.uwtsd.ac.uk::d037867e-1fe0-4f29-9c8b-8450dded0274" providerId="AD" clId="Web-{2FA98812-DD7F-FA37-5708-6D6AC0A13F5D}" dt="2023-11-02T23:40:30.672" v="93"/>
      <pc:docMkLst>
        <pc:docMk/>
      </pc:docMkLst>
      <pc:sldChg chg="delSp modSp">
        <pc:chgData name="Ffion Oliver (2305145)" userId="S::2305145@student.uwtsd.ac.uk::d037867e-1fe0-4f29-9c8b-8450dded0274" providerId="AD" clId="Web-{2FA98812-DD7F-FA37-5708-6D6AC0A13F5D}" dt="2023-11-02T17:08:53.944" v="22" actId="1076"/>
        <pc:sldMkLst>
          <pc:docMk/>
          <pc:sldMk cId="109857222" sldId="256"/>
        </pc:sldMkLst>
        <pc:spChg chg="mod">
          <ac:chgData name="Ffion Oliver (2305145)" userId="S::2305145@student.uwtsd.ac.uk::d037867e-1fe0-4f29-9c8b-8450dded0274" providerId="AD" clId="Web-{2FA98812-DD7F-FA37-5708-6D6AC0A13F5D}" dt="2023-11-02T17:08:53.944" v="22" actId="1076"/>
          <ac:spMkLst>
            <pc:docMk/>
            <pc:sldMk cId="109857222" sldId="256"/>
            <ac:spMk id="2" creationId="{00000000-0000-0000-0000-000000000000}"/>
          </ac:spMkLst>
        </pc:spChg>
        <pc:picChg chg="del mod">
          <ac:chgData name="Ffion Oliver (2305145)" userId="S::2305145@student.uwtsd.ac.uk::d037867e-1fe0-4f29-9c8b-8450dded0274" providerId="AD" clId="Web-{2FA98812-DD7F-FA37-5708-6D6AC0A13F5D}" dt="2023-11-02T17:07:35.160" v="3"/>
          <ac:picMkLst>
            <pc:docMk/>
            <pc:sldMk cId="109857222" sldId="256"/>
            <ac:picMk id="37" creationId="{CE943E3C-42A1-B27D-08D9-4922A9152FDA}"/>
          </ac:picMkLst>
        </pc:picChg>
      </pc:sldChg>
      <pc:sldChg chg="addSp modSp addAnim">
        <pc:chgData name="Ffion Oliver (2305145)" userId="S::2305145@student.uwtsd.ac.uk::d037867e-1fe0-4f29-9c8b-8450dded0274" providerId="AD" clId="Web-{2FA98812-DD7F-FA37-5708-6D6AC0A13F5D}" dt="2023-11-02T23:40:30.672" v="93"/>
        <pc:sldMkLst>
          <pc:docMk/>
          <pc:sldMk cId="294212676" sldId="257"/>
        </pc:sldMkLst>
        <pc:spChg chg="mod">
          <ac:chgData name="Ffion Oliver (2305145)" userId="S::2305145@student.uwtsd.ac.uk::d037867e-1fe0-4f29-9c8b-8450dded0274" providerId="AD" clId="Web-{2FA98812-DD7F-FA37-5708-6D6AC0A13F5D}" dt="2023-11-02T23:40:09.562" v="90" actId="1076"/>
          <ac:spMkLst>
            <pc:docMk/>
            <pc:sldMk cId="294212676" sldId="257"/>
            <ac:spMk id="3" creationId="{C1AB5FB3-C9CB-8E4B-F950-7F123CB125D5}"/>
          </ac:spMkLst>
        </pc:spChg>
        <pc:spChg chg="add mod">
          <ac:chgData name="Ffion Oliver (2305145)" userId="S::2305145@student.uwtsd.ac.uk::d037867e-1fe0-4f29-9c8b-8450dded0274" providerId="AD" clId="Web-{2FA98812-DD7F-FA37-5708-6D6AC0A13F5D}" dt="2023-11-02T23:40:12.750" v="91" actId="1076"/>
          <ac:spMkLst>
            <pc:docMk/>
            <pc:sldMk cId="294212676" sldId="257"/>
            <ac:spMk id="4" creationId="{E94CFF7C-2E8A-1984-94F6-A8156209724A}"/>
          </ac:spMkLst>
        </pc:spChg>
        <pc:spChg chg="add mod">
          <ac:chgData name="Ffion Oliver (2305145)" userId="S::2305145@student.uwtsd.ac.uk::d037867e-1fe0-4f29-9c8b-8450dded0274" providerId="AD" clId="Web-{2FA98812-DD7F-FA37-5708-6D6AC0A13F5D}" dt="2023-11-02T23:40:16.437" v="92" actId="1076"/>
          <ac:spMkLst>
            <pc:docMk/>
            <pc:sldMk cId="294212676" sldId="257"/>
            <ac:spMk id="5" creationId="{9D591D24-D2E1-C3F9-3D89-782B777A94B2}"/>
          </ac:spMkLst>
        </pc:spChg>
      </pc:sldChg>
    </pc:docChg>
  </pc:docChgLst>
  <pc:docChgLst>
    <pc:chgData name="Ffion Oliver (2305145)" userId="S::2305145@student.uwtsd.ac.uk::d037867e-1fe0-4f29-9c8b-8450dded0274" providerId="AD" clId="Web-{75CEF752-A0DA-B649-81B9-8FF2C81A40BF}"/>
    <pc:docChg chg="modSld">
      <pc:chgData name="Ffion Oliver (2305145)" userId="S::2305145@student.uwtsd.ac.uk::d037867e-1fe0-4f29-9c8b-8450dded0274" providerId="AD" clId="Web-{75CEF752-A0DA-B649-81B9-8FF2C81A40BF}" dt="2023-11-10T22:30:08.177" v="10" actId="14100"/>
      <pc:docMkLst>
        <pc:docMk/>
      </pc:docMkLst>
      <pc:sldChg chg="modSp">
        <pc:chgData name="Ffion Oliver (2305145)" userId="S::2305145@student.uwtsd.ac.uk::d037867e-1fe0-4f29-9c8b-8450dded0274" providerId="AD" clId="Web-{75CEF752-A0DA-B649-81B9-8FF2C81A40BF}" dt="2023-11-10T22:30:08.177" v="10" actId="14100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75CEF752-A0DA-B649-81B9-8FF2C81A40BF}" dt="2023-11-10T22:29:21.519" v="5" actId="20577"/>
          <ac:spMkLst>
            <pc:docMk/>
            <pc:sldMk cId="781236090" sldId="259"/>
            <ac:spMk id="7" creationId="{E620AC53-36D9-CFAD-EDC9-44FFD72C0321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29:57.114" v="8" actId="14100"/>
          <ac:spMkLst>
            <pc:docMk/>
            <pc:sldMk cId="781236090" sldId="259"/>
            <ac:spMk id="8" creationId="{04518D9B-F3DE-BEBC-633F-D9FE22CB1708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30:08.177" v="10" actId="14100"/>
          <ac:spMkLst>
            <pc:docMk/>
            <pc:sldMk cId="781236090" sldId="259"/>
            <ac:spMk id="10" creationId="{F86ECF97-88F7-5B84-7AFD-DD5DC9DC77D0}"/>
          </ac:spMkLst>
        </pc:spChg>
        <pc:spChg chg="mod">
          <ac:chgData name="Ffion Oliver (2305145)" userId="S::2305145@student.uwtsd.ac.uk::d037867e-1fe0-4f29-9c8b-8450dded0274" providerId="AD" clId="Web-{75CEF752-A0DA-B649-81B9-8FF2C81A40BF}" dt="2023-11-10T22:29:59.833" v="9" actId="14100"/>
          <ac:spMkLst>
            <pc:docMk/>
            <pc:sldMk cId="781236090" sldId="259"/>
            <ac:spMk id="11" creationId="{A7A789CE-6CF5-E5A8-70BA-F145A38B1862}"/>
          </ac:spMkLst>
        </pc:spChg>
      </pc:sldChg>
    </pc:docChg>
  </pc:docChgLst>
  <pc:docChgLst>
    <pc:chgData name="Ffion Oliver (2305145)" userId="S::2305145@student.uwtsd.ac.uk::d037867e-1fe0-4f29-9c8b-8450dded0274" providerId="AD" clId="Web-{DCFB20EE-8B4C-8A7C-5E82-9EF804DBC9FA}"/>
    <pc:docChg chg="modSld">
      <pc:chgData name="Ffion Oliver (2305145)" userId="S::2305145@student.uwtsd.ac.uk::d037867e-1fe0-4f29-9c8b-8450dded0274" providerId="AD" clId="Web-{DCFB20EE-8B4C-8A7C-5E82-9EF804DBC9FA}" dt="2023-11-10T22:38:32.562" v="3" actId="1076"/>
      <pc:docMkLst>
        <pc:docMk/>
      </pc:docMkLst>
      <pc:sldChg chg="modSp">
        <pc:chgData name="Ffion Oliver (2305145)" userId="S::2305145@student.uwtsd.ac.uk::d037867e-1fe0-4f29-9c8b-8450dded0274" providerId="AD" clId="Web-{DCFB20EE-8B4C-8A7C-5E82-9EF804DBC9FA}" dt="2023-11-10T22:38:32.562" v="3" actId="1076"/>
        <pc:sldMkLst>
          <pc:docMk/>
          <pc:sldMk cId="781236090" sldId="259"/>
        </pc:sldMkLst>
        <pc:spChg chg="mod">
          <ac:chgData name="Ffion Oliver (2305145)" userId="S::2305145@student.uwtsd.ac.uk::d037867e-1fe0-4f29-9c8b-8450dded0274" providerId="AD" clId="Web-{DCFB20EE-8B4C-8A7C-5E82-9EF804DBC9FA}" dt="2023-11-10T22:38:32.562" v="3" actId="1076"/>
          <ac:spMkLst>
            <pc:docMk/>
            <pc:sldMk cId="781236090" sldId="259"/>
            <ac:spMk id="3" creationId="{307C5B8B-1758-CED1-89D6-29B3B23C4BC3}"/>
          </ac:spMkLst>
        </pc:spChg>
        <pc:spChg chg="mod">
          <ac:chgData name="Ffion Oliver (2305145)" userId="S::2305145@student.uwtsd.ac.uk::d037867e-1fe0-4f29-9c8b-8450dded0274" providerId="AD" clId="Web-{DCFB20EE-8B4C-8A7C-5E82-9EF804DBC9FA}" dt="2023-11-10T22:38:21.765" v="1" actId="20577"/>
          <ac:spMkLst>
            <pc:docMk/>
            <pc:sldMk cId="781236090" sldId="259"/>
            <ac:spMk id="4" creationId="{67FC65FA-C3B7-5FAB-90FB-8C7676E07D4A}"/>
          </ac:spMkLst>
        </pc:spChg>
        <pc:spChg chg="mod">
          <ac:chgData name="Ffion Oliver (2305145)" userId="S::2305145@student.uwtsd.ac.uk::d037867e-1fe0-4f29-9c8b-8450dded0274" providerId="AD" clId="Web-{DCFB20EE-8B4C-8A7C-5E82-9EF804DBC9FA}" dt="2023-11-10T22:38:23.734" v="2" actId="1076"/>
          <ac:spMkLst>
            <pc:docMk/>
            <pc:sldMk cId="781236090" sldId="259"/>
            <ac:spMk id="5" creationId="{71ED574A-C1D5-1D33-5894-8F9132B53FA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7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777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67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189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85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68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13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30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298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823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460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249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malnutrition/cause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368" y="2244478"/>
            <a:ext cx="10869261" cy="181965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>
                <a:latin typeface="Times New Roman"/>
                <a:cs typeface="Arial"/>
              </a:rPr>
              <a:t>‘The importance of resilience, health, and wellbeing as a university student.’</a:t>
            </a:r>
            <a:endParaRPr lang="en-US" sz="4800">
              <a:latin typeface="Times New Roman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C8AB79-BA25-36A0-F543-53C0A4F5E2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37" r="-2" b="141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534BB-3968-7941-5EB6-40502B68C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2446" y="3092651"/>
            <a:ext cx="5429290" cy="2142559"/>
          </a:xfrm>
        </p:spPr>
        <p:txBody>
          <a:bodyPr>
            <a:normAutofit/>
          </a:bodyPr>
          <a:lstStyle/>
          <a:p>
            <a:pPr algn="r"/>
            <a:r>
              <a:rPr lang="en-US" sz="4800"/>
              <a:t>Resilience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A99B4-1C93-A1B4-F4A8-4CFD86721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4949" y="5323375"/>
            <a:ext cx="5481920" cy="90880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>
                <a:solidFill>
                  <a:srgbClr val="101518"/>
                </a:solidFill>
                <a:latin typeface="Times New Roman"/>
                <a:ea typeface="+mn-lt"/>
                <a:cs typeface="+mn-lt"/>
              </a:rPr>
              <a:t>The capacity to recover quickly from difficulties</a:t>
            </a:r>
          </a:p>
          <a:p>
            <a:pPr algn="ctr">
              <a:lnSpc>
                <a:spcPct val="110000"/>
              </a:lnSpc>
            </a:pPr>
            <a:r>
              <a:rPr lang="en-US">
                <a:solidFill>
                  <a:srgbClr val="101518"/>
                </a:solidFill>
                <a:latin typeface="Times New Roman"/>
                <a:cs typeface="Times New Roman"/>
              </a:rPr>
              <a:t>(Oxford Dictionary).</a:t>
            </a:r>
          </a:p>
        </p:txBody>
      </p:sp>
      <p:sp>
        <p:nvSpPr>
          <p:cNvPr id="9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F7EB2B-A6F1-4540-BD63-AC25D02C2874}" type="datetime1">
              <a:rPr lang="en-US" smtClean="0"/>
              <a:pPr>
                <a:spcAft>
                  <a:spcPts val="600"/>
                </a:spcAft>
              </a:pPr>
              <a:t>11/10/2023</a:t>
            </a:fld>
            <a:endParaRPr lang="en-US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8908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08DB3-8AE9-97D5-5B45-413467C30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404" y="415776"/>
            <a:ext cx="3436189" cy="767161"/>
          </a:xfrm>
        </p:spPr>
        <p:txBody>
          <a:bodyPr/>
          <a:lstStyle/>
          <a:p>
            <a:r>
              <a:rPr lang="en-US"/>
              <a:t>Resilience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B5FB3-C9CB-8E4B-F950-7F123CB12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0423" y="2545139"/>
            <a:ext cx="3082505" cy="191903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r>
              <a:rPr lang="en-US" sz="2400">
                <a:solidFill>
                  <a:srgbClr val="FF0000"/>
                </a:solidFill>
                <a:latin typeface="Times New Roman"/>
                <a:cs typeface="Calibri"/>
              </a:rPr>
              <a:t>"Resilience is the ability to bounce back and thrive in the face of adversity."(Martin &amp; Marsh,2008)</a:t>
            </a:r>
            <a:endParaRPr lang="en-US" sz="24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4CFF7C-2E8A-1984-94F6-A8156209724A}"/>
              </a:ext>
            </a:extLst>
          </p:cNvPr>
          <p:cNvSpPr txBox="1"/>
          <p:nvPr/>
        </p:nvSpPr>
        <p:spPr>
          <a:xfrm>
            <a:off x="4283456" y="2420291"/>
            <a:ext cx="3625195" cy="1708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"There could be a reciprocal causation between resilience and performance in university students”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(Allan et al. 2014)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91D24-D2E1-C3F9-3D89-782B777A94B2}"/>
              </a:ext>
            </a:extLst>
          </p:cNvPr>
          <p:cNvSpPr txBox="1"/>
          <p:nvPr/>
        </p:nvSpPr>
        <p:spPr>
          <a:xfrm>
            <a:off x="9001386" y="2038073"/>
            <a:ext cx="2743200" cy="36471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solidFill>
                  <a:srgbClr val="FF0000"/>
                </a:solidFill>
                <a:latin typeface="Times New Roman"/>
                <a:cs typeface="Times New Roman"/>
              </a:rPr>
              <a:t>“As a main conclusion, it can be established that the practice of physical activity could be associated with more favorable motivational climates and levels of resilience capacity in university students.”</a:t>
            </a:r>
            <a:endParaRPr lang="en-US" sz="2100">
              <a:solidFill>
                <a:srgbClr val="FF0000"/>
              </a:solidFill>
              <a:latin typeface="Neue Haas Grotesk Text Pro"/>
              <a:cs typeface="Times New Roman"/>
            </a:endParaRPr>
          </a:p>
          <a:p>
            <a:pPr algn="ctr"/>
            <a:r>
              <a:rPr lang="en-US" sz="1500">
                <a:solidFill>
                  <a:srgbClr val="FF0000"/>
                </a:solidFill>
                <a:ea typeface="+mn-lt"/>
                <a:cs typeface="+mn-lt"/>
              </a:rPr>
              <a:t>(Frontiers Media S.A.)</a:t>
            </a:r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126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F6114-9606-E5F5-11DC-715DBB62FB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291771"/>
            <a:ext cx="3836592" cy="2484101"/>
          </a:xfrm>
        </p:spPr>
        <p:txBody>
          <a:bodyPr>
            <a:normAutofit/>
          </a:bodyPr>
          <a:lstStyle/>
          <a:p>
            <a:r>
              <a:rPr lang="en-US"/>
              <a:t>Wellbeing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88496-AD4F-5403-A837-B609D8BD3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3839030"/>
            <a:ext cx="3836593" cy="14187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Wellbeing is the state of being comfortable, healthy or happy (Oxford Dictionary).</a:t>
            </a:r>
          </a:p>
        </p:txBody>
      </p:sp>
      <p:pic>
        <p:nvPicPr>
          <p:cNvPr id="5" name="Picture 4" descr="A closeup photo of an open book">
            <a:extLst>
              <a:ext uri="{FF2B5EF4-FFF2-40B4-BE49-F238E27FC236}">
                <a16:creationId xmlns:a16="http://schemas.microsoft.com/office/drawing/2014/main" id="{3BFBBC66-9F1D-EB76-D5DF-4BD872061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2281" y="1546154"/>
            <a:ext cx="5672918" cy="3756092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BE2CEF2-B178-0EB8-C3DC-15DF493345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82A0688-7F51-4A66-9433-104E5C1C1901}" type="datetime1">
              <a:rPr lang="en-US" smtClean="0"/>
              <a:pPr>
                <a:spcAft>
                  <a:spcPts val="600"/>
                </a:spcAft>
              </a:pPr>
              <a:t>11/10/2023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53D2476-8EA3-54D3-B27B-DEA2B23AF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56C2A5C-DA1C-350C-0D96-BD5715BC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4112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D2D2C-A8E9-C04F-F4B7-37A2B40BB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3027" y="171361"/>
            <a:ext cx="3407433" cy="896558"/>
          </a:xfrm>
        </p:spPr>
        <p:txBody>
          <a:bodyPr>
            <a:normAutofit/>
          </a:bodyPr>
          <a:lstStyle/>
          <a:p>
            <a:r>
              <a:rPr lang="en-US"/>
              <a:t>Wellbeing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65256-C0B0-565C-B7B2-1ACAA150E2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158" y="1926912"/>
            <a:ext cx="2593675" cy="41618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 focus on wellbeing is based on the idea that if a young person is to thrive at school, they cannot do so unless they are well and feel great about their lives and the people in it.” 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(The Australian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A43012-401B-C359-7142-A7C5737162D2}"/>
              </a:ext>
            </a:extLst>
          </p:cNvPr>
          <p:cNvSpPr txBox="1"/>
          <p:nvPr/>
        </p:nvSpPr>
        <p:spPr>
          <a:xfrm>
            <a:off x="4657725" y="2057400"/>
            <a:ext cx="2886074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300">
                <a:solidFill>
                  <a:srgbClr val="FF0000"/>
                </a:solidFill>
                <a:latin typeface="Times New Roman"/>
                <a:cs typeface="Times New Roman"/>
              </a:rPr>
              <a:t>“When we have higher levels of mental wellbeing our productivity increases, which can translate to better academic outcomes.”</a:t>
            </a:r>
          </a:p>
          <a:p>
            <a:pPr algn="ctr"/>
            <a:r>
              <a:rPr lang="en-US" sz="2300">
                <a:solidFill>
                  <a:srgbClr val="FF0000"/>
                </a:solidFill>
                <a:latin typeface="Times New Roman"/>
                <a:cs typeface="Times New Roman"/>
              </a:rPr>
              <a:t>(Student success journal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FC1C8D-1D76-520E-E1A1-07BD93894AE5}"/>
              </a:ext>
            </a:extLst>
          </p:cNvPr>
          <p:cNvSpPr txBox="1"/>
          <p:nvPr/>
        </p:nvSpPr>
        <p:spPr>
          <a:xfrm>
            <a:off x="8429624" y="1971674"/>
            <a:ext cx="2786062" cy="3277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300">
                <a:latin typeface="Times New Roman"/>
                <a:cs typeface="Times New Roman"/>
              </a:rPr>
              <a:t>“The imbedded nature of the program appeared to reduce stigma and the time required of students which resulted in low program dropout.”</a:t>
            </a:r>
          </a:p>
          <a:p>
            <a:pPr algn="ctr"/>
            <a:r>
              <a:rPr lang="en-US" sz="2300">
                <a:latin typeface="Times New Roman"/>
                <a:cs typeface="Times New Roman"/>
              </a:rPr>
              <a:t>(Tarli Young et al. 2022)</a:t>
            </a:r>
          </a:p>
        </p:txBody>
      </p:sp>
    </p:spTree>
    <p:extLst>
      <p:ext uri="{BB962C8B-B14F-4D97-AF65-F5344CB8AC3E}">
        <p14:creationId xmlns:p14="http://schemas.microsoft.com/office/powerpoint/2010/main" val="11037099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tethoscope">
            <a:extLst>
              <a:ext uri="{FF2B5EF4-FFF2-40B4-BE49-F238E27FC236}">
                <a16:creationId xmlns:a16="http://schemas.microsoft.com/office/drawing/2014/main" id="{D87F644A-259F-DEC3-2203-21C20B34A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0" r="-2" b="15203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C84337B-8CF9-736F-3295-9E1D6FA97E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8056" y="2789369"/>
            <a:ext cx="4679325" cy="1558341"/>
          </a:xfrm>
        </p:spPr>
        <p:txBody>
          <a:bodyPr anchor="b">
            <a:normAutofit/>
          </a:bodyPr>
          <a:lstStyle/>
          <a:p>
            <a:pPr algn="r"/>
            <a:r>
              <a:rPr lang="en-US"/>
              <a:t>Health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FBE0690-72E2-3C2C-22E6-16DA68564B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069" y="4737340"/>
            <a:ext cx="3181436" cy="956256"/>
          </a:xfrm>
        </p:spPr>
        <p:txBody>
          <a:bodyPr anchor="b">
            <a:normAutofit lnSpcReduction="10000"/>
          </a:bodyPr>
          <a:lstStyle/>
          <a:p>
            <a:pPr algn="ctr">
              <a:lnSpc>
                <a:spcPct val="110000"/>
              </a:lnSpc>
            </a:pPr>
            <a:r>
              <a:rPr lang="en-US" sz="1600"/>
              <a:t>Health is the state of being free from injury and illness</a:t>
            </a:r>
            <a:endParaRPr lang="en-US"/>
          </a:p>
          <a:p>
            <a:pPr algn="ctr">
              <a:lnSpc>
                <a:spcPct val="110000"/>
              </a:lnSpc>
            </a:pPr>
            <a:r>
              <a:rPr lang="en-US" sz="1600"/>
              <a:t> (Oxford Dictionary).</a:t>
            </a:r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58F934D-B69C-6114-644A-68334C9A12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CBD14A5-F12E-4BEB-864B-AB2AA0190870}" type="datetime1">
              <a:rPr lang="en-US" smtClean="0"/>
              <a:pPr>
                <a:spcAft>
                  <a:spcPts val="600"/>
                </a:spcAft>
              </a:pPr>
              <a:t>11/10/2023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2BADA83D-9020-6C14-0DD9-90C7C22C5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4D73FAA3-2CB6-5F50-577D-A0BC3C1E9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6034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1BCFA-201C-3423-E60D-BE3446CE6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4875" y="113851"/>
            <a:ext cx="3579963" cy="997198"/>
          </a:xfrm>
        </p:spPr>
        <p:txBody>
          <a:bodyPr>
            <a:normAutofit/>
          </a:bodyPr>
          <a:lstStyle/>
          <a:p>
            <a:r>
              <a:rPr lang="en-US"/>
              <a:t>Health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C5B8B-1758-CED1-89D6-29B3B23C4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6391" y="-6639747"/>
            <a:ext cx="3082506" cy="27816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sz="21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FC65FA-C3B7-5FAB-90FB-8C7676E07D4A}"/>
              </a:ext>
            </a:extLst>
          </p:cNvPr>
          <p:cNvSpPr txBox="1"/>
          <p:nvPr/>
        </p:nvSpPr>
        <p:spPr>
          <a:xfrm>
            <a:off x="656866" y="3353519"/>
            <a:ext cx="2257424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100">
              <a:latin typeface="Times New Rom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ED574A-C1D5-1D33-5894-8F9132B53FAB}"/>
              </a:ext>
            </a:extLst>
          </p:cNvPr>
          <p:cNvSpPr txBox="1"/>
          <p:nvPr/>
        </p:nvSpPr>
        <p:spPr>
          <a:xfrm>
            <a:off x="384593" y="1801528"/>
            <a:ext cx="2800349" cy="30008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solidFill>
                  <a:srgbClr val="FF0000"/>
                </a:solidFill>
                <a:latin typeface="Times New Roman"/>
                <a:cs typeface="Times New Roman"/>
              </a:rPr>
              <a:t>“Research shows that disrupted body clocks are associated with many physical and mental health conditions, including depression, diabetes, obesity, and cancer.”</a:t>
            </a:r>
          </a:p>
          <a:p>
            <a:pPr algn="ctr"/>
            <a:r>
              <a:rPr lang="en-US" sz="2000">
                <a:solidFill>
                  <a:srgbClr val="FF0000"/>
                </a:solidFill>
                <a:latin typeface="Times New Roman"/>
                <a:cs typeface="Times New Roman"/>
              </a:rPr>
              <a:t>(The Peninsula, 2020)</a:t>
            </a:r>
            <a:endParaRPr lang="en-US" sz="160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78D6EF-073D-CAE6-8BFD-86FBAE667714}"/>
              </a:ext>
            </a:extLst>
          </p:cNvPr>
          <p:cNvSpPr txBox="1"/>
          <p:nvPr/>
        </p:nvSpPr>
        <p:spPr>
          <a:xfrm>
            <a:off x="4214902" y="1368006"/>
            <a:ext cx="3017267" cy="2539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“These schematic post-traumatic cognitive changes were an integral part of the core symptoms of PTSD”</a:t>
            </a:r>
          </a:p>
          <a:p>
            <a:pPr algn="ctr"/>
            <a:r>
              <a:rPr lang="en-US">
                <a:latin typeface="Times New Roman"/>
                <a:cs typeface="Times New Roman"/>
              </a:rPr>
              <a:t>(The international journal of environmental research and public health, 2021)</a:t>
            </a:r>
            <a:endParaRPr lang="en-US" sz="16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20AC53-36D9-CFAD-EDC9-44FFD72C0321}"/>
              </a:ext>
            </a:extLst>
          </p:cNvPr>
          <p:cNvSpPr txBox="1"/>
          <p:nvPr/>
        </p:nvSpPr>
        <p:spPr>
          <a:xfrm>
            <a:off x="4633464" y="4419689"/>
            <a:ext cx="3171824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1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518D9B-F3DE-BEBC-633F-D9FE22CB1708}"/>
              </a:ext>
            </a:extLst>
          </p:cNvPr>
          <p:cNvSpPr txBox="1"/>
          <p:nvPr/>
        </p:nvSpPr>
        <p:spPr>
          <a:xfrm>
            <a:off x="3865624" y="4106308"/>
            <a:ext cx="329564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“40.7% of the students is positive for at least one symptom of psychological distress.”</a:t>
            </a:r>
          </a:p>
          <a:p>
            <a:r>
              <a:rPr lang="en-US">
                <a:solidFill>
                  <a:srgbClr val="FF0000"/>
                </a:solidFill>
                <a:latin typeface="Times New Roman"/>
                <a:cs typeface="Times New Roman"/>
              </a:rPr>
              <a:t>(Journal of affective disorders,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97F1DC-3A91-D42E-5EBE-57FC5616882A}"/>
              </a:ext>
            </a:extLst>
          </p:cNvPr>
          <p:cNvSpPr txBox="1"/>
          <p:nvPr/>
        </p:nvSpPr>
        <p:spPr>
          <a:xfrm>
            <a:off x="8929687" y="3114675"/>
            <a:ext cx="36004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6ECF97-88F7-5B84-7AFD-DD5DC9DC77D0}"/>
              </a:ext>
            </a:extLst>
          </p:cNvPr>
          <p:cNvSpPr txBox="1"/>
          <p:nvPr/>
        </p:nvSpPr>
        <p:spPr>
          <a:xfrm>
            <a:off x="8655288" y="3568207"/>
            <a:ext cx="280511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“The results suggest high adherence to the guidelines mainly for 'unhealthy food' groups.”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(Central European Journal Of Public, 2015)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A789CE-6CF5-E5A8-70BA-F145A38B1862}"/>
              </a:ext>
            </a:extLst>
          </p:cNvPr>
          <p:cNvSpPr txBox="1"/>
          <p:nvPr/>
        </p:nvSpPr>
        <p:spPr>
          <a:xfrm>
            <a:off x="8483316" y="1128307"/>
            <a:ext cx="330755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100">
                <a:latin typeface="Times New Roman"/>
                <a:cs typeface="Times New Roman"/>
              </a:rPr>
              <a:t>“mental health conditions, such as depression or schizophrenia, which may affect your mood and desire to eat.” </a:t>
            </a:r>
          </a:p>
          <a:p>
            <a:pPr algn="ctr"/>
            <a:r>
              <a:rPr lang="en-US" sz="2100">
                <a:latin typeface="Times New Roman"/>
                <a:cs typeface="Times New Roman"/>
              </a:rPr>
              <a:t>(NHS, 2023) </a:t>
            </a:r>
          </a:p>
        </p:txBody>
      </p:sp>
    </p:spTree>
    <p:extLst>
      <p:ext uri="{BB962C8B-B14F-4D97-AF65-F5344CB8AC3E}">
        <p14:creationId xmlns:p14="http://schemas.microsoft.com/office/powerpoint/2010/main" val="78123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person with her hand on her head&#10;&#10;Description automatically generated">
            <a:extLst>
              <a:ext uri="{FF2B5EF4-FFF2-40B4-BE49-F238E27FC236}">
                <a16:creationId xmlns:a16="http://schemas.microsoft.com/office/drawing/2014/main" id="{B07037FB-1AAE-2E16-4B58-6F3455670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" y="-1797"/>
            <a:ext cx="11284428" cy="686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5582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789EBE4E-5983-B393-1D5E-731351065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2CEF5482-568A-9463-C672-BC6D644DF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39511" y="-72076"/>
            <a:ext cx="8582352" cy="4875036"/>
          </a:xfrm>
          <a:custGeom>
            <a:avLst/>
            <a:gdLst>
              <a:gd name="connsiteX0" fmla="*/ 1259133 w 8582352"/>
              <a:gd name="connsiteY0" fmla="*/ 1707 h 4875036"/>
              <a:gd name="connsiteX1" fmla="*/ 29139 w 8582352"/>
              <a:gd name="connsiteY1" fmla="*/ 317762 h 4875036"/>
              <a:gd name="connsiteX2" fmla="*/ 0 w 8582352"/>
              <a:gd name="connsiteY2" fmla="*/ 333585 h 4875036"/>
              <a:gd name="connsiteX3" fmla="*/ 79271 w 8582352"/>
              <a:gd name="connsiteY3" fmla="*/ 4875036 h 4875036"/>
              <a:gd name="connsiteX4" fmla="*/ 8582352 w 8582352"/>
              <a:gd name="connsiteY4" fmla="*/ 4726614 h 4875036"/>
              <a:gd name="connsiteX5" fmla="*/ 3064323 w 8582352"/>
              <a:gd name="connsiteY5" fmla="*/ 550287 h 4875036"/>
              <a:gd name="connsiteX6" fmla="*/ 3002736 w 8582352"/>
              <a:gd name="connsiteY6" fmla="*/ 506058 h 4875036"/>
              <a:gd name="connsiteX7" fmla="*/ 1429589 w 8582352"/>
              <a:gd name="connsiteY7" fmla="*/ 840 h 4875036"/>
              <a:gd name="connsiteX8" fmla="*/ 1259133 w 8582352"/>
              <a:gd name="connsiteY8" fmla="*/ 1707 h 4875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582352" h="4875036">
                <a:moveTo>
                  <a:pt x="1259133" y="1707"/>
                </a:moveTo>
                <a:cubicBezTo>
                  <a:pt x="833461" y="16212"/>
                  <a:pt x="412733" y="123046"/>
                  <a:pt x="29139" y="317762"/>
                </a:cubicBezTo>
                <a:lnTo>
                  <a:pt x="0" y="333585"/>
                </a:lnTo>
                <a:lnTo>
                  <a:pt x="79271" y="4875036"/>
                </a:lnTo>
                <a:lnTo>
                  <a:pt x="8582352" y="4726614"/>
                </a:lnTo>
                <a:lnTo>
                  <a:pt x="3064323" y="550287"/>
                </a:lnTo>
                <a:lnTo>
                  <a:pt x="3002736" y="506058"/>
                </a:lnTo>
                <a:cubicBezTo>
                  <a:pt x="2522288" y="179187"/>
                  <a:pt x="1975404" y="13891"/>
                  <a:pt x="1429589" y="840"/>
                </a:cubicBezTo>
                <a:cubicBezTo>
                  <a:pt x="1372734" y="-519"/>
                  <a:pt x="1315889" y="-227"/>
                  <a:pt x="1259133" y="1707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6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7708" y="-142163"/>
            <a:ext cx="3234884" cy="92826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/>
              <a:t>References</a:t>
            </a:r>
            <a:r>
              <a:rPr lang="en-US"/>
              <a:t> 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D38784C3-11AE-0BE2-6339-1A2BDAC7F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740000" flipV="1">
            <a:off x="7888979" y="5014859"/>
            <a:ext cx="4324338" cy="1889417"/>
          </a:xfrm>
          <a:custGeom>
            <a:avLst/>
            <a:gdLst>
              <a:gd name="connsiteX0" fmla="*/ 26412 w 4324338"/>
              <a:gd name="connsiteY0" fmla="*/ 1889417 h 1889417"/>
              <a:gd name="connsiteX1" fmla="*/ 4324338 w 4324338"/>
              <a:gd name="connsiteY1" fmla="*/ 1814397 h 1889417"/>
              <a:gd name="connsiteX2" fmla="*/ 2459858 w 4324338"/>
              <a:gd name="connsiteY2" fmla="*/ 403264 h 1889417"/>
              <a:gd name="connsiteX3" fmla="*/ 2414726 w 4324338"/>
              <a:gd name="connsiteY3" fmla="*/ 370852 h 1889417"/>
              <a:gd name="connsiteX4" fmla="*/ 1261883 w 4324338"/>
              <a:gd name="connsiteY4" fmla="*/ 615 h 1889417"/>
              <a:gd name="connsiteX5" fmla="*/ 70385 w 4324338"/>
              <a:gd name="connsiteY5" fmla="*/ 326182 h 1889417"/>
              <a:gd name="connsiteX6" fmla="*/ 0 w 4324338"/>
              <a:gd name="connsiteY6" fmla="*/ 376291 h 18894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4338" h="1889417">
                <a:moveTo>
                  <a:pt x="26412" y="1889417"/>
                </a:moveTo>
                <a:lnTo>
                  <a:pt x="4324338" y="1814397"/>
                </a:lnTo>
                <a:lnTo>
                  <a:pt x="2459858" y="403264"/>
                </a:lnTo>
                <a:lnTo>
                  <a:pt x="2414726" y="370852"/>
                </a:lnTo>
                <a:cubicBezTo>
                  <a:pt x="2062641" y="131313"/>
                  <a:pt x="1661870" y="10180"/>
                  <a:pt x="1261883" y="615"/>
                </a:cubicBezTo>
                <a:cubicBezTo>
                  <a:pt x="845229" y="-9347"/>
                  <a:pt x="429425" y="101751"/>
                  <a:pt x="70385" y="326182"/>
                </a:cubicBezTo>
                <a:lnTo>
                  <a:pt x="0" y="376291"/>
                </a:lnTo>
                <a:close/>
              </a:path>
            </a:pathLst>
          </a:custGeom>
          <a:gradFill>
            <a:gsLst>
              <a:gs pos="27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92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69A58A-DD65-C58A-FD4B-A2778D2A654C}"/>
              </a:ext>
            </a:extLst>
          </p:cNvPr>
          <p:cNvSpPr txBox="1"/>
          <p:nvPr/>
        </p:nvSpPr>
        <p:spPr>
          <a:xfrm>
            <a:off x="435218" y="989134"/>
            <a:ext cx="11249757" cy="58323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Doha, (2020) ‘College of Pharmacy Faculty </a:t>
            </a:r>
            <a:r>
              <a:rPr lang="en-US" err="1">
                <a:latin typeface="Calibri"/>
                <a:cs typeface="Calibri"/>
              </a:rPr>
              <a:t>emphasises</a:t>
            </a:r>
            <a:r>
              <a:rPr lang="en-US">
                <a:latin typeface="Calibri"/>
                <a:cs typeface="Calibri"/>
              </a:rPr>
              <a:t> the importance of mental health of university students during the COVID-19 pandemic’, </a:t>
            </a:r>
            <a:r>
              <a:rPr lang="en-US" i="1">
                <a:latin typeface="Calibri"/>
                <a:cs typeface="Calibri"/>
              </a:rPr>
              <a:t>The Peninsula, </a:t>
            </a:r>
            <a:r>
              <a:rPr lang="en-US">
                <a:latin typeface="Calibri"/>
                <a:cs typeface="Calibri"/>
              </a:rPr>
              <a:t>23 April.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Fang Tang et al., (2018). ‘Psychological distress and risk for suicidal behavior among university students in contemporary China’</a:t>
            </a:r>
            <a:r>
              <a:rPr lang="en-US" i="1">
                <a:latin typeface="Calibri"/>
                <a:cs typeface="Calibri"/>
              </a:rPr>
              <a:t>, Journal of Affective Disorders</a:t>
            </a:r>
            <a:r>
              <a:rPr lang="en-US">
                <a:latin typeface="Calibri"/>
                <a:cs typeface="Calibri"/>
              </a:rPr>
              <a:t>, Vol. 228, p.101-108.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Joep van Agteren et al., (2019). ‘Make it Measurable: Assessing Psychological Distress, Wellbeing and Resilience at Scale in Higher Education’. </a:t>
            </a:r>
            <a:r>
              <a:rPr lang="en-US" i="1">
                <a:latin typeface="Calibri"/>
                <a:cs typeface="Calibri"/>
              </a:rPr>
              <a:t>Student success journal, </a:t>
            </a:r>
            <a:r>
              <a:rPr lang="en-US">
                <a:latin typeface="Calibri"/>
                <a:cs typeface="Calibri"/>
              </a:rPr>
              <a:t>Vol. 10 (3), p.1-13.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Juan Carlos Ayala and Guadalupe Manzano, (2018). ‘Academic Performance of First-Year University Students: The Influence of Resilience and Engagement’. </a:t>
            </a:r>
            <a:r>
              <a:rPr lang="en-US" i="1">
                <a:latin typeface="Calibri"/>
                <a:cs typeface="Calibri"/>
              </a:rPr>
              <a:t>High Education Research &amp; Development</a:t>
            </a:r>
            <a:r>
              <a:rPr lang="en-US">
                <a:latin typeface="Calibri"/>
                <a:cs typeface="Calibri"/>
              </a:rPr>
              <a:t>, Vol. 37 (7), p.1321-1335.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Kronborg et al., (2017). ‘Control and resilience: The importance of an internal focus to maintain resilience in academically able students ’. </a:t>
            </a:r>
            <a:r>
              <a:rPr lang="en-US" i="1">
                <a:latin typeface="Calibri"/>
                <a:cs typeface="Calibri"/>
              </a:rPr>
              <a:t>Gifted and Talented international, Vol. 32 (1), p.59-74.</a:t>
            </a:r>
            <a:endParaRPr lang="en-US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Li </a:t>
            </a:r>
            <a:r>
              <a:rPr lang="en-US" err="1">
                <a:latin typeface="Calibri"/>
                <a:cs typeface="Calibri"/>
              </a:rPr>
              <a:t>Xueyan</a:t>
            </a:r>
            <a:r>
              <a:rPr lang="en-US">
                <a:latin typeface="Calibri"/>
                <a:cs typeface="Calibri"/>
              </a:rPr>
              <a:t> et al., (2021). ‘COVID-19 Stress and Mental Health of Students in Locked-Down Colleges’</a:t>
            </a:r>
            <a:r>
              <a:rPr lang="en-US" i="1">
                <a:latin typeface="Calibri"/>
                <a:cs typeface="Calibri"/>
              </a:rPr>
              <a:t>, international journal of environmental research and public health, </a:t>
            </a:r>
            <a:r>
              <a:rPr lang="en-US">
                <a:latin typeface="Calibri"/>
                <a:cs typeface="Calibri"/>
              </a:rPr>
              <a:t>Vol. 18 (2), p.771</a:t>
            </a:r>
          </a:p>
          <a:p>
            <a:pPr marL="285750" indent="-285750">
              <a:buFont typeface="Arial"/>
              <a:buChar char="•"/>
            </a:pPr>
            <a:r>
              <a:rPr lang="en-US" u="sng">
                <a:solidFill>
                  <a:srgbClr val="0563C1"/>
                </a:solidFill>
                <a:latin typeface="Calibri"/>
                <a:cs typeface="Calibri"/>
                <a:hlinkClick r:id="rId2"/>
              </a:rPr>
              <a:t>https://www.nhs.uk/conditions/malnutrition/causes/</a:t>
            </a:r>
            <a:endParaRPr lang="en-US">
              <a:solidFill>
                <a:srgbClr val="555555"/>
              </a:solidFill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cs typeface="Calibri"/>
              </a:rPr>
              <a:t>Niesche</a:t>
            </a:r>
            <a:r>
              <a:rPr lang="en-US">
                <a:latin typeface="Calibri"/>
                <a:cs typeface="Calibri"/>
              </a:rPr>
              <a:t>, C.N (2022) ‘Student wellbeing is a core objective’, </a:t>
            </a:r>
            <a:r>
              <a:rPr lang="en-US" i="1">
                <a:latin typeface="Calibri"/>
                <a:cs typeface="Calibri"/>
              </a:rPr>
              <a:t>The Australian</a:t>
            </a:r>
            <a:r>
              <a:rPr lang="en-US">
                <a:latin typeface="Calibri"/>
                <a:cs typeface="Calibri"/>
              </a:rPr>
              <a:t>, 16 June.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Ramon Chacon-</a:t>
            </a:r>
            <a:r>
              <a:rPr lang="en-US" err="1">
                <a:latin typeface="Calibri"/>
                <a:cs typeface="Calibri"/>
              </a:rPr>
              <a:t>Cuberos</a:t>
            </a:r>
            <a:r>
              <a:rPr lang="en-US">
                <a:latin typeface="Calibri"/>
                <a:cs typeface="Calibri"/>
              </a:rPr>
              <a:t> et al., (2019). ‘Levels of Physical Activity Are Associated with the Motivational Climate and Resilience in University Students of Physical Education from Andalucia: An Explanatory Model’</a:t>
            </a:r>
            <a:r>
              <a:rPr lang="en-US" i="1">
                <a:latin typeface="Calibri"/>
                <a:cs typeface="Calibri"/>
              </a:rPr>
              <a:t>. Frontiers in Psychology, V</a:t>
            </a:r>
            <a:r>
              <a:rPr lang="en-US">
                <a:latin typeface="Calibri"/>
                <a:cs typeface="Calibri"/>
              </a:rPr>
              <a:t>ol. 10.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cs typeface="Calibri"/>
              </a:rPr>
              <a:t>Tarli Young et al., (2022). ‘The impact of a wellbeing program imbedded in university classes: the importance of valuing happiness, baseline wellbeing and practice frequency’. </a:t>
            </a:r>
            <a:r>
              <a:rPr lang="en-US" i="1">
                <a:latin typeface="Calibri"/>
                <a:cs typeface="Calibri"/>
              </a:rPr>
              <a:t>Studies In High Education</a:t>
            </a:r>
            <a:r>
              <a:rPr lang="en-US">
                <a:latin typeface="Calibri"/>
                <a:cs typeface="Calibri"/>
              </a:rPr>
              <a:t>, Vol. 47 (4), p.751-770</a:t>
            </a:r>
          </a:p>
          <a:p>
            <a:pPr marL="285750" indent="-285750" algn="ctr">
              <a:buFont typeface="Arial"/>
              <a:buChar char="•"/>
            </a:pPr>
            <a:endParaRPr lang="en-US" sz="1300">
              <a:latin typeface="Calibri"/>
              <a:cs typeface="Calibri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5838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SwellVTI</vt:lpstr>
      <vt:lpstr>‘The importance of resilience, health, and wellbeing as a university student.’</vt:lpstr>
      <vt:lpstr>Resilience </vt:lpstr>
      <vt:lpstr>Resilience </vt:lpstr>
      <vt:lpstr>Wellbeing </vt:lpstr>
      <vt:lpstr>Wellbeing </vt:lpstr>
      <vt:lpstr>Health</vt:lpstr>
      <vt:lpstr>Health 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2023-10-21T00:30:46Z</dcterms:created>
  <dcterms:modified xsi:type="dcterms:W3CDTF">2023-11-10T22:38:36Z</dcterms:modified>
</cp:coreProperties>
</file>