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4"/>
  </p:sldMasterIdLst>
  <p:sldIdLst>
    <p:sldId id="256" r:id="rId5"/>
    <p:sldId id="257" r:id="rId6"/>
    <p:sldId id="266" r:id="rId7"/>
    <p:sldId id="267" r:id="rId8"/>
    <p:sldId id="269" r:id="rId9"/>
    <p:sldId id="270" r:id="rId10"/>
    <p:sldId id="268" r:id="rId11"/>
    <p:sldId id="258" r:id="rId12"/>
    <p:sldId id="259" r:id="rId13"/>
    <p:sldId id="260" r:id="rId14"/>
    <p:sldId id="261" r:id="rId15"/>
    <p:sldId id="264" r:id="rId16"/>
    <p:sldId id="265" r:id="rId17"/>
    <p:sldId id="262" r:id="rId18"/>
    <p:sldId id="26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0" d="100"/>
          <a:sy n="60" d="100"/>
        </p:scale>
        <p:origin x="90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AD6DD5-DD50-42C7-8767-D4EEA92B1C38}" type="doc">
      <dgm:prSet loTypeId="urn:microsoft.com/office/officeart/2005/8/layout/vList5" loCatId="list" qsTypeId="urn:microsoft.com/office/officeart/2005/8/quickstyle/simple2" qsCatId="simple" csTypeId="urn:microsoft.com/office/officeart/2005/8/colors/colorful1" csCatId="colorful" phldr="1"/>
      <dgm:spPr/>
      <dgm:t>
        <a:bodyPr/>
        <a:lstStyle/>
        <a:p>
          <a:endParaRPr lang="en-US"/>
        </a:p>
      </dgm:t>
    </dgm:pt>
    <dgm:pt modelId="{24514B99-D398-4551-89BF-55D980D06607}">
      <dgm:prSet/>
      <dgm:spPr/>
      <dgm:t>
        <a:bodyPr/>
        <a:lstStyle/>
        <a:p>
          <a:r>
            <a:rPr lang="en-GB" b="1" u="sng" dirty="0"/>
            <a:t>Overview</a:t>
          </a:r>
          <a:endParaRPr lang="en-US" u="sng" dirty="0"/>
        </a:p>
      </dgm:t>
    </dgm:pt>
    <dgm:pt modelId="{ABC4DE7A-8B14-428A-8071-7C8DC0072527}" type="parTrans" cxnId="{FF798AF5-14D4-420A-B7E9-68CF815507E9}">
      <dgm:prSet/>
      <dgm:spPr/>
      <dgm:t>
        <a:bodyPr/>
        <a:lstStyle/>
        <a:p>
          <a:endParaRPr lang="en-US"/>
        </a:p>
      </dgm:t>
    </dgm:pt>
    <dgm:pt modelId="{A07F7F19-40BB-4F0F-838A-22969AC79DC2}" type="sibTrans" cxnId="{FF798AF5-14D4-420A-B7E9-68CF815507E9}">
      <dgm:prSet/>
      <dgm:spPr/>
      <dgm:t>
        <a:bodyPr/>
        <a:lstStyle/>
        <a:p>
          <a:endParaRPr lang="en-US"/>
        </a:p>
      </dgm:t>
    </dgm:pt>
    <dgm:pt modelId="{B84404D8-CA69-45CB-B858-14B49BF94777}">
      <dgm:prSet/>
      <dgm:spPr/>
      <dgm:t>
        <a:bodyPr/>
        <a:lstStyle/>
        <a:p>
          <a:r>
            <a:rPr lang="en-GB" b="1" u="sng" dirty="0"/>
            <a:t>Forms</a:t>
          </a:r>
          <a:endParaRPr lang="en-US" u="sng" dirty="0"/>
        </a:p>
      </dgm:t>
    </dgm:pt>
    <dgm:pt modelId="{DE9FF369-D211-417B-8E90-05A1862A6C42}" type="parTrans" cxnId="{7BF199ED-1F7D-40CE-80AE-B00AA80DE7C6}">
      <dgm:prSet/>
      <dgm:spPr/>
      <dgm:t>
        <a:bodyPr/>
        <a:lstStyle/>
        <a:p>
          <a:endParaRPr lang="en-US"/>
        </a:p>
      </dgm:t>
    </dgm:pt>
    <dgm:pt modelId="{C49E3A5D-4F85-432D-99D0-A8BEA9CABF88}" type="sibTrans" cxnId="{7BF199ED-1F7D-40CE-80AE-B00AA80DE7C6}">
      <dgm:prSet/>
      <dgm:spPr/>
      <dgm:t>
        <a:bodyPr/>
        <a:lstStyle/>
        <a:p>
          <a:endParaRPr lang="en-US"/>
        </a:p>
      </dgm:t>
    </dgm:pt>
    <dgm:pt modelId="{46F0D596-1FFF-4B33-8D28-B2F1BA097365}">
      <dgm:prSet/>
      <dgm:spPr/>
      <dgm:t>
        <a:bodyPr/>
        <a:lstStyle/>
        <a:p>
          <a:r>
            <a:rPr lang="en-GB" dirty="0"/>
            <a:t>Placement letter</a:t>
          </a:r>
          <a:endParaRPr lang="en-US" dirty="0"/>
        </a:p>
      </dgm:t>
    </dgm:pt>
    <dgm:pt modelId="{23C67377-1255-43E5-8EA9-093B16707D25}" type="parTrans" cxnId="{EB10BED8-432F-424F-BD51-612CE3EABC5F}">
      <dgm:prSet/>
      <dgm:spPr/>
      <dgm:t>
        <a:bodyPr/>
        <a:lstStyle/>
        <a:p>
          <a:endParaRPr lang="en-US"/>
        </a:p>
      </dgm:t>
    </dgm:pt>
    <dgm:pt modelId="{4B1E558C-55FE-4A25-AE7F-77045209FD34}" type="sibTrans" cxnId="{EB10BED8-432F-424F-BD51-612CE3EABC5F}">
      <dgm:prSet/>
      <dgm:spPr/>
      <dgm:t>
        <a:bodyPr/>
        <a:lstStyle/>
        <a:p>
          <a:endParaRPr lang="en-US"/>
        </a:p>
      </dgm:t>
    </dgm:pt>
    <dgm:pt modelId="{710A2B77-6D98-4F98-B3B7-ACFCC47E009E}">
      <dgm:prSet/>
      <dgm:spPr/>
      <dgm:t>
        <a:bodyPr/>
        <a:lstStyle/>
        <a:p>
          <a:r>
            <a:rPr lang="en-GB" dirty="0"/>
            <a:t>Placement emails</a:t>
          </a:r>
          <a:endParaRPr lang="en-US" dirty="0"/>
        </a:p>
      </dgm:t>
    </dgm:pt>
    <dgm:pt modelId="{3E2C71ED-3284-4AE6-9EBD-1A96E4F7102B}" type="parTrans" cxnId="{CCC5A4F4-526E-494F-988C-D4CF7F518069}">
      <dgm:prSet/>
      <dgm:spPr/>
      <dgm:t>
        <a:bodyPr/>
        <a:lstStyle/>
        <a:p>
          <a:endParaRPr lang="en-US"/>
        </a:p>
      </dgm:t>
    </dgm:pt>
    <dgm:pt modelId="{D9094CE1-81A7-4402-93CB-A2941F97556D}" type="sibTrans" cxnId="{CCC5A4F4-526E-494F-988C-D4CF7F518069}">
      <dgm:prSet/>
      <dgm:spPr/>
      <dgm:t>
        <a:bodyPr/>
        <a:lstStyle/>
        <a:p>
          <a:endParaRPr lang="en-US"/>
        </a:p>
      </dgm:t>
    </dgm:pt>
    <dgm:pt modelId="{2BB90138-39C5-4592-ABBB-16E90FE75D33}">
      <dgm:prSet/>
      <dgm:spPr/>
      <dgm:t>
        <a:bodyPr/>
        <a:lstStyle/>
        <a:p>
          <a:r>
            <a:rPr lang="en-GB"/>
            <a:t>DBS form</a:t>
          </a:r>
          <a:endParaRPr lang="en-US"/>
        </a:p>
      </dgm:t>
    </dgm:pt>
    <dgm:pt modelId="{8BDA887B-7D1D-4226-81A0-A3DD6AA57309}" type="parTrans" cxnId="{B1E53843-9D76-46E6-A01C-4A31400BB932}">
      <dgm:prSet/>
      <dgm:spPr/>
      <dgm:t>
        <a:bodyPr/>
        <a:lstStyle/>
        <a:p>
          <a:endParaRPr lang="en-US"/>
        </a:p>
      </dgm:t>
    </dgm:pt>
    <dgm:pt modelId="{74ECC3E7-E478-4F0E-B71D-11E8E66F4A79}" type="sibTrans" cxnId="{B1E53843-9D76-46E6-A01C-4A31400BB932}">
      <dgm:prSet/>
      <dgm:spPr/>
      <dgm:t>
        <a:bodyPr/>
        <a:lstStyle/>
        <a:p>
          <a:endParaRPr lang="en-US"/>
        </a:p>
      </dgm:t>
    </dgm:pt>
    <dgm:pt modelId="{9F97F0DD-F22C-4B93-8FAE-4FF880E6C99A}">
      <dgm:prSet/>
      <dgm:spPr/>
      <dgm:t>
        <a:bodyPr/>
        <a:lstStyle/>
        <a:p>
          <a:r>
            <a:rPr lang="en-US" b="1" u="sng" dirty="0"/>
            <a:t>Evidence</a:t>
          </a:r>
        </a:p>
      </dgm:t>
    </dgm:pt>
    <dgm:pt modelId="{D622C7F7-35AC-4094-8C4B-A156ACB5DA2F}" type="parTrans" cxnId="{B33CE210-2E1B-4B2E-B752-43FD20DFB955}">
      <dgm:prSet/>
      <dgm:spPr/>
      <dgm:t>
        <a:bodyPr/>
        <a:lstStyle/>
        <a:p>
          <a:endParaRPr lang="en-US"/>
        </a:p>
      </dgm:t>
    </dgm:pt>
    <dgm:pt modelId="{6344EFB5-C193-4C64-879C-94C8DAC7DD2E}" type="sibTrans" cxnId="{B33CE210-2E1B-4B2E-B752-43FD20DFB955}">
      <dgm:prSet/>
      <dgm:spPr/>
      <dgm:t>
        <a:bodyPr/>
        <a:lstStyle/>
        <a:p>
          <a:endParaRPr lang="en-US"/>
        </a:p>
      </dgm:t>
    </dgm:pt>
    <dgm:pt modelId="{A8667CE3-F0B8-4133-A7BF-7192E44A0AA9}">
      <dgm:prSet/>
      <dgm:spPr/>
      <dgm:t>
        <a:bodyPr/>
        <a:lstStyle/>
        <a:p>
          <a:r>
            <a:rPr lang="en-GB"/>
            <a:t>Reading</a:t>
          </a:r>
          <a:endParaRPr lang="en-US"/>
        </a:p>
      </dgm:t>
    </dgm:pt>
    <dgm:pt modelId="{93266465-14B4-4A65-A6A9-EBC8A36590F8}" type="parTrans" cxnId="{34E7E742-1C42-4672-B67D-A856C947F814}">
      <dgm:prSet/>
      <dgm:spPr/>
      <dgm:t>
        <a:bodyPr/>
        <a:lstStyle/>
        <a:p>
          <a:endParaRPr lang="en-US"/>
        </a:p>
      </dgm:t>
    </dgm:pt>
    <dgm:pt modelId="{3E6B6F8E-8E17-4CDA-B64C-3EE3FFC3C5AC}" type="sibTrans" cxnId="{34E7E742-1C42-4672-B67D-A856C947F814}">
      <dgm:prSet/>
      <dgm:spPr/>
      <dgm:t>
        <a:bodyPr/>
        <a:lstStyle/>
        <a:p>
          <a:endParaRPr lang="en-US"/>
        </a:p>
      </dgm:t>
    </dgm:pt>
    <dgm:pt modelId="{A36F368D-439F-4778-89BF-1A7B68BF8B34}">
      <dgm:prSet/>
      <dgm:spPr/>
      <dgm:t>
        <a:bodyPr/>
        <a:lstStyle/>
        <a:p>
          <a:r>
            <a:rPr lang="en-GB" dirty="0"/>
            <a:t>Art</a:t>
          </a:r>
          <a:endParaRPr lang="en-US" dirty="0"/>
        </a:p>
      </dgm:t>
    </dgm:pt>
    <dgm:pt modelId="{6F709927-F22C-4C39-A378-704E261205B6}" type="parTrans" cxnId="{20F53E17-4F68-427C-9116-E4987708845F}">
      <dgm:prSet/>
      <dgm:spPr/>
      <dgm:t>
        <a:bodyPr/>
        <a:lstStyle/>
        <a:p>
          <a:endParaRPr lang="en-US"/>
        </a:p>
      </dgm:t>
    </dgm:pt>
    <dgm:pt modelId="{4F513941-E7E7-4FBC-AE8B-595E5E41B52B}" type="sibTrans" cxnId="{20F53E17-4F68-427C-9116-E4987708845F}">
      <dgm:prSet/>
      <dgm:spPr/>
      <dgm:t>
        <a:bodyPr/>
        <a:lstStyle/>
        <a:p>
          <a:endParaRPr lang="en-US"/>
        </a:p>
      </dgm:t>
    </dgm:pt>
    <dgm:pt modelId="{6B03A663-5C00-4AE2-BF91-27521F999CB8}">
      <dgm:prSet/>
      <dgm:spPr/>
      <dgm:t>
        <a:bodyPr/>
        <a:lstStyle/>
        <a:p>
          <a:r>
            <a:rPr lang="en-GB" dirty="0"/>
            <a:t>Mathematics</a:t>
          </a:r>
        </a:p>
        <a:p>
          <a:endParaRPr lang="en-US" dirty="0"/>
        </a:p>
      </dgm:t>
    </dgm:pt>
    <dgm:pt modelId="{34B58D3B-54F7-4235-BA16-2C64FFDEB749}" type="parTrans" cxnId="{6B96C28D-2A5E-4E8E-8042-17531316A54E}">
      <dgm:prSet/>
      <dgm:spPr/>
      <dgm:t>
        <a:bodyPr/>
        <a:lstStyle/>
        <a:p>
          <a:endParaRPr lang="en-US"/>
        </a:p>
      </dgm:t>
    </dgm:pt>
    <dgm:pt modelId="{5E2EB31A-7300-4AC3-951B-96F06950FCAE}" type="sibTrans" cxnId="{6B96C28D-2A5E-4E8E-8042-17531316A54E}">
      <dgm:prSet/>
      <dgm:spPr/>
      <dgm:t>
        <a:bodyPr/>
        <a:lstStyle/>
        <a:p>
          <a:endParaRPr lang="en-US"/>
        </a:p>
      </dgm:t>
    </dgm:pt>
    <dgm:pt modelId="{EFAAC175-7BEA-446D-B856-AFDB1F15E584}">
      <dgm:prSet/>
      <dgm:spPr/>
      <dgm:t>
        <a:bodyPr/>
        <a:lstStyle/>
        <a:p>
          <a:r>
            <a:rPr lang="en-US" b="1" u="sng" dirty="0"/>
            <a:t>Reflective</a:t>
          </a:r>
          <a:r>
            <a:rPr lang="en-US" b="1" baseline="0" dirty="0"/>
            <a:t> </a:t>
          </a:r>
          <a:r>
            <a:rPr lang="en-US" b="1" u="sng" baseline="0" dirty="0"/>
            <a:t>account</a:t>
          </a:r>
          <a:endParaRPr lang="en-US" b="1" u="sng" dirty="0"/>
        </a:p>
      </dgm:t>
    </dgm:pt>
    <dgm:pt modelId="{FD868904-AEF4-4843-97E7-6112593CC4E8}" type="parTrans" cxnId="{4C60FC85-F7B8-4F0A-B907-0E2E869B95B2}">
      <dgm:prSet/>
      <dgm:spPr/>
      <dgm:t>
        <a:bodyPr/>
        <a:lstStyle/>
        <a:p>
          <a:endParaRPr lang="en-US"/>
        </a:p>
      </dgm:t>
    </dgm:pt>
    <dgm:pt modelId="{30CD1548-0BE2-4DEB-BC4D-E72A8F9B3201}" type="sibTrans" cxnId="{4C60FC85-F7B8-4F0A-B907-0E2E869B95B2}">
      <dgm:prSet/>
      <dgm:spPr/>
      <dgm:t>
        <a:bodyPr/>
        <a:lstStyle/>
        <a:p>
          <a:endParaRPr lang="en-US"/>
        </a:p>
      </dgm:t>
    </dgm:pt>
    <dgm:pt modelId="{2B31F39E-4F77-4FA3-8AC2-CA8203ADEAE3}">
      <dgm:prSet/>
      <dgm:spPr/>
      <dgm:t>
        <a:bodyPr/>
        <a:lstStyle/>
        <a:p>
          <a:r>
            <a:rPr lang="en-GB" dirty="0"/>
            <a:t>Converting measurement</a:t>
          </a:r>
        </a:p>
      </dgm:t>
    </dgm:pt>
    <dgm:pt modelId="{86E9FE94-6DAD-493C-85D8-938ADB4C2703}" type="parTrans" cxnId="{5B9BA4D3-1D6B-4C83-9A0A-54F52B968280}">
      <dgm:prSet/>
      <dgm:spPr/>
      <dgm:t>
        <a:bodyPr/>
        <a:lstStyle/>
        <a:p>
          <a:endParaRPr lang="en-GB"/>
        </a:p>
      </dgm:t>
    </dgm:pt>
    <dgm:pt modelId="{E5AD0732-BB93-42BD-B97C-8B49FB5B2D64}" type="sibTrans" cxnId="{5B9BA4D3-1D6B-4C83-9A0A-54F52B968280}">
      <dgm:prSet/>
      <dgm:spPr/>
      <dgm:t>
        <a:bodyPr/>
        <a:lstStyle/>
        <a:p>
          <a:endParaRPr lang="en-GB"/>
        </a:p>
      </dgm:t>
    </dgm:pt>
    <dgm:pt modelId="{BE337EE5-8455-4336-9DBD-05AAE70947C3}">
      <dgm:prSet/>
      <dgm:spPr/>
      <dgm:t>
        <a:bodyPr/>
        <a:lstStyle/>
        <a:p>
          <a:r>
            <a:rPr lang="en-GB" dirty="0"/>
            <a:t>Explanation text</a:t>
          </a:r>
        </a:p>
      </dgm:t>
    </dgm:pt>
    <dgm:pt modelId="{226EF98B-8261-43A1-9B2A-9B8D598CBAD5}" type="parTrans" cxnId="{792BC277-21B8-4A9C-B9A5-9EB1978F1196}">
      <dgm:prSet/>
      <dgm:spPr/>
      <dgm:t>
        <a:bodyPr/>
        <a:lstStyle/>
        <a:p>
          <a:endParaRPr lang="en-GB"/>
        </a:p>
      </dgm:t>
    </dgm:pt>
    <dgm:pt modelId="{9D94A9C2-D5C3-43DC-B269-C989471C18B0}" type="sibTrans" cxnId="{792BC277-21B8-4A9C-B9A5-9EB1978F1196}">
      <dgm:prSet/>
      <dgm:spPr/>
      <dgm:t>
        <a:bodyPr/>
        <a:lstStyle/>
        <a:p>
          <a:endParaRPr lang="en-GB"/>
        </a:p>
      </dgm:t>
    </dgm:pt>
    <dgm:pt modelId="{E7755968-CE54-4DCB-982F-63691B2145A9}" type="pres">
      <dgm:prSet presAssocID="{FAAD6DD5-DD50-42C7-8767-D4EEA92B1C38}" presName="Name0" presStyleCnt="0">
        <dgm:presLayoutVars>
          <dgm:dir/>
          <dgm:animLvl val="lvl"/>
          <dgm:resizeHandles val="exact"/>
        </dgm:presLayoutVars>
      </dgm:prSet>
      <dgm:spPr/>
    </dgm:pt>
    <dgm:pt modelId="{8BEBFCD8-5F4D-4EAF-8CA2-080EB4945830}" type="pres">
      <dgm:prSet presAssocID="{24514B99-D398-4551-89BF-55D980D06607}" presName="linNode" presStyleCnt="0"/>
      <dgm:spPr/>
    </dgm:pt>
    <dgm:pt modelId="{A6170140-DF6B-4560-9FF3-2B4BF098F6F2}" type="pres">
      <dgm:prSet presAssocID="{24514B99-D398-4551-89BF-55D980D06607}" presName="parentText" presStyleLbl="node1" presStyleIdx="0" presStyleCnt="12">
        <dgm:presLayoutVars>
          <dgm:chMax val="1"/>
          <dgm:bulletEnabled val="1"/>
        </dgm:presLayoutVars>
      </dgm:prSet>
      <dgm:spPr/>
    </dgm:pt>
    <dgm:pt modelId="{77546650-12B7-4B50-8FA2-28A1EB1325E6}" type="pres">
      <dgm:prSet presAssocID="{A07F7F19-40BB-4F0F-838A-22969AC79DC2}" presName="sp" presStyleCnt="0"/>
      <dgm:spPr/>
    </dgm:pt>
    <dgm:pt modelId="{A74FD04C-F73F-4AEE-ABC8-001D76E0F0DA}" type="pres">
      <dgm:prSet presAssocID="{B84404D8-CA69-45CB-B858-14B49BF94777}" presName="linNode" presStyleCnt="0"/>
      <dgm:spPr/>
    </dgm:pt>
    <dgm:pt modelId="{830532C4-DD38-4683-A2CF-9FE2F6DC2409}" type="pres">
      <dgm:prSet presAssocID="{B84404D8-CA69-45CB-B858-14B49BF94777}" presName="parentText" presStyleLbl="node1" presStyleIdx="1" presStyleCnt="12">
        <dgm:presLayoutVars>
          <dgm:chMax val="1"/>
          <dgm:bulletEnabled val="1"/>
        </dgm:presLayoutVars>
      </dgm:prSet>
      <dgm:spPr/>
    </dgm:pt>
    <dgm:pt modelId="{2F58C189-8198-4D50-A76F-0E23A999B83F}" type="pres">
      <dgm:prSet presAssocID="{C49E3A5D-4F85-432D-99D0-A8BEA9CABF88}" presName="sp" presStyleCnt="0"/>
      <dgm:spPr/>
    </dgm:pt>
    <dgm:pt modelId="{D30BE2C3-A3BC-41CA-BC12-C6436C7398C9}" type="pres">
      <dgm:prSet presAssocID="{46F0D596-1FFF-4B33-8D28-B2F1BA097365}" presName="linNode" presStyleCnt="0"/>
      <dgm:spPr/>
    </dgm:pt>
    <dgm:pt modelId="{E6F4037D-6C15-4359-B26F-31C925FA2771}" type="pres">
      <dgm:prSet presAssocID="{46F0D596-1FFF-4B33-8D28-B2F1BA097365}" presName="parentText" presStyleLbl="node1" presStyleIdx="2" presStyleCnt="12">
        <dgm:presLayoutVars>
          <dgm:chMax val="1"/>
          <dgm:bulletEnabled val="1"/>
        </dgm:presLayoutVars>
      </dgm:prSet>
      <dgm:spPr/>
    </dgm:pt>
    <dgm:pt modelId="{859D0C8A-12F1-4FA1-9185-0C60DAA3BA54}" type="pres">
      <dgm:prSet presAssocID="{4B1E558C-55FE-4A25-AE7F-77045209FD34}" presName="sp" presStyleCnt="0"/>
      <dgm:spPr/>
    </dgm:pt>
    <dgm:pt modelId="{F5F68AE8-65BC-4DFD-BA38-374544C2CE20}" type="pres">
      <dgm:prSet presAssocID="{710A2B77-6D98-4F98-B3B7-ACFCC47E009E}" presName="linNode" presStyleCnt="0"/>
      <dgm:spPr/>
    </dgm:pt>
    <dgm:pt modelId="{C3BD5075-CADE-47B6-ADE5-007CBC779B66}" type="pres">
      <dgm:prSet presAssocID="{710A2B77-6D98-4F98-B3B7-ACFCC47E009E}" presName="parentText" presStyleLbl="node1" presStyleIdx="3" presStyleCnt="12">
        <dgm:presLayoutVars>
          <dgm:chMax val="1"/>
          <dgm:bulletEnabled val="1"/>
        </dgm:presLayoutVars>
      </dgm:prSet>
      <dgm:spPr/>
    </dgm:pt>
    <dgm:pt modelId="{59E692D5-0759-484A-B809-4ED2E9D89CEB}" type="pres">
      <dgm:prSet presAssocID="{D9094CE1-81A7-4402-93CB-A2941F97556D}" presName="sp" presStyleCnt="0"/>
      <dgm:spPr/>
    </dgm:pt>
    <dgm:pt modelId="{3648AEB9-03DE-4D67-A751-5C5268986201}" type="pres">
      <dgm:prSet presAssocID="{2BB90138-39C5-4592-ABBB-16E90FE75D33}" presName="linNode" presStyleCnt="0"/>
      <dgm:spPr/>
    </dgm:pt>
    <dgm:pt modelId="{91C1FE22-127F-4BFE-A400-F52B467BEA1E}" type="pres">
      <dgm:prSet presAssocID="{2BB90138-39C5-4592-ABBB-16E90FE75D33}" presName="parentText" presStyleLbl="node1" presStyleIdx="4" presStyleCnt="12">
        <dgm:presLayoutVars>
          <dgm:chMax val="1"/>
          <dgm:bulletEnabled val="1"/>
        </dgm:presLayoutVars>
      </dgm:prSet>
      <dgm:spPr/>
    </dgm:pt>
    <dgm:pt modelId="{39265C04-783A-406B-9AF4-C0F111248C64}" type="pres">
      <dgm:prSet presAssocID="{74ECC3E7-E478-4F0E-B71D-11E8E66F4A79}" presName="sp" presStyleCnt="0"/>
      <dgm:spPr/>
    </dgm:pt>
    <dgm:pt modelId="{B4964E89-7B6A-4F6D-B39E-4C22E8D791AD}" type="pres">
      <dgm:prSet presAssocID="{9F97F0DD-F22C-4B93-8FAE-4FF880E6C99A}" presName="linNode" presStyleCnt="0"/>
      <dgm:spPr/>
    </dgm:pt>
    <dgm:pt modelId="{ADD23D61-F5ED-4CE0-A827-54B541343687}" type="pres">
      <dgm:prSet presAssocID="{9F97F0DD-F22C-4B93-8FAE-4FF880E6C99A}" presName="parentText" presStyleLbl="node1" presStyleIdx="5" presStyleCnt="12">
        <dgm:presLayoutVars>
          <dgm:chMax val="1"/>
          <dgm:bulletEnabled val="1"/>
        </dgm:presLayoutVars>
      </dgm:prSet>
      <dgm:spPr/>
    </dgm:pt>
    <dgm:pt modelId="{7EB3B794-525C-4266-9BE6-CDB896A7EFA2}" type="pres">
      <dgm:prSet presAssocID="{6344EFB5-C193-4C64-879C-94C8DAC7DD2E}" presName="sp" presStyleCnt="0"/>
      <dgm:spPr/>
    </dgm:pt>
    <dgm:pt modelId="{1233803C-7976-4671-AE22-3D920B788690}" type="pres">
      <dgm:prSet presAssocID="{A8667CE3-F0B8-4133-A7BF-7192E44A0AA9}" presName="linNode" presStyleCnt="0"/>
      <dgm:spPr/>
    </dgm:pt>
    <dgm:pt modelId="{3997908D-F68E-4F40-8AE2-2050FC7F241F}" type="pres">
      <dgm:prSet presAssocID="{A8667CE3-F0B8-4133-A7BF-7192E44A0AA9}" presName="parentText" presStyleLbl="node1" presStyleIdx="6" presStyleCnt="12">
        <dgm:presLayoutVars>
          <dgm:chMax val="1"/>
          <dgm:bulletEnabled val="1"/>
        </dgm:presLayoutVars>
      </dgm:prSet>
      <dgm:spPr/>
    </dgm:pt>
    <dgm:pt modelId="{F0776AA8-4EA3-4976-A1B8-4C396DB414EA}" type="pres">
      <dgm:prSet presAssocID="{3E6B6F8E-8E17-4CDA-B64C-3EE3FFC3C5AC}" presName="sp" presStyleCnt="0"/>
      <dgm:spPr/>
    </dgm:pt>
    <dgm:pt modelId="{5EE4683E-4D60-4344-AD61-FEF823434F11}" type="pres">
      <dgm:prSet presAssocID="{A36F368D-439F-4778-89BF-1A7B68BF8B34}" presName="linNode" presStyleCnt="0"/>
      <dgm:spPr/>
    </dgm:pt>
    <dgm:pt modelId="{06B5613F-0D30-4BD5-9D49-2649BCCA0EB0}" type="pres">
      <dgm:prSet presAssocID="{A36F368D-439F-4778-89BF-1A7B68BF8B34}" presName="parentText" presStyleLbl="node1" presStyleIdx="7" presStyleCnt="12">
        <dgm:presLayoutVars>
          <dgm:chMax val="1"/>
          <dgm:bulletEnabled val="1"/>
        </dgm:presLayoutVars>
      </dgm:prSet>
      <dgm:spPr/>
    </dgm:pt>
    <dgm:pt modelId="{71273FF5-9FDC-482E-9250-E573CC73D6DE}" type="pres">
      <dgm:prSet presAssocID="{4F513941-E7E7-4FBC-AE8B-595E5E41B52B}" presName="sp" presStyleCnt="0"/>
      <dgm:spPr/>
    </dgm:pt>
    <dgm:pt modelId="{AC705D03-BDDB-4E7B-8BEA-918103451DEE}" type="pres">
      <dgm:prSet presAssocID="{6B03A663-5C00-4AE2-BF91-27521F999CB8}" presName="linNode" presStyleCnt="0"/>
      <dgm:spPr/>
    </dgm:pt>
    <dgm:pt modelId="{C80FA369-484A-45BC-8207-A953C96DECA6}" type="pres">
      <dgm:prSet presAssocID="{6B03A663-5C00-4AE2-BF91-27521F999CB8}" presName="parentText" presStyleLbl="node1" presStyleIdx="8" presStyleCnt="12">
        <dgm:presLayoutVars>
          <dgm:chMax val="1"/>
          <dgm:bulletEnabled val="1"/>
        </dgm:presLayoutVars>
      </dgm:prSet>
      <dgm:spPr/>
    </dgm:pt>
    <dgm:pt modelId="{A07E72DD-38F0-4EDB-B269-1A49FD414501}" type="pres">
      <dgm:prSet presAssocID="{5E2EB31A-7300-4AC3-951B-96F06950FCAE}" presName="sp" presStyleCnt="0"/>
      <dgm:spPr/>
    </dgm:pt>
    <dgm:pt modelId="{490B8ACA-A71E-4070-9B9F-50C33CB41AEE}" type="pres">
      <dgm:prSet presAssocID="{2B31F39E-4F77-4FA3-8AC2-CA8203ADEAE3}" presName="linNode" presStyleCnt="0"/>
      <dgm:spPr/>
    </dgm:pt>
    <dgm:pt modelId="{EC4C4068-42EC-4EE4-94B7-27B7EDA535A1}" type="pres">
      <dgm:prSet presAssocID="{2B31F39E-4F77-4FA3-8AC2-CA8203ADEAE3}" presName="parentText" presStyleLbl="node1" presStyleIdx="9" presStyleCnt="12">
        <dgm:presLayoutVars>
          <dgm:chMax val="1"/>
          <dgm:bulletEnabled val="1"/>
        </dgm:presLayoutVars>
      </dgm:prSet>
      <dgm:spPr/>
    </dgm:pt>
    <dgm:pt modelId="{05DAFB02-1A26-49B1-A91C-9FA12D2BC19D}" type="pres">
      <dgm:prSet presAssocID="{E5AD0732-BB93-42BD-B97C-8B49FB5B2D64}" presName="sp" presStyleCnt="0"/>
      <dgm:spPr/>
    </dgm:pt>
    <dgm:pt modelId="{8A7E87AE-7B7C-4921-AE8C-AADA1F8A9C41}" type="pres">
      <dgm:prSet presAssocID="{BE337EE5-8455-4336-9DBD-05AAE70947C3}" presName="linNode" presStyleCnt="0"/>
      <dgm:spPr/>
    </dgm:pt>
    <dgm:pt modelId="{31065644-6DDF-4986-B5A4-35386165C146}" type="pres">
      <dgm:prSet presAssocID="{BE337EE5-8455-4336-9DBD-05AAE70947C3}" presName="parentText" presStyleLbl="node1" presStyleIdx="10" presStyleCnt="12">
        <dgm:presLayoutVars>
          <dgm:chMax val="1"/>
          <dgm:bulletEnabled val="1"/>
        </dgm:presLayoutVars>
      </dgm:prSet>
      <dgm:spPr/>
    </dgm:pt>
    <dgm:pt modelId="{4D087717-8B29-4A26-B769-C61C6EF9CEA3}" type="pres">
      <dgm:prSet presAssocID="{9D94A9C2-D5C3-43DC-B269-C989471C18B0}" presName="sp" presStyleCnt="0"/>
      <dgm:spPr/>
    </dgm:pt>
    <dgm:pt modelId="{5CCA3C46-AF7E-4970-A74B-A4002B70CB82}" type="pres">
      <dgm:prSet presAssocID="{EFAAC175-7BEA-446D-B856-AFDB1F15E584}" presName="linNode" presStyleCnt="0"/>
      <dgm:spPr/>
    </dgm:pt>
    <dgm:pt modelId="{6CDBC922-1547-4895-8248-35DA5FC81E96}" type="pres">
      <dgm:prSet presAssocID="{EFAAC175-7BEA-446D-B856-AFDB1F15E584}" presName="parentText" presStyleLbl="node1" presStyleIdx="11" presStyleCnt="12">
        <dgm:presLayoutVars>
          <dgm:chMax val="1"/>
          <dgm:bulletEnabled val="1"/>
        </dgm:presLayoutVars>
      </dgm:prSet>
      <dgm:spPr/>
    </dgm:pt>
  </dgm:ptLst>
  <dgm:cxnLst>
    <dgm:cxn modelId="{3FBAA90F-785A-448F-AF5F-ED7D23049A07}" type="presOf" srcId="{46F0D596-1FFF-4B33-8D28-B2F1BA097365}" destId="{E6F4037D-6C15-4359-B26F-31C925FA2771}" srcOrd="0" destOrd="0" presId="urn:microsoft.com/office/officeart/2005/8/layout/vList5"/>
    <dgm:cxn modelId="{B33CE210-2E1B-4B2E-B752-43FD20DFB955}" srcId="{FAAD6DD5-DD50-42C7-8767-D4EEA92B1C38}" destId="{9F97F0DD-F22C-4B93-8FAE-4FF880E6C99A}" srcOrd="5" destOrd="0" parTransId="{D622C7F7-35AC-4094-8C4B-A156ACB5DA2F}" sibTransId="{6344EFB5-C193-4C64-879C-94C8DAC7DD2E}"/>
    <dgm:cxn modelId="{20F53E17-4F68-427C-9116-E4987708845F}" srcId="{FAAD6DD5-DD50-42C7-8767-D4EEA92B1C38}" destId="{A36F368D-439F-4778-89BF-1A7B68BF8B34}" srcOrd="7" destOrd="0" parTransId="{6F709927-F22C-4C39-A378-704E261205B6}" sibTransId="{4F513941-E7E7-4FBC-AE8B-595E5E41B52B}"/>
    <dgm:cxn modelId="{B25FA339-B5FC-4341-BBC4-318249C45CF2}" type="presOf" srcId="{9F97F0DD-F22C-4B93-8FAE-4FF880E6C99A}" destId="{ADD23D61-F5ED-4CE0-A827-54B541343687}" srcOrd="0" destOrd="0" presId="urn:microsoft.com/office/officeart/2005/8/layout/vList5"/>
    <dgm:cxn modelId="{5DAE8141-370D-41F0-952E-322FF8356366}" type="presOf" srcId="{B84404D8-CA69-45CB-B858-14B49BF94777}" destId="{830532C4-DD38-4683-A2CF-9FE2F6DC2409}" srcOrd="0" destOrd="0" presId="urn:microsoft.com/office/officeart/2005/8/layout/vList5"/>
    <dgm:cxn modelId="{34E7E742-1C42-4672-B67D-A856C947F814}" srcId="{FAAD6DD5-DD50-42C7-8767-D4EEA92B1C38}" destId="{A8667CE3-F0B8-4133-A7BF-7192E44A0AA9}" srcOrd="6" destOrd="0" parTransId="{93266465-14B4-4A65-A6A9-EBC8A36590F8}" sibTransId="{3E6B6F8E-8E17-4CDA-B64C-3EE3FFC3C5AC}"/>
    <dgm:cxn modelId="{B1E53843-9D76-46E6-A01C-4A31400BB932}" srcId="{FAAD6DD5-DD50-42C7-8767-D4EEA92B1C38}" destId="{2BB90138-39C5-4592-ABBB-16E90FE75D33}" srcOrd="4" destOrd="0" parTransId="{8BDA887B-7D1D-4226-81A0-A3DD6AA57309}" sibTransId="{74ECC3E7-E478-4F0E-B71D-11E8E66F4A79}"/>
    <dgm:cxn modelId="{37055D44-EA23-47B7-9B65-CB705FCB083F}" type="presOf" srcId="{FAAD6DD5-DD50-42C7-8767-D4EEA92B1C38}" destId="{E7755968-CE54-4DCB-982F-63691B2145A9}" srcOrd="0" destOrd="0" presId="urn:microsoft.com/office/officeart/2005/8/layout/vList5"/>
    <dgm:cxn modelId="{792BC277-21B8-4A9C-B9A5-9EB1978F1196}" srcId="{FAAD6DD5-DD50-42C7-8767-D4EEA92B1C38}" destId="{BE337EE5-8455-4336-9DBD-05AAE70947C3}" srcOrd="10" destOrd="0" parTransId="{226EF98B-8261-43A1-9B2A-9B8D598CBAD5}" sibTransId="{9D94A9C2-D5C3-43DC-B269-C989471C18B0}"/>
    <dgm:cxn modelId="{66295379-E172-4A8C-A589-2F0A98C131B5}" type="presOf" srcId="{6B03A663-5C00-4AE2-BF91-27521F999CB8}" destId="{C80FA369-484A-45BC-8207-A953C96DECA6}" srcOrd="0" destOrd="0" presId="urn:microsoft.com/office/officeart/2005/8/layout/vList5"/>
    <dgm:cxn modelId="{4C60FC85-F7B8-4F0A-B907-0E2E869B95B2}" srcId="{FAAD6DD5-DD50-42C7-8767-D4EEA92B1C38}" destId="{EFAAC175-7BEA-446D-B856-AFDB1F15E584}" srcOrd="11" destOrd="0" parTransId="{FD868904-AEF4-4843-97E7-6112593CC4E8}" sibTransId="{30CD1548-0BE2-4DEB-BC4D-E72A8F9B3201}"/>
    <dgm:cxn modelId="{7FA47388-B248-472A-9453-0CA171B6ABAE}" type="presOf" srcId="{A36F368D-439F-4778-89BF-1A7B68BF8B34}" destId="{06B5613F-0D30-4BD5-9D49-2649BCCA0EB0}" srcOrd="0" destOrd="0" presId="urn:microsoft.com/office/officeart/2005/8/layout/vList5"/>
    <dgm:cxn modelId="{6B96C28D-2A5E-4E8E-8042-17531316A54E}" srcId="{FAAD6DD5-DD50-42C7-8767-D4EEA92B1C38}" destId="{6B03A663-5C00-4AE2-BF91-27521F999CB8}" srcOrd="8" destOrd="0" parTransId="{34B58D3B-54F7-4235-BA16-2C64FFDEB749}" sibTransId="{5E2EB31A-7300-4AC3-951B-96F06950FCAE}"/>
    <dgm:cxn modelId="{0B38849D-AC1D-4F12-B37B-8B320892E353}" type="presOf" srcId="{710A2B77-6D98-4F98-B3B7-ACFCC47E009E}" destId="{C3BD5075-CADE-47B6-ADE5-007CBC779B66}" srcOrd="0" destOrd="0" presId="urn:microsoft.com/office/officeart/2005/8/layout/vList5"/>
    <dgm:cxn modelId="{D2636DA3-CA7E-4949-A68A-205C0D154F3E}" type="presOf" srcId="{2B31F39E-4F77-4FA3-8AC2-CA8203ADEAE3}" destId="{EC4C4068-42EC-4EE4-94B7-27B7EDA535A1}" srcOrd="0" destOrd="0" presId="urn:microsoft.com/office/officeart/2005/8/layout/vList5"/>
    <dgm:cxn modelId="{E7296BA6-8679-4FEC-B2EA-B5727557E964}" type="presOf" srcId="{A8667CE3-F0B8-4133-A7BF-7192E44A0AA9}" destId="{3997908D-F68E-4F40-8AE2-2050FC7F241F}" srcOrd="0" destOrd="0" presId="urn:microsoft.com/office/officeart/2005/8/layout/vList5"/>
    <dgm:cxn modelId="{C48EE7C3-B11E-433B-AFB3-695A19023193}" type="presOf" srcId="{BE337EE5-8455-4336-9DBD-05AAE70947C3}" destId="{31065644-6DDF-4986-B5A4-35386165C146}" srcOrd="0" destOrd="0" presId="urn:microsoft.com/office/officeart/2005/8/layout/vList5"/>
    <dgm:cxn modelId="{5B9BA4D3-1D6B-4C83-9A0A-54F52B968280}" srcId="{FAAD6DD5-DD50-42C7-8767-D4EEA92B1C38}" destId="{2B31F39E-4F77-4FA3-8AC2-CA8203ADEAE3}" srcOrd="9" destOrd="0" parTransId="{86E9FE94-6DAD-493C-85D8-938ADB4C2703}" sibTransId="{E5AD0732-BB93-42BD-B97C-8B49FB5B2D64}"/>
    <dgm:cxn modelId="{EB10BED8-432F-424F-BD51-612CE3EABC5F}" srcId="{FAAD6DD5-DD50-42C7-8767-D4EEA92B1C38}" destId="{46F0D596-1FFF-4B33-8D28-B2F1BA097365}" srcOrd="2" destOrd="0" parTransId="{23C67377-1255-43E5-8EA9-093B16707D25}" sibTransId="{4B1E558C-55FE-4A25-AE7F-77045209FD34}"/>
    <dgm:cxn modelId="{C1B582E2-7E7F-4C42-BE34-17455A741AC0}" type="presOf" srcId="{EFAAC175-7BEA-446D-B856-AFDB1F15E584}" destId="{6CDBC922-1547-4895-8248-35DA5FC81E96}" srcOrd="0" destOrd="0" presId="urn:microsoft.com/office/officeart/2005/8/layout/vList5"/>
    <dgm:cxn modelId="{7BF199ED-1F7D-40CE-80AE-B00AA80DE7C6}" srcId="{FAAD6DD5-DD50-42C7-8767-D4EEA92B1C38}" destId="{B84404D8-CA69-45CB-B858-14B49BF94777}" srcOrd="1" destOrd="0" parTransId="{DE9FF369-D211-417B-8E90-05A1862A6C42}" sibTransId="{C49E3A5D-4F85-432D-99D0-A8BEA9CABF88}"/>
    <dgm:cxn modelId="{CCC5A4F4-526E-494F-988C-D4CF7F518069}" srcId="{FAAD6DD5-DD50-42C7-8767-D4EEA92B1C38}" destId="{710A2B77-6D98-4F98-B3B7-ACFCC47E009E}" srcOrd="3" destOrd="0" parTransId="{3E2C71ED-3284-4AE6-9EBD-1A96E4F7102B}" sibTransId="{D9094CE1-81A7-4402-93CB-A2941F97556D}"/>
    <dgm:cxn modelId="{FF798AF5-14D4-420A-B7E9-68CF815507E9}" srcId="{FAAD6DD5-DD50-42C7-8767-D4EEA92B1C38}" destId="{24514B99-D398-4551-89BF-55D980D06607}" srcOrd="0" destOrd="0" parTransId="{ABC4DE7A-8B14-428A-8071-7C8DC0072527}" sibTransId="{A07F7F19-40BB-4F0F-838A-22969AC79DC2}"/>
    <dgm:cxn modelId="{380996FA-D3F4-4287-87D1-B26A585D821A}" type="presOf" srcId="{2BB90138-39C5-4592-ABBB-16E90FE75D33}" destId="{91C1FE22-127F-4BFE-A400-F52B467BEA1E}" srcOrd="0" destOrd="0" presId="urn:microsoft.com/office/officeart/2005/8/layout/vList5"/>
    <dgm:cxn modelId="{15D07DFE-9E0E-4FF9-B4A2-4DBEB236289A}" type="presOf" srcId="{24514B99-D398-4551-89BF-55D980D06607}" destId="{A6170140-DF6B-4560-9FF3-2B4BF098F6F2}" srcOrd="0" destOrd="0" presId="urn:microsoft.com/office/officeart/2005/8/layout/vList5"/>
    <dgm:cxn modelId="{A13F2F42-9F90-4F6B-9368-DD7C061A4350}" type="presParOf" srcId="{E7755968-CE54-4DCB-982F-63691B2145A9}" destId="{8BEBFCD8-5F4D-4EAF-8CA2-080EB4945830}" srcOrd="0" destOrd="0" presId="urn:microsoft.com/office/officeart/2005/8/layout/vList5"/>
    <dgm:cxn modelId="{1705C231-32A0-42D7-9738-B885664978AE}" type="presParOf" srcId="{8BEBFCD8-5F4D-4EAF-8CA2-080EB4945830}" destId="{A6170140-DF6B-4560-9FF3-2B4BF098F6F2}" srcOrd="0" destOrd="0" presId="urn:microsoft.com/office/officeart/2005/8/layout/vList5"/>
    <dgm:cxn modelId="{FF46D64B-C67A-4FC9-B9F0-427D0F9C0AF0}" type="presParOf" srcId="{E7755968-CE54-4DCB-982F-63691B2145A9}" destId="{77546650-12B7-4B50-8FA2-28A1EB1325E6}" srcOrd="1" destOrd="0" presId="urn:microsoft.com/office/officeart/2005/8/layout/vList5"/>
    <dgm:cxn modelId="{0DBBC058-A0DF-4A12-8DDE-7149D01433A6}" type="presParOf" srcId="{E7755968-CE54-4DCB-982F-63691B2145A9}" destId="{A74FD04C-F73F-4AEE-ABC8-001D76E0F0DA}" srcOrd="2" destOrd="0" presId="urn:microsoft.com/office/officeart/2005/8/layout/vList5"/>
    <dgm:cxn modelId="{E69D0BAA-4DE5-4180-9223-635FE5726F48}" type="presParOf" srcId="{A74FD04C-F73F-4AEE-ABC8-001D76E0F0DA}" destId="{830532C4-DD38-4683-A2CF-9FE2F6DC2409}" srcOrd="0" destOrd="0" presId="urn:microsoft.com/office/officeart/2005/8/layout/vList5"/>
    <dgm:cxn modelId="{6BF1B6F7-FDBA-4C4F-BBD9-AE7DE048C661}" type="presParOf" srcId="{E7755968-CE54-4DCB-982F-63691B2145A9}" destId="{2F58C189-8198-4D50-A76F-0E23A999B83F}" srcOrd="3" destOrd="0" presId="urn:microsoft.com/office/officeart/2005/8/layout/vList5"/>
    <dgm:cxn modelId="{5D357E73-636D-409D-8DD3-889DB34F9AAC}" type="presParOf" srcId="{E7755968-CE54-4DCB-982F-63691B2145A9}" destId="{D30BE2C3-A3BC-41CA-BC12-C6436C7398C9}" srcOrd="4" destOrd="0" presId="urn:microsoft.com/office/officeart/2005/8/layout/vList5"/>
    <dgm:cxn modelId="{DC4B9268-174B-41CF-9E93-0BE6804B6BCD}" type="presParOf" srcId="{D30BE2C3-A3BC-41CA-BC12-C6436C7398C9}" destId="{E6F4037D-6C15-4359-B26F-31C925FA2771}" srcOrd="0" destOrd="0" presId="urn:microsoft.com/office/officeart/2005/8/layout/vList5"/>
    <dgm:cxn modelId="{8D4B7AC7-0AEB-4BBD-B3B2-EA87D2839041}" type="presParOf" srcId="{E7755968-CE54-4DCB-982F-63691B2145A9}" destId="{859D0C8A-12F1-4FA1-9185-0C60DAA3BA54}" srcOrd="5" destOrd="0" presId="urn:microsoft.com/office/officeart/2005/8/layout/vList5"/>
    <dgm:cxn modelId="{96E7179C-C8A1-41B6-87FC-62D7E38FCE86}" type="presParOf" srcId="{E7755968-CE54-4DCB-982F-63691B2145A9}" destId="{F5F68AE8-65BC-4DFD-BA38-374544C2CE20}" srcOrd="6" destOrd="0" presId="urn:microsoft.com/office/officeart/2005/8/layout/vList5"/>
    <dgm:cxn modelId="{8DEFC3FB-6074-4A23-8487-DFA94E02DD2B}" type="presParOf" srcId="{F5F68AE8-65BC-4DFD-BA38-374544C2CE20}" destId="{C3BD5075-CADE-47B6-ADE5-007CBC779B66}" srcOrd="0" destOrd="0" presId="urn:microsoft.com/office/officeart/2005/8/layout/vList5"/>
    <dgm:cxn modelId="{311AFD53-3ED9-45F6-8F23-828D9D239CB7}" type="presParOf" srcId="{E7755968-CE54-4DCB-982F-63691B2145A9}" destId="{59E692D5-0759-484A-B809-4ED2E9D89CEB}" srcOrd="7" destOrd="0" presId="urn:microsoft.com/office/officeart/2005/8/layout/vList5"/>
    <dgm:cxn modelId="{F21677FC-B93F-4C24-8854-6A161090776F}" type="presParOf" srcId="{E7755968-CE54-4DCB-982F-63691B2145A9}" destId="{3648AEB9-03DE-4D67-A751-5C5268986201}" srcOrd="8" destOrd="0" presId="urn:microsoft.com/office/officeart/2005/8/layout/vList5"/>
    <dgm:cxn modelId="{2F062385-6828-4D49-A2C8-A778310E4391}" type="presParOf" srcId="{3648AEB9-03DE-4D67-A751-5C5268986201}" destId="{91C1FE22-127F-4BFE-A400-F52B467BEA1E}" srcOrd="0" destOrd="0" presId="urn:microsoft.com/office/officeart/2005/8/layout/vList5"/>
    <dgm:cxn modelId="{DE0E6198-E4EA-40BE-8BFB-2133FB4EDEB5}" type="presParOf" srcId="{E7755968-CE54-4DCB-982F-63691B2145A9}" destId="{39265C04-783A-406B-9AF4-C0F111248C64}" srcOrd="9" destOrd="0" presId="urn:microsoft.com/office/officeart/2005/8/layout/vList5"/>
    <dgm:cxn modelId="{8D818208-DA24-479C-BF9C-0224A74A3C19}" type="presParOf" srcId="{E7755968-CE54-4DCB-982F-63691B2145A9}" destId="{B4964E89-7B6A-4F6D-B39E-4C22E8D791AD}" srcOrd="10" destOrd="0" presId="urn:microsoft.com/office/officeart/2005/8/layout/vList5"/>
    <dgm:cxn modelId="{F95AAC0A-EB56-4CE2-9EC4-9DA031036A18}" type="presParOf" srcId="{B4964E89-7B6A-4F6D-B39E-4C22E8D791AD}" destId="{ADD23D61-F5ED-4CE0-A827-54B541343687}" srcOrd="0" destOrd="0" presId="urn:microsoft.com/office/officeart/2005/8/layout/vList5"/>
    <dgm:cxn modelId="{248C334A-B1D6-483F-BB1A-5930FB01D065}" type="presParOf" srcId="{E7755968-CE54-4DCB-982F-63691B2145A9}" destId="{7EB3B794-525C-4266-9BE6-CDB896A7EFA2}" srcOrd="11" destOrd="0" presId="urn:microsoft.com/office/officeart/2005/8/layout/vList5"/>
    <dgm:cxn modelId="{8E396989-97BB-4201-86EC-5DCE253124B9}" type="presParOf" srcId="{E7755968-CE54-4DCB-982F-63691B2145A9}" destId="{1233803C-7976-4671-AE22-3D920B788690}" srcOrd="12" destOrd="0" presId="urn:microsoft.com/office/officeart/2005/8/layout/vList5"/>
    <dgm:cxn modelId="{62D2EC07-1D6F-4ED9-8F38-5C4AB1562796}" type="presParOf" srcId="{1233803C-7976-4671-AE22-3D920B788690}" destId="{3997908D-F68E-4F40-8AE2-2050FC7F241F}" srcOrd="0" destOrd="0" presId="urn:microsoft.com/office/officeart/2005/8/layout/vList5"/>
    <dgm:cxn modelId="{EC4DDCBB-EC31-4C59-9838-5A7BBAEA4616}" type="presParOf" srcId="{E7755968-CE54-4DCB-982F-63691B2145A9}" destId="{F0776AA8-4EA3-4976-A1B8-4C396DB414EA}" srcOrd="13" destOrd="0" presId="urn:microsoft.com/office/officeart/2005/8/layout/vList5"/>
    <dgm:cxn modelId="{059EBFA4-BBD3-460E-9F37-BB126F163199}" type="presParOf" srcId="{E7755968-CE54-4DCB-982F-63691B2145A9}" destId="{5EE4683E-4D60-4344-AD61-FEF823434F11}" srcOrd="14" destOrd="0" presId="urn:microsoft.com/office/officeart/2005/8/layout/vList5"/>
    <dgm:cxn modelId="{FB670B16-0EEC-4C52-B9C4-F916341D6BF3}" type="presParOf" srcId="{5EE4683E-4D60-4344-AD61-FEF823434F11}" destId="{06B5613F-0D30-4BD5-9D49-2649BCCA0EB0}" srcOrd="0" destOrd="0" presId="urn:microsoft.com/office/officeart/2005/8/layout/vList5"/>
    <dgm:cxn modelId="{66B462D0-73CD-47EA-B89D-7FDAA968C940}" type="presParOf" srcId="{E7755968-CE54-4DCB-982F-63691B2145A9}" destId="{71273FF5-9FDC-482E-9250-E573CC73D6DE}" srcOrd="15" destOrd="0" presId="urn:microsoft.com/office/officeart/2005/8/layout/vList5"/>
    <dgm:cxn modelId="{ECC08C91-2084-4F2B-8FDF-748CACF180BD}" type="presParOf" srcId="{E7755968-CE54-4DCB-982F-63691B2145A9}" destId="{AC705D03-BDDB-4E7B-8BEA-918103451DEE}" srcOrd="16" destOrd="0" presId="urn:microsoft.com/office/officeart/2005/8/layout/vList5"/>
    <dgm:cxn modelId="{DB837CBE-C80A-4489-BE1E-C8DD7A67B4D8}" type="presParOf" srcId="{AC705D03-BDDB-4E7B-8BEA-918103451DEE}" destId="{C80FA369-484A-45BC-8207-A953C96DECA6}" srcOrd="0" destOrd="0" presId="urn:microsoft.com/office/officeart/2005/8/layout/vList5"/>
    <dgm:cxn modelId="{F5B1E060-065C-4E75-BE7E-B1D44E3A3A94}" type="presParOf" srcId="{E7755968-CE54-4DCB-982F-63691B2145A9}" destId="{A07E72DD-38F0-4EDB-B269-1A49FD414501}" srcOrd="17" destOrd="0" presId="urn:microsoft.com/office/officeart/2005/8/layout/vList5"/>
    <dgm:cxn modelId="{D13A2C92-319C-4639-A35A-E33EA34388FE}" type="presParOf" srcId="{E7755968-CE54-4DCB-982F-63691B2145A9}" destId="{490B8ACA-A71E-4070-9B9F-50C33CB41AEE}" srcOrd="18" destOrd="0" presId="urn:microsoft.com/office/officeart/2005/8/layout/vList5"/>
    <dgm:cxn modelId="{571A1E6B-FB6D-4C5E-83A4-D6C2B8856311}" type="presParOf" srcId="{490B8ACA-A71E-4070-9B9F-50C33CB41AEE}" destId="{EC4C4068-42EC-4EE4-94B7-27B7EDA535A1}" srcOrd="0" destOrd="0" presId="urn:microsoft.com/office/officeart/2005/8/layout/vList5"/>
    <dgm:cxn modelId="{F7E24294-2795-4D9F-9883-47089EAD625C}" type="presParOf" srcId="{E7755968-CE54-4DCB-982F-63691B2145A9}" destId="{05DAFB02-1A26-49B1-A91C-9FA12D2BC19D}" srcOrd="19" destOrd="0" presId="urn:microsoft.com/office/officeart/2005/8/layout/vList5"/>
    <dgm:cxn modelId="{81F0AE5B-9FBE-4C29-9750-25487EA1D6A7}" type="presParOf" srcId="{E7755968-CE54-4DCB-982F-63691B2145A9}" destId="{8A7E87AE-7B7C-4921-AE8C-AADA1F8A9C41}" srcOrd="20" destOrd="0" presId="urn:microsoft.com/office/officeart/2005/8/layout/vList5"/>
    <dgm:cxn modelId="{736E4762-E947-48D6-BD35-D5E6DD5EB833}" type="presParOf" srcId="{8A7E87AE-7B7C-4921-AE8C-AADA1F8A9C41}" destId="{31065644-6DDF-4986-B5A4-35386165C146}" srcOrd="0" destOrd="0" presId="urn:microsoft.com/office/officeart/2005/8/layout/vList5"/>
    <dgm:cxn modelId="{9DE3DBE4-719B-4E2B-B875-08EC49959950}" type="presParOf" srcId="{E7755968-CE54-4DCB-982F-63691B2145A9}" destId="{4D087717-8B29-4A26-B769-C61C6EF9CEA3}" srcOrd="21" destOrd="0" presId="urn:microsoft.com/office/officeart/2005/8/layout/vList5"/>
    <dgm:cxn modelId="{A224C535-50E1-4BFF-A379-4A2B660243F4}" type="presParOf" srcId="{E7755968-CE54-4DCB-982F-63691B2145A9}" destId="{5CCA3C46-AF7E-4970-A74B-A4002B70CB82}" srcOrd="22" destOrd="0" presId="urn:microsoft.com/office/officeart/2005/8/layout/vList5"/>
    <dgm:cxn modelId="{99FD5959-6290-4852-96BE-D2FAE2A85A65}" type="presParOf" srcId="{5CCA3C46-AF7E-4970-A74B-A4002B70CB82}" destId="{6CDBC922-1547-4895-8248-35DA5FC81E96}"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70140-DF6B-4560-9FF3-2B4BF098F6F2}">
      <dsp:nvSpPr>
        <dsp:cNvPr id="0" name=""/>
        <dsp:cNvSpPr/>
      </dsp:nvSpPr>
      <dsp:spPr>
        <a:xfrm>
          <a:off x="3218687" y="3034"/>
          <a:ext cx="3621024" cy="42095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b="1" u="sng" kern="1200" dirty="0"/>
            <a:t>Overview</a:t>
          </a:r>
          <a:endParaRPr lang="en-US" sz="1000" u="sng" kern="1200" dirty="0"/>
        </a:p>
      </dsp:txBody>
      <dsp:txXfrm>
        <a:off x="3239236" y="23583"/>
        <a:ext cx="3579926" cy="379854"/>
      </dsp:txXfrm>
    </dsp:sp>
    <dsp:sp modelId="{830532C4-DD38-4683-A2CF-9FE2F6DC2409}">
      <dsp:nvSpPr>
        <dsp:cNvPr id="0" name=""/>
        <dsp:cNvSpPr/>
      </dsp:nvSpPr>
      <dsp:spPr>
        <a:xfrm>
          <a:off x="3218687" y="445034"/>
          <a:ext cx="3621024" cy="42095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b="1" u="sng" kern="1200" dirty="0"/>
            <a:t>Forms</a:t>
          </a:r>
          <a:endParaRPr lang="en-US" sz="1000" u="sng" kern="1200" dirty="0"/>
        </a:p>
      </dsp:txBody>
      <dsp:txXfrm>
        <a:off x="3239236" y="465583"/>
        <a:ext cx="3579926" cy="379854"/>
      </dsp:txXfrm>
    </dsp:sp>
    <dsp:sp modelId="{E6F4037D-6C15-4359-B26F-31C925FA2771}">
      <dsp:nvSpPr>
        <dsp:cNvPr id="0" name=""/>
        <dsp:cNvSpPr/>
      </dsp:nvSpPr>
      <dsp:spPr>
        <a:xfrm>
          <a:off x="3218687" y="887034"/>
          <a:ext cx="3621024" cy="420952"/>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Placement letter</a:t>
          </a:r>
          <a:endParaRPr lang="en-US" sz="1000" kern="1200" dirty="0"/>
        </a:p>
      </dsp:txBody>
      <dsp:txXfrm>
        <a:off x="3239236" y="907583"/>
        <a:ext cx="3579926" cy="379854"/>
      </dsp:txXfrm>
    </dsp:sp>
    <dsp:sp modelId="{C3BD5075-CADE-47B6-ADE5-007CBC779B66}">
      <dsp:nvSpPr>
        <dsp:cNvPr id="0" name=""/>
        <dsp:cNvSpPr/>
      </dsp:nvSpPr>
      <dsp:spPr>
        <a:xfrm>
          <a:off x="3218687" y="1329034"/>
          <a:ext cx="3621024" cy="42095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Placement emails</a:t>
          </a:r>
          <a:endParaRPr lang="en-US" sz="1000" kern="1200" dirty="0"/>
        </a:p>
      </dsp:txBody>
      <dsp:txXfrm>
        <a:off x="3239236" y="1349583"/>
        <a:ext cx="3579926" cy="379854"/>
      </dsp:txXfrm>
    </dsp:sp>
    <dsp:sp modelId="{91C1FE22-127F-4BFE-A400-F52B467BEA1E}">
      <dsp:nvSpPr>
        <dsp:cNvPr id="0" name=""/>
        <dsp:cNvSpPr/>
      </dsp:nvSpPr>
      <dsp:spPr>
        <a:xfrm>
          <a:off x="3218687" y="1771034"/>
          <a:ext cx="3621024" cy="420952"/>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a:t>DBS form</a:t>
          </a:r>
          <a:endParaRPr lang="en-US" sz="1000" kern="1200"/>
        </a:p>
      </dsp:txBody>
      <dsp:txXfrm>
        <a:off x="3239236" y="1791583"/>
        <a:ext cx="3579926" cy="379854"/>
      </dsp:txXfrm>
    </dsp:sp>
    <dsp:sp modelId="{ADD23D61-F5ED-4CE0-A827-54B541343687}">
      <dsp:nvSpPr>
        <dsp:cNvPr id="0" name=""/>
        <dsp:cNvSpPr/>
      </dsp:nvSpPr>
      <dsp:spPr>
        <a:xfrm>
          <a:off x="3218687" y="2213034"/>
          <a:ext cx="3621024" cy="42095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US" sz="1000" b="1" u="sng" kern="1200" dirty="0"/>
            <a:t>Evidence</a:t>
          </a:r>
        </a:p>
      </dsp:txBody>
      <dsp:txXfrm>
        <a:off x="3239236" y="2233583"/>
        <a:ext cx="3579926" cy="379854"/>
      </dsp:txXfrm>
    </dsp:sp>
    <dsp:sp modelId="{3997908D-F68E-4F40-8AE2-2050FC7F241F}">
      <dsp:nvSpPr>
        <dsp:cNvPr id="0" name=""/>
        <dsp:cNvSpPr/>
      </dsp:nvSpPr>
      <dsp:spPr>
        <a:xfrm>
          <a:off x="3218687" y="2655034"/>
          <a:ext cx="3621024" cy="42095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a:t>Reading</a:t>
          </a:r>
          <a:endParaRPr lang="en-US" sz="1000" kern="1200"/>
        </a:p>
      </dsp:txBody>
      <dsp:txXfrm>
        <a:off x="3239236" y="2675583"/>
        <a:ext cx="3579926" cy="379854"/>
      </dsp:txXfrm>
    </dsp:sp>
    <dsp:sp modelId="{06B5613F-0D30-4BD5-9D49-2649BCCA0EB0}">
      <dsp:nvSpPr>
        <dsp:cNvPr id="0" name=""/>
        <dsp:cNvSpPr/>
      </dsp:nvSpPr>
      <dsp:spPr>
        <a:xfrm>
          <a:off x="3218687" y="3097034"/>
          <a:ext cx="3621024" cy="420952"/>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Art</a:t>
          </a:r>
          <a:endParaRPr lang="en-US" sz="1000" kern="1200" dirty="0"/>
        </a:p>
      </dsp:txBody>
      <dsp:txXfrm>
        <a:off x="3239236" y="3117583"/>
        <a:ext cx="3579926" cy="379854"/>
      </dsp:txXfrm>
    </dsp:sp>
    <dsp:sp modelId="{C80FA369-484A-45BC-8207-A953C96DECA6}">
      <dsp:nvSpPr>
        <dsp:cNvPr id="0" name=""/>
        <dsp:cNvSpPr/>
      </dsp:nvSpPr>
      <dsp:spPr>
        <a:xfrm>
          <a:off x="3218687" y="3539034"/>
          <a:ext cx="3621024" cy="42095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Mathematics</a:t>
          </a:r>
        </a:p>
        <a:p>
          <a:pPr marL="0" lvl="0" indent="0" algn="ctr" defTabSz="444500">
            <a:lnSpc>
              <a:spcPct val="90000"/>
            </a:lnSpc>
            <a:spcBef>
              <a:spcPct val="0"/>
            </a:spcBef>
            <a:spcAft>
              <a:spcPct val="35000"/>
            </a:spcAft>
            <a:buNone/>
          </a:pPr>
          <a:endParaRPr lang="en-US" sz="1000" kern="1200" dirty="0"/>
        </a:p>
      </dsp:txBody>
      <dsp:txXfrm>
        <a:off x="3239236" y="3559583"/>
        <a:ext cx="3579926" cy="379854"/>
      </dsp:txXfrm>
    </dsp:sp>
    <dsp:sp modelId="{EC4C4068-42EC-4EE4-94B7-27B7EDA535A1}">
      <dsp:nvSpPr>
        <dsp:cNvPr id="0" name=""/>
        <dsp:cNvSpPr/>
      </dsp:nvSpPr>
      <dsp:spPr>
        <a:xfrm>
          <a:off x="3218687" y="3981034"/>
          <a:ext cx="3621024" cy="420952"/>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Converting measurement</a:t>
          </a:r>
        </a:p>
      </dsp:txBody>
      <dsp:txXfrm>
        <a:off x="3239236" y="4001583"/>
        <a:ext cx="3579926" cy="379854"/>
      </dsp:txXfrm>
    </dsp:sp>
    <dsp:sp modelId="{31065644-6DDF-4986-B5A4-35386165C146}">
      <dsp:nvSpPr>
        <dsp:cNvPr id="0" name=""/>
        <dsp:cNvSpPr/>
      </dsp:nvSpPr>
      <dsp:spPr>
        <a:xfrm>
          <a:off x="3218687" y="4423034"/>
          <a:ext cx="3621024" cy="42095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Explanation text</a:t>
          </a:r>
        </a:p>
      </dsp:txBody>
      <dsp:txXfrm>
        <a:off x="3239236" y="4443583"/>
        <a:ext cx="3579926" cy="379854"/>
      </dsp:txXfrm>
    </dsp:sp>
    <dsp:sp modelId="{6CDBC922-1547-4895-8248-35DA5FC81E96}">
      <dsp:nvSpPr>
        <dsp:cNvPr id="0" name=""/>
        <dsp:cNvSpPr/>
      </dsp:nvSpPr>
      <dsp:spPr>
        <a:xfrm>
          <a:off x="3218687" y="4865034"/>
          <a:ext cx="3621024" cy="42095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US" sz="1000" b="1" u="sng" kern="1200" dirty="0"/>
            <a:t>Reflective</a:t>
          </a:r>
          <a:r>
            <a:rPr lang="en-US" sz="1000" b="1" kern="1200" baseline="0" dirty="0"/>
            <a:t> </a:t>
          </a:r>
          <a:r>
            <a:rPr lang="en-US" sz="1000" b="1" u="sng" kern="1200" baseline="0" dirty="0"/>
            <a:t>account</a:t>
          </a:r>
          <a:endParaRPr lang="en-US" sz="1000" b="1" u="sng" kern="1200" dirty="0"/>
        </a:p>
      </dsp:txBody>
      <dsp:txXfrm>
        <a:off x="3239236" y="4885583"/>
        <a:ext cx="3579926" cy="37985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1C8322F6-1C60-46CF-968C-BC20E470F443}" type="datetimeFigureOut">
              <a:rPr lang="en-US" smtClean="0"/>
              <a:t>4/12/2023</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5EEB83C2-341F-4C28-A243-1C56DDDA54D3}" type="slidenum">
              <a:rPr lang="en-US" smtClean="0"/>
              <a:t>‹#›</a:t>
            </a:fld>
            <a:endParaRPr lang="en-US"/>
          </a:p>
        </p:txBody>
      </p:sp>
    </p:spTree>
    <p:extLst>
      <p:ext uri="{BB962C8B-B14F-4D97-AF65-F5344CB8AC3E}">
        <p14:creationId xmlns:p14="http://schemas.microsoft.com/office/powerpoint/2010/main" val="317865037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8322F6-1C60-46CF-968C-BC20E470F443}" type="datetimeFigureOut">
              <a:rPr lang="en-US" smtClean="0"/>
              <a:t>4/12/2023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821865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1C8322F6-1C60-46CF-968C-BC20E470F443}" type="datetimeFigureOut">
              <a:rPr lang="en-US" smtClean="0"/>
              <a:t>4/12/2023</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66761821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8322F6-1C60-46CF-968C-BC20E470F443}" type="datetimeFigureOut">
              <a:rPr lang="en-US" smtClean="0"/>
              <a:t>4/12/2023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550558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8322F6-1C60-46CF-968C-BC20E470F443}" type="datetimeFigureOut">
              <a:rPr lang="en-US" smtClean="0"/>
              <a:t>4/12/2023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860292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8322F6-1C60-46CF-968C-BC20E470F443}" type="datetimeFigureOut">
              <a:rPr lang="en-US" smtClean="0"/>
              <a:t>4/12/2023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470717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8322F6-1C60-46CF-968C-BC20E470F443}" type="datetimeFigureOut">
              <a:rPr lang="en-US" smtClean="0"/>
              <a:t>4/12/2023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558003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8322F6-1C60-46CF-968C-BC20E470F443}" type="datetimeFigureOut">
              <a:rPr lang="en-US" smtClean="0"/>
              <a:t>4/12/2023</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5EEB83C2-341F-4C28-A243-1C56DDDA54D3}"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31948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C8322F6-1C60-46CF-968C-BC20E470F443}" type="datetimeFigureOut">
              <a:rPr lang="en-US" smtClean="0"/>
              <a:t>4/12/2023</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5EEB83C2-341F-4C28-A243-1C56DDDA54D3}"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93173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948994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473025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322F6-1C60-46CF-968C-BC20E470F443}" type="datetimeFigureOut">
              <a:rPr lang="en-US" smtClean="0"/>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4102674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1C8322F6-1C60-46CF-968C-BC20E470F443}" type="datetimeFigureOut">
              <a:rPr lang="en-US" smtClean="0"/>
              <a:t>4/12/2023</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5EEB83C2-341F-4C28-A243-1C56DDDA54D3}" type="slidenum">
              <a:rPr lang="en-US" smtClean="0"/>
              <a:t>‹#›</a:t>
            </a:fld>
            <a:endParaRPr lang="en-US"/>
          </a:p>
        </p:txBody>
      </p:sp>
    </p:spTree>
    <p:extLst>
      <p:ext uri="{BB962C8B-B14F-4D97-AF65-F5344CB8AC3E}">
        <p14:creationId xmlns:p14="http://schemas.microsoft.com/office/powerpoint/2010/main" val="1216369779"/>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2.xml"/><Relationship Id="rId5" Type="http://schemas.openxmlformats.org/officeDocument/2006/relationships/image" Target="../media/image25.jpg"/><Relationship Id="rId4" Type="http://schemas.openxmlformats.org/officeDocument/2006/relationships/image" Target="../media/image24.jpg"/></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705199F-B36C-414E-A6BB-FABF4D307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Isolated twigs and flowers on a white surface">
            <a:extLst>
              <a:ext uri="{FF2B5EF4-FFF2-40B4-BE49-F238E27FC236}">
                <a16:creationId xmlns:a16="http://schemas.microsoft.com/office/drawing/2014/main" id="{16183A7D-2ACE-E28B-B368-5464FE46D9A6}"/>
              </a:ext>
            </a:extLst>
          </p:cNvPr>
          <p:cNvPicPr>
            <a:picLocks noChangeAspect="1"/>
          </p:cNvPicPr>
          <p:nvPr/>
        </p:nvPicPr>
        <p:blipFill rotWithShape="1">
          <a:blip r:embed="rId2">
            <a:duotone>
              <a:schemeClr val="accent1">
                <a:shade val="45000"/>
                <a:satMod val="135000"/>
              </a:schemeClr>
              <a:prstClr val="white"/>
            </a:duotone>
            <a:alphaModFix amt="75000"/>
          </a:blip>
          <a:srcRect t="19355"/>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4627786-4F60-4021-9795-758641BA1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D90F9405-C7F1-4A15-9D6E-029E64BDB6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F59C2FA-3082-868E-C6A8-D40715522A7B}"/>
              </a:ext>
            </a:extLst>
          </p:cNvPr>
          <p:cNvSpPr>
            <a:spLocks noGrp="1"/>
          </p:cNvSpPr>
          <p:nvPr>
            <p:ph type="ctrTitle"/>
          </p:nvPr>
        </p:nvSpPr>
        <p:spPr>
          <a:xfrm>
            <a:off x="1561708" y="2091263"/>
            <a:ext cx="9068586" cy="2590800"/>
          </a:xfrm>
        </p:spPr>
        <p:txBody>
          <a:bodyPr>
            <a:normAutofit/>
          </a:bodyPr>
          <a:lstStyle/>
          <a:p>
            <a:r>
              <a:rPr lang="en-GB"/>
              <a:t>Education in the workplace</a:t>
            </a:r>
          </a:p>
        </p:txBody>
      </p:sp>
      <p:sp>
        <p:nvSpPr>
          <p:cNvPr id="3" name="Subtitle 2">
            <a:extLst>
              <a:ext uri="{FF2B5EF4-FFF2-40B4-BE49-F238E27FC236}">
                <a16:creationId xmlns:a16="http://schemas.microsoft.com/office/drawing/2014/main" id="{842F41DA-7679-ADCF-941C-4D7E47189E2C}"/>
              </a:ext>
            </a:extLst>
          </p:cNvPr>
          <p:cNvSpPr>
            <a:spLocks noGrp="1"/>
          </p:cNvSpPr>
          <p:nvPr>
            <p:ph type="subTitle" idx="1"/>
          </p:nvPr>
        </p:nvSpPr>
        <p:spPr>
          <a:xfrm>
            <a:off x="1562100" y="4682062"/>
            <a:ext cx="9070848" cy="457201"/>
          </a:xfrm>
        </p:spPr>
        <p:txBody>
          <a:bodyPr>
            <a:normAutofit/>
          </a:bodyPr>
          <a:lstStyle/>
          <a:p>
            <a:pPr>
              <a:spcAft>
                <a:spcPts val="600"/>
              </a:spcAft>
            </a:pPr>
            <a:r>
              <a:rPr lang="en-GB"/>
              <a:t>A reflective portfolio</a:t>
            </a:r>
          </a:p>
        </p:txBody>
      </p:sp>
      <p:sp>
        <p:nvSpPr>
          <p:cNvPr id="15" name="Rectangle 14">
            <a:extLst>
              <a:ext uri="{FF2B5EF4-FFF2-40B4-BE49-F238E27FC236}">
                <a16:creationId xmlns:a16="http://schemas.microsoft.com/office/drawing/2014/main" id="{3A3CBFE3-B3CA-4294-B713-02ED8C9F1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280576F0-D548-4154-ABCA-AF48FBF5E5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ACCC95-7D84-4C2E-9BDB-E109CB84E7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A5FF440-1D03-4653-99A9-E2AD11BB6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2274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77DFB-96C6-5063-4A37-3168D1BFB25D}"/>
              </a:ext>
            </a:extLst>
          </p:cNvPr>
          <p:cNvSpPr>
            <a:spLocks noGrp="1"/>
          </p:cNvSpPr>
          <p:nvPr>
            <p:ph type="title"/>
          </p:nvPr>
        </p:nvSpPr>
        <p:spPr>
          <a:xfrm>
            <a:off x="1066800" y="414670"/>
            <a:ext cx="10058400" cy="739639"/>
          </a:xfrm>
        </p:spPr>
        <p:txBody>
          <a:bodyPr>
            <a:normAutofit fontScale="90000"/>
          </a:bodyPr>
          <a:lstStyle/>
          <a:p>
            <a:pPr algn="ctr"/>
            <a:r>
              <a:rPr lang="en-GB" u="sng" dirty="0"/>
              <a:t>Contents</a:t>
            </a:r>
          </a:p>
        </p:txBody>
      </p:sp>
      <p:graphicFrame>
        <p:nvGraphicFramePr>
          <p:cNvPr id="5" name="Content Placeholder 2">
            <a:extLst>
              <a:ext uri="{FF2B5EF4-FFF2-40B4-BE49-F238E27FC236}">
                <a16:creationId xmlns:a16="http://schemas.microsoft.com/office/drawing/2014/main" id="{5C7082B8-5919-87F6-3385-C80E88839956}"/>
              </a:ext>
            </a:extLst>
          </p:cNvPr>
          <p:cNvGraphicFramePr>
            <a:graphicFrameLocks noGrp="1"/>
          </p:cNvGraphicFramePr>
          <p:nvPr>
            <p:ph idx="1"/>
            <p:extLst>
              <p:ext uri="{D42A27DB-BD31-4B8C-83A1-F6EECF244321}">
                <p14:modId xmlns:p14="http://schemas.microsoft.com/office/powerpoint/2010/main" val="2566024010"/>
              </p:ext>
            </p:extLst>
          </p:nvPr>
        </p:nvGraphicFramePr>
        <p:xfrm>
          <a:off x="1066800" y="1154309"/>
          <a:ext cx="10058400" cy="52890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2041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A9F62-DA9A-945E-E670-683B186853B5}"/>
              </a:ext>
            </a:extLst>
          </p:cNvPr>
          <p:cNvSpPr>
            <a:spLocks noGrp="1"/>
          </p:cNvSpPr>
          <p:nvPr>
            <p:ph type="title"/>
          </p:nvPr>
        </p:nvSpPr>
        <p:spPr/>
        <p:txBody>
          <a:bodyPr>
            <a:normAutofit fontScale="90000"/>
          </a:bodyPr>
          <a:lstStyle/>
          <a:p>
            <a:r>
              <a:rPr lang="en-GB" u="sng" dirty="0"/>
              <a:t>Placement letter</a:t>
            </a:r>
            <a:br>
              <a:rPr lang="en-GB" dirty="0"/>
            </a:br>
            <a:endParaRPr lang="en-GB" dirty="0"/>
          </a:p>
        </p:txBody>
      </p:sp>
      <p:sp>
        <p:nvSpPr>
          <p:cNvPr id="3" name="TextBox 2">
            <a:extLst>
              <a:ext uri="{FF2B5EF4-FFF2-40B4-BE49-F238E27FC236}">
                <a16:creationId xmlns:a16="http://schemas.microsoft.com/office/drawing/2014/main" id="{5B62BE0F-D320-D8E4-B6F0-4C19CF7865B1}"/>
              </a:ext>
            </a:extLst>
          </p:cNvPr>
          <p:cNvSpPr txBox="1"/>
          <p:nvPr/>
        </p:nvSpPr>
        <p:spPr>
          <a:xfrm>
            <a:off x="1212112" y="1648047"/>
            <a:ext cx="9494874" cy="4295553"/>
          </a:xfrm>
          <a:prstGeom prst="rect">
            <a:avLst/>
          </a:prstGeom>
          <a:noFill/>
        </p:spPr>
        <p:txBody>
          <a:bodyPr wrap="square" rtlCol="0">
            <a:spAutoFit/>
          </a:bodyPr>
          <a:lstStyle/>
          <a:p>
            <a:r>
              <a:rPr lang="en-GB" sz="1800">
                <a:effectLst/>
                <a:latin typeface="Calibri" panose="020F0502020204030204" pitchFamily="34" charset="0"/>
                <a:ea typeface="Times New Roman" panose="02020603050405020304" pitchFamily="18" charset="0"/>
              </a:rPr>
              <a:t>Hello,</a:t>
            </a:r>
          </a:p>
          <a:p>
            <a:r>
              <a:rPr lang="en-GB" sz="1800">
                <a:effectLst/>
                <a:latin typeface="Calibri" panose="020F0502020204030204" pitchFamily="34" charset="0"/>
                <a:ea typeface="Times New Roman" panose="02020603050405020304" pitchFamily="18" charset="0"/>
              </a:rPr>
              <a:t>My name is Kaylah Sandberg and I am currently studying Applied Psychology at the Univeristy of Wales, Trinity St David at level 5. As part of our Education in action: work placement module, we are required to undertake the equivalent of a 10-day/80 hours placement within an educational setting. The role would have to be educational, therefore I would have to partake in a form of teaching or demonstrating. </a:t>
            </a:r>
          </a:p>
          <a:p>
            <a:r>
              <a:rPr lang="en-GB" sz="1800">
                <a:effectLst/>
                <a:latin typeface="Calibri" panose="020F0502020204030204" pitchFamily="34" charset="0"/>
                <a:ea typeface="Times New Roman" panose="02020603050405020304" pitchFamily="18" charset="0"/>
              </a:rPr>
              <a:t>I was wondering if you would be interested please? </a:t>
            </a:r>
          </a:p>
          <a:p>
            <a:r>
              <a:rPr lang="en-GB" sz="1800">
                <a:effectLst/>
                <a:latin typeface="Calibri" panose="020F0502020204030204" pitchFamily="34" charset="0"/>
                <a:ea typeface="Times New Roman" panose="02020603050405020304" pitchFamily="18" charset="0"/>
              </a:rPr>
              <a:t>The hours can take place between November and March, and I can get a DBS ASAP if applicable. It will not be an assessed placement, with no visits from tutors, all that is required is the completion of an attendance form. </a:t>
            </a:r>
          </a:p>
          <a:p>
            <a:r>
              <a:rPr lang="en-GB" sz="1800">
                <a:effectLst/>
                <a:latin typeface="Calibri" panose="020F0502020204030204" pitchFamily="34" charset="0"/>
                <a:ea typeface="Times New Roman" panose="02020603050405020304" pitchFamily="18" charset="0"/>
              </a:rPr>
              <a:t>If a placement is agreed, hours can be arranged and the university will email in order to confirm the placement. </a:t>
            </a:r>
          </a:p>
          <a:p>
            <a:r>
              <a:rPr lang="en-GB" sz="1800">
                <a:effectLst/>
                <a:latin typeface="Calibri" panose="020F0502020204030204" pitchFamily="34" charset="0"/>
                <a:ea typeface="Times New Roman" panose="02020603050405020304" pitchFamily="18" charset="0"/>
              </a:rPr>
              <a:t> </a:t>
            </a:r>
          </a:p>
          <a:p>
            <a:r>
              <a:rPr lang="en-GB" sz="1800">
                <a:effectLst/>
                <a:latin typeface="Calibri" panose="020F0502020204030204" pitchFamily="34" charset="0"/>
                <a:ea typeface="Times New Roman" panose="02020603050405020304" pitchFamily="18" charset="0"/>
              </a:rPr>
              <a:t>Many thanks,</a:t>
            </a:r>
          </a:p>
          <a:p>
            <a:r>
              <a:rPr lang="en-GB" sz="1800">
                <a:effectLst/>
                <a:latin typeface="Calibri" panose="020F0502020204030204" pitchFamily="34" charset="0"/>
                <a:ea typeface="Times New Roman" panose="02020603050405020304" pitchFamily="18" charset="0"/>
              </a:rPr>
              <a:t>Kaylah Sandberg</a:t>
            </a:r>
          </a:p>
        </p:txBody>
      </p:sp>
    </p:spTree>
    <p:extLst>
      <p:ext uri="{BB962C8B-B14F-4D97-AF65-F5344CB8AC3E}">
        <p14:creationId xmlns:p14="http://schemas.microsoft.com/office/powerpoint/2010/main" val="3448513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E08E2-5D7F-F9DC-AD69-5CEF891C73D4}"/>
              </a:ext>
            </a:extLst>
          </p:cNvPr>
          <p:cNvSpPr>
            <a:spLocks noGrp="1"/>
          </p:cNvSpPr>
          <p:nvPr>
            <p:ph type="title"/>
          </p:nvPr>
        </p:nvSpPr>
        <p:spPr>
          <a:xfrm>
            <a:off x="1066800" y="642594"/>
            <a:ext cx="10058400" cy="835332"/>
          </a:xfrm>
        </p:spPr>
        <p:txBody>
          <a:bodyPr/>
          <a:lstStyle/>
          <a:p>
            <a:r>
              <a:rPr lang="en-GB" u="sng" dirty="0"/>
              <a:t>Placement emails</a:t>
            </a:r>
          </a:p>
        </p:txBody>
      </p:sp>
      <p:pic>
        <p:nvPicPr>
          <p:cNvPr id="4" name="Picture 3" descr="Graphical user interface, text, application, email&#10;&#10;Description automatically generated">
            <a:extLst>
              <a:ext uri="{FF2B5EF4-FFF2-40B4-BE49-F238E27FC236}">
                <a16:creationId xmlns:a16="http://schemas.microsoft.com/office/drawing/2014/main" id="{5FD0084A-7CED-84DD-397E-87CC3914F17B}"/>
              </a:ext>
            </a:extLst>
          </p:cNvPr>
          <p:cNvPicPr>
            <a:picLocks noChangeAspect="1"/>
          </p:cNvPicPr>
          <p:nvPr/>
        </p:nvPicPr>
        <p:blipFill rotWithShape="1">
          <a:blip r:embed="rId2">
            <a:extLst>
              <a:ext uri="{28A0092B-C50C-407E-A947-70E740481C1C}">
                <a14:useLocalDpi xmlns:a14="http://schemas.microsoft.com/office/drawing/2010/main" val="0"/>
              </a:ext>
            </a:extLst>
          </a:blip>
          <a:srcRect t="36522" b="1968"/>
          <a:stretch/>
        </p:blipFill>
        <p:spPr>
          <a:xfrm>
            <a:off x="457201" y="1477926"/>
            <a:ext cx="5327092" cy="1701210"/>
          </a:xfrm>
          <a:prstGeom prst="rect">
            <a:avLst/>
          </a:prstGeom>
        </p:spPr>
      </p:pic>
      <p:pic>
        <p:nvPicPr>
          <p:cNvPr id="13" name="Picture 12" descr="Graphical user interface, text, application, letter, email&#10;&#10;Description automatically generated">
            <a:extLst>
              <a:ext uri="{FF2B5EF4-FFF2-40B4-BE49-F238E27FC236}">
                <a16:creationId xmlns:a16="http://schemas.microsoft.com/office/drawing/2014/main" id="{6A4E2DA9-28BF-D673-EF93-66488DCF559B}"/>
              </a:ext>
            </a:extLst>
          </p:cNvPr>
          <p:cNvPicPr>
            <a:picLocks noChangeAspect="1"/>
          </p:cNvPicPr>
          <p:nvPr/>
        </p:nvPicPr>
        <p:blipFill rotWithShape="1">
          <a:blip r:embed="rId3">
            <a:extLst>
              <a:ext uri="{28A0092B-C50C-407E-A947-70E740481C1C}">
                <a14:useLocalDpi xmlns:a14="http://schemas.microsoft.com/office/drawing/2010/main" val="0"/>
              </a:ext>
            </a:extLst>
          </a:blip>
          <a:srcRect t="82983"/>
          <a:stretch/>
        </p:blipFill>
        <p:spPr>
          <a:xfrm>
            <a:off x="4841400" y="3378157"/>
            <a:ext cx="6953607" cy="835332"/>
          </a:xfrm>
          <a:prstGeom prst="rect">
            <a:avLst/>
          </a:prstGeom>
        </p:spPr>
      </p:pic>
      <p:pic>
        <p:nvPicPr>
          <p:cNvPr id="15" name="Picture 14" descr="Graphical user interface, text, application, letter, email&#10;&#10;Description automatically generated">
            <a:extLst>
              <a:ext uri="{FF2B5EF4-FFF2-40B4-BE49-F238E27FC236}">
                <a16:creationId xmlns:a16="http://schemas.microsoft.com/office/drawing/2014/main" id="{004E3EB0-37E0-12D8-D5D6-2AD3DF0B3731}"/>
              </a:ext>
            </a:extLst>
          </p:cNvPr>
          <p:cNvPicPr>
            <a:picLocks noChangeAspect="1"/>
          </p:cNvPicPr>
          <p:nvPr/>
        </p:nvPicPr>
        <p:blipFill rotWithShape="1">
          <a:blip r:embed="rId3">
            <a:extLst>
              <a:ext uri="{28A0092B-C50C-407E-A947-70E740481C1C}">
                <a14:useLocalDpi xmlns:a14="http://schemas.microsoft.com/office/drawing/2010/main" val="0"/>
              </a:ext>
            </a:extLst>
          </a:blip>
          <a:srcRect t="19568" b="41011"/>
          <a:stretch/>
        </p:blipFill>
        <p:spPr>
          <a:xfrm>
            <a:off x="457201" y="4412511"/>
            <a:ext cx="6953607" cy="1935126"/>
          </a:xfrm>
          <a:prstGeom prst="rect">
            <a:avLst/>
          </a:prstGeom>
        </p:spPr>
      </p:pic>
    </p:spTree>
    <p:extLst>
      <p:ext uri="{BB962C8B-B14F-4D97-AF65-F5344CB8AC3E}">
        <p14:creationId xmlns:p14="http://schemas.microsoft.com/office/powerpoint/2010/main" val="202469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DA673D-C28A-73DB-BE5C-801C3FD368FA}"/>
              </a:ext>
            </a:extLst>
          </p:cNvPr>
          <p:cNvPicPr>
            <a:picLocks noChangeAspect="1"/>
          </p:cNvPicPr>
          <p:nvPr/>
        </p:nvPicPr>
        <p:blipFill>
          <a:blip r:embed="rId2"/>
          <a:stretch>
            <a:fillRect/>
          </a:stretch>
        </p:blipFill>
        <p:spPr>
          <a:xfrm>
            <a:off x="403528" y="338060"/>
            <a:ext cx="6834208" cy="3090940"/>
          </a:xfrm>
          <a:prstGeom prst="rect">
            <a:avLst/>
          </a:prstGeom>
        </p:spPr>
      </p:pic>
      <p:pic>
        <p:nvPicPr>
          <p:cNvPr id="6" name="Picture 5" descr="Graphical user interface, text, application, letter, email&#10;&#10;Description automatically generated">
            <a:extLst>
              <a:ext uri="{FF2B5EF4-FFF2-40B4-BE49-F238E27FC236}">
                <a16:creationId xmlns:a16="http://schemas.microsoft.com/office/drawing/2014/main" id="{8B656A65-B544-7F17-60B9-864B3B55855E}"/>
              </a:ext>
            </a:extLst>
          </p:cNvPr>
          <p:cNvPicPr>
            <a:picLocks noChangeAspect="1"/>
          </p:cNvPicPr>
          <p:nvPr/>
        </p:nvPicPr>
        <p:blipFill rotWithShape="1">
          <a:blip r:embed="rId3">
            <a:extLst>
              <a:ext uri="{28A0092B-C50C-407E-A947-70E740481C1C}">
                <a14:useLocalDpi xmlns:a14="http://schemas.microsoft.com/office/drawing/2010/main" val="0"/>
              </a:ext>
            </a:extLst>
          </a:blip>
          <a:srcRect t="51612"/>
          <a:stretch/>
        </p:blipFill>
        <p:spPr>
          <a:xfrm>
            <a:off x="4955852" y="3519377"/>
            <a:ext cx="6788499" cy="2393708"/>
          </a:xfrm>
          <a:prstGeom prst="rect">
            <a:avLst/>
          </a:prstGeom>
        </p:spPr>
      </p:pic>
    </p:spTree>
    <p:extLst>
      <p:ext uri="{BB962C8B-B14F-4D97-AF65-F5344CB8AC3E}">
        <p14:creationId xmlns:p14="http://schemas.microsoft.com/office/powerpoint/2010/main" val="3768521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 letter, email&#10;&#10;Description automatically generated">
            <a:extLst>
              <a:ext uri="{FF2B5EF4-FFF2-40B4-BE49-F238E27FC236}">
                <a16:creationId xmlns:a16="http://schemas.microsoft.com/office/drawing/2014/main" id="{7A1B6B91-44FC-915E-E609-81FBB10FB8D9}"/>
              </a:ext>
            </a:extLst>
          </p:cNvPr>
          <p:cNvPicPr>
            <a:picLocks noChangeAspect="1"/>
          </p:cNvPicPr>
          <p:nvPr/>
        </p:nvPicPr>
        <p:blipFill rotWithShape="1">
          <a:blip r:embed="rId2">
            <a:extLst>
              <a:ext uri="{28A0092B-C50C-407E-A947-70E740481C1C}">
                <a14:useLocalDpi xmlns:a14="http://schemas.microsoft.com/office/drawing/2010/main" val="0"/>
              </a:ext>
            </a:extLst>
          </a:blip>
          <a:srcRect l="1096" t="11206" r="-1096" b="68376"/>
          <a:stretch/>
        </p:blipFill>
        <p:spPr>
          <a:xfrm>
            <a:off x="479545" y="457199"/>
            <a:ext cx="6788499" cy="1010093"/>
          </a:xfrm>
          <a:prstGeom prst="rect">
            <a:avLst/>
          </a:prstGeom>
        </p:spPr>
      </p:pic>
      <p:pic>
        <p:nvPicPr>
          <p:cNvPr id="5" name="Picture 4" descr="A screenshot of a computer&#10;&#10;Description automatically generated with medium confidence">
            <a:extLst>
              <a:ext uri="{FF2B5EF4-FFF2-40B4-BE49-F238E27FC236}">
                <a16:creationId xmlns:a16="http://schemas.microsoft.com/office/drawing/2014/main" id="{73CA8288-3198-DFA2-8394-8CFCB6C9654C}"/>
              </a:ext>
            </a:extLst>
          </p:cNvPr>
          <p:cNvPicPr>
            <a:picLocks noChangeAspect="1"/>
          </p:cNvPicPr>
          <p:nvPr/>
        </p:nvPicPr>
        <p:blipFill rotWithShape="1">
          <a:blip r:embed="rId3">
            <a:extLst>
              <a:ext uri="{28A0092B-C50C-407E-A947-70E740481C1C}">
                <a14:useLocalDpi xmlns:a14="http://schemas.microsoft.com/office/drawing/2010/main" val="0"/>
              </a:ext>
            </a:extLst>
          </a:blip>
          <a:srcRect b="14763"/>
          <a:stretch/>
        </p:blipFill>
        <p:spPr>
          <a:xfrm>
            <a:off x="4849819" y="1677672"/>
            <a:ext cx="6915505" cy="1916134"/>
          </a:xfrm>
          <a:prstGeom prst="rect">
            <a:avLst/>
          </a:prstGeom>
        </p:spPr>
      </p:pic>
      <p:pic>
        <p:nvPicPr>
          <p:cNvPr id="7" name="Picture 6" descr="Graphical user interface, text, application, email&#10;&#10;Description automatically generated">
            <a:extLst>
              <a:ext uri="{FF2B5EF4-FFF2-40B4-BE49-F238E27FC236}">
                <a16:creationId xmlns:a16="http://schemas.microsoft.com/office/drawing/2014/main" id="{41A30E7A-8F96-E323-B381-528267B7E468}"/>
              </a:ext>
            </a:extLst>
          </p:cNvPr>
          <p:cNvPicPr>
            <a:picLocks noChangeAspect="1"/>
          </p:cNvPicPr>
          <p:nvPr/>
        </p:nvPicPr>
        <p:blipFill rotWithShape="1">
          <a:blip r:embed="rId4">
            <a:extLst>
              <a:ext uri="{28A0092B-C50C-407E-A947-70E740481C1C}">
                <a14:useLocalDpi xmlns:a14="http://schemas.microsoft.com/office/drawing/2010/main" val="0"/>
              </a:ext>
            </a:extLst>
          </a:blip>
          <a:srcRect t="75616"/>
          <a:stretch/>
        </p:blipFill>
        <p:spPr>
          <a:xfrm>
            <a:off x="479545" y="3804186"/>
            <a:ext cx="6801200" cy="905856"/>
          </a:xfrm>
          <a:prstGeom prst="rect">
            <a:avLst/>
          </a:prstGeom>
        </p:spPr>
      </p:pic>
      <p:pic>
        <p:nvPicPr>
          <p:cNvPr id="9" name="Picture 8" descr="Graphical user interface, text, application, email&#10;&#10;Description automatically generated">
            <a:extLst>
              <a:ext uri="{FF2B5EF4-FFF2-40B4-BE49-F238E27FC236}">
                <a16:creationId xmlns:a16="http://schemas.microsoft.com/office/drawing/2014/main" id="{6BCFF8EB-C19C-797B-4209-F5F1F6FF6774}"/>
              </a:ext>
            </a:extLst>
          </p:cNvPr>
          <p:cNvPicPr>
            <a:picLocks noChangeAspect="1"/>
          </p:cNvPicPr>
          <p:nvPr/>
        </p:nvPicPr>
        <p:blipFill rotWithShape="1">
          <a:blip r:embed="rId4">
            <a:extLst>
              <a:ext uri="{28A0092B-C50C-407E-A947-70E740481C1C}">
                <a14:useLocalDpi xmlns:a14="http://schemas.microsoft.com/office/drawing/2010/main" val="0"/>
              </a:ext>
            </a:extLst>
          </a:blip>
          <a:srcRect t="2857" b="57585"/>
          <a:stretch/>
        </p:blipFill>
        <p:spPr>
          <a:xfrm>
            <a:off x="4964124" y="4920422"/>
            <a:ext cx="6801200" cy="1469566"/>
          </a:xfrm>
          <a:prstGeom prst="rect">
            <a:avLst/>
          </a:prstGeom>
        </p:spPr>
      </p:pic>
    </p:spTree>
    <p:extLst>
      <p:ext uri="{BB962C8B-B14F-4D97-AF65-F5344CB8AC3E}">
        <p14:creationId xmlns:p14="http://schemas.microsoft.com/office/powerpoint/2010/main" val="3859124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5D6631-F74B-410E-B60D-7C97D6D77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6F300CB1-0412-47A2-BA30-07135C98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5" name="Rectangle 14">
            <a:extLst>
              <a:ext uri="{FF2B5EF4-FFF2-40B4-BE49-F238E27FC236}">
                <a16:creationId xmlns:a16="http://schemas.microsoft.com/office/drawing/2014/main" id="{C1AC820A-F7A7-46F3-933A-2CCC7201D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7" name="Rectangle 16">
            <a:extLst>
              <a:ext uri="{FF2B5EF4-FFF2-40B4-BE49-F238E27FC236}">
                <a16:creationId xmlns:a16="http://schemas.microsoft.com/office/drawing/2014/main" id="{8DAFCA3D-277C-4C06-BC17-5108F3A70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 name="Group 18">
            <a:extLst>
              <a:ext uri="{FF2B5EF4-FFF2-40B4-BE49-F238E27FC236}">
                <a16:creationId xmlns:a16="http://schemas.microsoft.com/office/drawing/2014/main" id="{5457DF47-900A-447E-9B61-2B94B7495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0" name="Straight Connector 19">
              <a:extLst>
                <a:ext uri="{FF2B5EF4-FFF2-40B4-BE49-F238E27FC236}">
                  <a16:creationId xmlns:a16="http://schemas.microsoft.com/office/drawing/2014/main" id="{84772325-EEFF-4BA8-841C-29A78A2E4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D3094C5-7785-41DD-B095-217D26651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3CF66E-289D-4AB8-85D9-C0B9AE18B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B9C2A5F9-5708-4B7B-B9FD-43A7A45C74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Rectangle 25">
            <a:extLst>
              <a:ext uri="{FF2B5EF4-FFF2-40B4-BE49-F238E27FC236}">
                <a16:creationId xmlns:a16="http://schemas.microsoft.com/office/drawing/2014/main" id="{BDAD8D77-7284-40C4-9E66-7493AE263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6" name="Picture 5" descr="A picture containing text, furniture&#10;&#10;Description automatically generated">
            <a:extLst>
              <a:ext uri="{FF2B5EF4-FFF2-40B4-BE49-F238E27FC236}">
                <a16:creationId xmlns:a16="http://schemas.microsoft.com/office/drawing/2014/main" id="{9396C1B9-8202-F727-8B86-0594F4EB54AC}"/>
              </a:ext>
            </a:extLst>
          </p:cNvPr>
          <p:cNvPicPr>
            <a:picLocks noChangeAspect="1"/>
          </p:cNvPicPr>
          <p:nvPr/>
        </p:nvPicPr>
        <p:blipFill rotWithShape="1">
          <a:blip r:embed="rId3">
            <a:extLst>
              <a:ext uri="{28A0092B-C50C-407E-A947-70E740481C1C}">
                <a14:useLocalDpi xmlns:a14="http://schemas.microsoft.com/office/drawing/2010/main" val="0"/>
              </a:ext>
            </a:extLst>
          </a:blip>
          <a:srcRect l="3034" r="-1" b="-1"/>
          <a:stretch/>
        </p:blipFill>
        <p:spPr>
          <a:xfrm rot="5400000">
            <a:off x="6176268" y="841228"/>
            <a:ext cx="5614416" cy="5175546"/>
          </a:xfrm>
          <a:prstGeom prst="rect">
            <a:avLst/>
          </a:prstGeom>
        </p:spPr>
      </p:pic>
      <p:sp>
        <p:nvSpPr>
          <p:cNvPr id="28" name="Rectangle 27">
            <a:extLst>
              <a:ext uri="{FF2B5EF4-FFF2-40B4-BE49-F238E27FC236}">
                <a16:creationId xmlns:a16="http://schemas.microsoft.com/office/drawing/2014/main" id="{DD9A0A0E-7739-499C-99E3-868536005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5439A979-7E35-956C-ADFB-F58F884FF82E}"/>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6000" u="sng" cap="all" spc="-100"/>
              <a:t>Enhanced DBS form</a:t>
            </a:r>
          </a:p>
        </p:txBody>
      </p:sp>
      <p:sp>
        <p:nvSpPr>
          <p:cNvPr id="30" name="Rectangle 29">
            <a:extLst>
              <a:ext uri="{FF2B5EF4-FFF2-40B4-BE49-F238E27FC236}">
                <a16:creationId xmlns:a16="http://schemas.microsoft.com/office/drawing/2014/main" id="{AE2D2326-C7DB-4AE1-99C1-26C84960EA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2" name="Straight Connector 31">
            <a:extLst>
              <a:ext uri="{FF2B5EF4-FFF2-40B4-BE49-F238E27FC236}">
                <a16:creationId xmlns:a16="http://schemas.microsoft.com/office/drawing/2014/main" id="{5078A7E5-4A00-40D0-8FDB-C5F18D8F7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F2F166C-17B6-4CFB-B664-825C2F23D6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083AB728-7A51-45DA-A417-B2B5FAED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8714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AE5F1-11DB-DDAD-19C3-3D5DE1DBD93D}"/>
              </a:ext>
            </a:extLst>
          </p:cNvPr>
          <p:cNvSpPr>
            <a:spLocks noGrp="1"/>
          </p:cNvSpPr>
          <p:nvPr>
            <p:ph type="title"/>
          </p:nvPr>
        </p:nvSpPr>
        <p:spPr>
          <a:xfrm>
            <a:off x="868680" y="642593"/>
            <a:ext cx="6281928" cy="1744183"/>
          </a:xfrm>
        </p:spPr>
        <p:txBody>
          <a:bodyPr>
            <a:normAutofit/>
          </a:bodyPr>
          <a:lstStyle/>
          <a:p>
            <a:r>
              <a:rPr lang="en-GB" dirty="0"/>
              <a:t>Overview</a:t>
            </a:r>
          </a:p>
        </p:txBody>
      </p:sp>
      <p:sp>
        <p:nvSpPr>
          <p:cNvPr id="11" name="Content Placeholder 10">
            <a:extLst>
              <a:ext uri="{FF2B5EF4-FFF2-40B4-BE49-F238E27FC236}">
                <a16:creationId xmlns:a16="http://schemas.microsoft.com/office/drawing/2014/main" id="{C27EC795-9A0B-3D57-EC52-CEF3FCB8709C}"/>
              </a:ext>
            </a:extLst>
          </p:cNvPr>
          <p:cNvSpPr>
            <a:spLocks noGrp="1"/>
          </p:cNvSpPr>
          <p:nvPr>
            <p:ph sz="quarter" idx="13"/>
          </p:nvPr>
        </p:nvSpPr>
        <p:spPr>
          <a:xfrm>
            <a:off x="868680" y="2386584"/>
            <a:ext cx="6281928" cy="3648456"/>
          </a:xfrm>
        </p:spPr>
        <p:txBody>
          <a:bodyPr>
            <a:normAutofit/>
          </a:bodyPr>
          <a:lstStyle/>
          <a:p>
            <a:pPr marL="0" indent="0">
              <a:buNone/>
            </a:pPr>
            <a:r>
              <a:rPr lang="en-GB" sz="2400" dirty="0"/>
              <a:t>This portfolio highlights my experience during a ten-day placement within a primary school in Carmarthenshire. During this time I was placed between two year 5 classrooms with the role of assisting the pupils with their work.</a:t>
            </a:r>
          </a:p>
        </p:txBody>
      </p:sp>
      <p:pic>
        <p:nvPicPr>
          <p:cNvPr id="9" name="Graphic 8" descr="Classroom with whiteboard and alphabet">
            <a:extLst>
              <a:ext uri="{FF2B5EF4-FFF2-40B4-BE49-F238E27FC236}">
                <a16:creationId xmlns:a16="http://schemas.microsoft.com/office/drawing/2014/main" id="{2A5D9B07-B0FB-9683-EC6C-3C96120730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19528" y="2496172"/>
            <a:ext cx="3318836" cy="1866845"/>
          </a:xfrm>
          <a:prstGeom prst="rect">
            <a:avLst/>
          </a:prstGeom>
        </p:spPr>
      </p:pic>
    </p:spTree>
    <p:extLst>
      <p:ext uri="{BB962C8B-B14F-4D97-AF65-F5344CB8AC3E}">
        <p14:creationId xmlns:p14="http://schemas.microsoft.com/office/powerpoint/2010/main" val="1177916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A1406-7A90-F80D-F888-BCD016C0C0F0}"/>
              </a:ext>
            </a:extLst>
          </p:cNvPr>
          <p:cNvSpPr>
            <a:spLocks noGrp="1"/>
          </p:cNvSpPr>
          <p:nvPr>
            <p:ph type="title"/>
          </p:nvPr>
        </p:nvSpPr>
        <p:spPr>
          <a:xfrm>
            <a:off x="3295650" y="382257"/>
            <a:ext cx="5600700" cy="881406"/>
          </a:xfrm>
        </p:spPr>
        <p:txBody>
          <a:bodyPr/>
          <a:lstStyle/>
          <a:p>
            <a:pPr algn="ctr"/>
            <a:r>
              <a:rPr lang="en-GB" dirty="0"/>
              <a:t>Evidence </a:t>
            </a:r>
          </a:p>
        </p:txBody>
      </p:sp>
      <p:sp>
        <p:nvSpPr>
          <p:cNvPr id="3" name="Content Placeholder 2">
            <a:extLst>
              <a:ext uri="{FF2B5EF4-FFF2-40B4-BE49-F238E27FC236}">
                <a16:creationId xmlns:a16="http://schemas.microsoft.com/office/drawing/2014/main" id="{F16E9C89-DE15-8288-B33C-6079B744F871}"/>
              </a:ext>
            </a:extLst>
          </p:cNvPr>
          <p:cNvSpPr>
            <a:spLocks noGrp="1"/>
          </p:cNvSpPr>
          <p:nvPr>
            <p:ph idx="1"/>
          </p:nvPr>
        </p:nvSpPr>
        <p:spPr>
          <a:xfrm>
            <a:off x="1066800" y="1838960"/>
            <a:ext cx="5457825" cy="4196080"/>
          </a:xfrm>
        </p:spPr>
        <p:txBody>
          <a:bodyPr/>
          <a:lstStyle/>
          <a:p>
            <a:pPr marL="0" indent="0">
              <a:buNone/>
            </a:pPr>
            <a:r>
              <a:rPr lang="en-GB" dirty="0"/>
              <a:t>Each week, the children within the classes are required to read to their teacher at least once, however, during my time at the school, this task was usually given to me as the teachers were struggling to fit in within lessons. My task was to listen to the children read their books and guide them when they struggled with words. Some days I struggled with this as all the children were on different stages and I had no prior experience with teaching children how to read. To overcome this, I googled the best way to help nine-ten years old to read words, as the main problem was some children not being able to read a word they had not seen before. </a:t>
            </a:r>
          </a:p>
        </p:txBody>
      </p:sp>
      <p:sp>
        <p:nvSpPr>
          <p:cNvPr id="4" name="TextBox 3">
            <a:extLst>
              <a:ext uri="{FF2B5EF4-FFF2-40B4-BE49-F238E27FC236}">
                <a16:creationId xmlns:a16="http://schemas.microsoft.com/office/drawing/2014/main" id="{96565B1C-4E2E-8135-2183-38C36787EC05}"/>
              </a:ext>
            </a:extLst>
          </p:cNvPr>
          <p:cNvSpPr txBox="1"/>
          <p:nvPr/>
        </p:nvSpPr>
        <p:spPr>
          <a:xfrm>
            <a:off x="1066800" y="1263663"/>
            <a:ext cx="4000500" cy="461665"/>
          </a:xfrm>
          <a:prstGeom prst="rect">
            <a:avLst/>
          </a:prstGeom>
          <a:noFill/>
        </p:spPr>
        <p:txBody>
          <a:bodyPr wrap="square" rtlCol="0">
            <a:spAutoFit/>
          </a:bodyPr>
          <a:lstStyle/>
          <a:p>
            <a:r>
              <a:rPr lang="en-GB" sz="2400" dirty="0"/>
              <a:t>1. Reading task</a:t>
            </a:r>
          </a:p>
        </p:txBody>
      </p:sp>
      <p:pic>
        <p:nvPicPr>
          <p:cNvPr id="6" name="Picture 5" descr="A picture containing text&#10;&#10;Description automatically generated">
            <a:extLst>
              <a:ext uri="{FF2B5EF4-FFF2-40B4-BE49-F238E27FC236}">
                <a16:creationId xmlns:a16="http://schemas.microsoft.com/office/drawing/2014/main" id="{E259582B-3B7E-4E8A-E30A-4016693DED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6684" y="1242831"/>
            <a:ext cx="1639627" cy="2186169"/>
          </a:xfrm>
          <a:prstGeom prst="rect">
            <a:avLst/>
          </a:prstGeom>
        </p:spPr>
      </p:pic>
      <p:pic>
        <p:nvPicPr>
          <p:cNvPr id="8" name="Picture 7" descr="Text, letter&#10;&#10;Description automatically generated">
            <a:extLst>
              <a:ext uri="{FF2B5EF4-FFF2-40B4-BE49-F238E27FC236}">
                <a16:creationId xmlns:a16="http://schemas.microsoft.com/office/drawing/2014/main" id="{41982407-E93E-4A1F-C6C7-9C9B7E180562}"/>
              </a:ext>
            </a:extLst>
          </p:cNvPr>
          <p:cNvPicPr>
            <a:picLocks noChangeAspect="1"/>
          </p:cNvPicPr>
          <p:nvPr/>
        </p:nvPicPr>
        <p:blipFill rotWithShape="1">
          <a:blip r:embed="rId3">
            <a:extLst>
              <a:ext uri="{28A0092B-C50C-407E-A947-70E740481C1C}">
                <a14:useLocalDpi xmlns:a14="http://schemas.microsoft.com/office/drawing/2010/main" val="0"/>
              </a:ext>
            </a:extLst>
          </a:blip>
          <a:srcRect l="16961" t="4405" r="2092" b="15838"/>
          <a:stretch/>
        </p:blipFill>
        <p:spPr>
          <a:xfrm>
            <a:off x="9028370" y="2644886"/>
            <a:ext cx="2604975" cy="1925008"/>
          </a:xfrm>
          <a:prstGeom prst="rect">
            <a:avLst/>
          </a:prstGeom>
        </p:spPr>
      </p:pic>
      <p:pic>
        <p:nvPicPr>
          <p:cNvPr id="10" name="Picture 9" descr="Text, letter&#10;&#10;Description automatically generated">
            <a:extLst>
              <a:ext uri="{FF2B5EF4-FFF2-40B4-BE49-F238E27FC236}">
                <a16:creationId xmlns:a16="http://schemas.microsoft.com/office/drawing/2014/main" id="{90E7902D-A4F0-F1CB-635A-F30B58B18F0A}"/>
              </a:ext>
            </a:extLst>
          </p:cNvPr>
          <p:cNvPicPr>
            <a:picLocks noChangeAspect="1"/>
          </p:cNvPicPr>
          <p:nvPr/>
        </p:nvPicPr>
        <p:blipFill rotWithShape="1">
          <a:blip r:embed="rId4">
            <a:extLst>
              <a:ext uri="{28A0092B-C50C-407E-A947-70E740481C1C}">
                <a14:useLocalDpi xmlns:a14="http://schemas.microsoft.com/office/drawing/2010/main" val="0"/>
              </a:ext>
            </a:extLst>
          </a:blip>
          <a:srcRect t="8285"/>
          <a:stretch/>
        </p:blipFill>
        <p:spPr>
          <a:xfrm>
            <a:off x="6923566" y="4193666"/>
            <a:ext cx="1850507" cy="2262923"/>
          </a:xfrm>
          <a:prstGeom prst="rect">
            <a:avLst/>
          </a:prstGeom>
        </p:spPr>
      </p:pic>
    </p:spTree>
    <p:extLst>
      <p:ext uri="{BB962C8B-B14F-4D97-AF65-F5344CB8AC3E}">
        <p14:creationId xmlns:p14="http://schemas.microsoft.com/office/powerpoint/2010/main" val="139870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AEBBD-75FE-232C-6F82-AC820B206AA7}"/>
              </a:ext>
            </a:extLst>
          </p:cNvPr>
          <p:cNvSpPr>
            <a:spLocks noGrp="1"/>
          </p:cNvSpPr>
          <p:nvPr>
            <p:ph type="title"/>
          </p:nvPr>
        </p:nvSpPr>
        <p:spPr>
          <a:xfrm>
            <a:off x="4653280" y="351777"/>
            <a:ext cx="3108960" cy="942366"/>
          </a:xfrm>
        </p:spPr>
        <p:txBody>
          <a:bodyPr/>
          <a:lstStyle/>
          <a:p>
            <a:r>
              <a:rPr lang="en-GB" dirty="0"/>
              <a:t>Evidence </a:t>
            </a:r>
          </a:p>
        </p:txBody>
      </p:sp>
      <p:sp>
        <p:nvSpPr>
          <p:cNvPr id="3" name="Content Placeholder 2">
            <a:extLst>
              <a:ext uri="{FF2B5EF4-FFF2-40B4-BE49-F238E27FC236}">
                <a16:creationId xmlns:a16="http://schemas.microsoft.com/office/drawing/2014/main" id="{DBEE7D42-10F8-DC46-76B4-A3008D2AF371}"/>
              </a:ext>
            </a:extLst>
          </p:cNvPr>
          <p:cNvSpPr>
            <a:spLocks noGrp="1"/>
          </p:cNvSpPr>
          <p:nvPr>
            <p:ph idx="1"/>
          </p:nvPr>
        </p:nvSpPr>
        <p:spPr>
          <a:xfrm>
            <a:off x="1066800" y="3872833"/>
            <a:ext cx="10058400" cy="2458720"/>
          </a:xfrm>
        </p:spPr>
        <p:txBody>
          <a:bodyPr/>
          <a:lstStyle/>
          <a:p>
            <a:pPr marL="0" indent="0">
              <a:buNone/>
            </a:pPr>
            <a:r>
              <a:rPr lang="en-GB" dirty="0"/>
              <a:t>As part of the children’s art class, they had to paper mâché balloons, which once dried they would cut in half, paint and turn into a coracle. My task was to assist the children in the paper mâché outside. This task was incredibly stressful, as the paper kept flying away and some of the children took it as an opportunity to mess around out of the view of the teacher. However, I told them that I would give them three warnings, and once they have been reached they would have to return inside and explain to the teacher why they have been sent back in. Fortunately, this method seemed to work and none of the children messed around excessively. </a:t>
            </a:r>
          </a:p>
        </p:txBody>
      </p:sp>
      <p:sp>
        <p:nvSpPr>
          <p:cNvPr id="5" name="TextBox 4">
            <a:extLst>
              <a:ext uri="{FF2B5EF4-FFF2-40B4-BE49-F238E27FC236}">
                <a16:creationId xmlns:a16="http://schemas.microsoft.com/office/drawing/2014/main" id="{EE141DBD-5DB4-80D5-E638-2F7EA0C4ECF7}"/>
              </a:ext>
            </a:extLst>
          </p:cNvPr>
          <p:cNvSpPr txBox="1"/>
          <p:nvPr/>
        </p:nvSpPr>
        <p:spPr>
          <a:xfrm>
            <a:off x="1066800" y="1294143"/>
            <a:ext cx="3495040" cy="461665"/>
          </a:xfrm>
          <a:prstGeom prst="rect">
            <a:avLst/>
          </a:prstGeom>
          <a:noFill/>
        </p:spPr>
        <p:txBody>
          <a:bodyPr wrap="square" rtlCol="0">
            <a:spAutoFit/>
          </a:bodyPr>
          <a:lstStyle/>
          <a:p>
            <a:r>
              <a:rPr lang="en-GB" sz="2400" dirty="0"/>
              <a:t>2. Art task</a:t>
            </a:r>
          </a:p>
        </p:txBody>
      </p:sp>
      <p:pic>
        <p:nvPicPr>
          <p:cNvPr id="7" name="Picture 6" descr="A group of balloons from a ceiling&#10;&#10;Description automatically generated with low confidence">
            <a:extLst>
              <a:ext uri="{FF2B5EF4-FFF2-40B4-BE49-F238E27FC236}">
                <a16:creationId xmlns:a16="http://schemas.microsoft.com/office/drawing/2014/main" id="{773793E8-327A-14BB-F700-9E1F054EE83B}"/>
              </a:ext>
            </a:extLst>
          </p:cNvPr>
          <p:cNvPicPr>
            <a:picLocks noChangeAspect="1"/>
          </p:cNvPicPr>
          <p:nvPr/>
        </p:nvPicPr>
        <p:blipFill rotWithShape="1">
          <a:blip r:embed="rId2">
            <a:extLst>
              <a:ext uri="{28A0092B-C50C-407E-A947-70E740481C1C}">
                <a14:useLocalDpi xmlns:a14="http://schemas.microsoft.com/office/drawing/2010/main" val="0"/>
              </a:ext>
            </a:extLst>
          </a:blip>
          <a:srcRect l="15452" t="25953" b="38129"/>
          <a:stretch/>
        </p:blipFill>
        <p:spPr>
          <a:xfrm>
            <a:off x="1066800" y="1983805"/>
            <a:ext cx="4479851" cy="1427363"/>
          </a:xfrm>
          <a:prstGeom prst="rect">
            <a:avLst/>
          </a:prstGeom>
        </p:spPr>
      </p:pic>
      <p:pic>
        <p:nvPicPr>
          <p:cNvPr id="9" name="Picture 8" descr="A picture containing plastic, meat&#10;&#10;Description automatically generated">
            <a:extLst>
              <a:ext uri="{FF2B5EF4-FFF2-40B4-BE49-F238E27FC236}">
                <a16:creationId xmlns:a16="http://schemas.microsoft.com/office/drawing/2014/main" id="{00741293-423C-30D4-D4EE-4ED11C766F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84073" y="1290211"/>
            <a:ext cx="3108960" cy="2331720"/>
          </a:xfrm>
          <a:prstGeom prst="rect">
            <a:avLst/>
          </a:prstGeom>
        </p:spPr>
      </p:pic>
      <p:pic>
        <p:nvPicPr>
          <p:cNvPr id="11" name="Picture 10" descr="A black shoe on a counter&#10;&#10;Description automatically generated with low confidence">
            <a:extLst>
              <a:ext uri="{FF2B5EF4-FFF2-40B4-BE49-F238E27FC236}">
                <a16:creationId xmlns:a16="http://schemas.microsoft.com/office/drawing/2014/main" id="{FD7111FA-C34C-4107-6369-FA58E0155021}"/>
              </a:ext>
            </a:extLst>
          </p:cNvPr>
          <p:cNvPicPr>
            <a:picLocks noChangeAspect="1"/>
          </p:cNvPicPr>
          <p:nvPr/>
        </p:nvPicPr>
        <p:blipFill rotWithShape="1">
          <a:blip r:embed="rId4">
            <a:extLst>
              <a:ext uri="{28A0092B-C50C-407E-A947-70E740481C1C}">
                <a14:useLocalDpi xmlns:a14="http://schemas.microsoft.com/office/drawing/2010/main" val="0"/>
              </a:ext>
            </a:extLst>
          </a:blip>
          <a:srcRect l="10070" t="18509" r="11468" b="16084"/>
          <a:stretch/>
        </p:blipFill>
        <p:spPr>
          <a:xfrm>
            <a:off x="6096000" y="2185892"/>
            <a:ext cx="1988289" cy="1243108"/>
          </a:xfrm>
          <a:prstGeom prst="rect">
            <a:avLst/>
          </a:prstGeom>
        </p:spPr>
      </p:pic>
    </p:spTree>
    <p:extLst>
      <p:ext uri="{BB962C8B-B14F-4D97-AF65-F5344CB8AC3E}">
        <p14:creationId xmlns:p14="http://schemas.microsoft.com/office/powerpoint/2010/main" val="594107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589B8E5A-8B34-2005-F0BD-C19BA4B0C569}"/>
              </a:ext>
            </a:extLst>
          </p:cNvPr>
          <p:cNvSpPr>
            <a:spLocks noGrp="1"/>
          </p:cNvSpPr>
          <p:nvPr>
            <p:ph type="title"/>
          </p:nvPr>
        </p:nvSpPr>
        <p:spPr>
          <a:xfrm>
            <a:off x="573409" y="559477"/>
            <a:ext cx="3765200" cy="5709931"/>
          </a:xfrm>
        </p:spPr>
        <p:txBody>
          <a:bodyPr>
            <a:normAutofit/>
          </a:bodyPr>
          <a:lstStyle/>
          <a:p>
            <a:pPr algn="ctr"/>
            <a:r>
              <a:rPr lang="en-GB" dirty="0"/>
              <a:t>Evidence</a:t>
            </a:r>
            <a:endParaRPr lang="en-GB"/>
          </a:p>
        </p:txBody>
      </p:sp>
      <p:sp>
        <p:nvSpPr>
          <p:cNvPr id="3" name="Content Placeholder 2">
            <a:extLst>
              <a:ext uri="{FF2B5EF4-FFF2-40B4-BE49-F238E27FC236}">
                <a16:creationId xmlns:a16="http://schemas.microsoft.com/office/drawing/2014/main" id="{CCB6B8DC-6BC9-91AF-9248-C34AFA1380D2}"/>
              </a:ext>
            </a:extLst>
          </p:cNvPr>
          <p:cNvSpPr>
            <a:spLocks noGrp="1"/>
          </p:cNvSpPr>
          <p:nvPr>
            <p:ph idx="1"/>
          </p:nvPr>
        </p:nvSpPr>
        <p:spPr>
          <a:xfrm>
            <a:off x="7878726" y="1063256"/>
            <a:ext cx="3505579" cy="5029200"/>
          </a:xfrm>
        </p:spPr>
        <p:txBody>
          <a:bodyPr>
            <a:noAutofit/>
          </a:bodyPr>
          <a:lstStyle/>
          <a:p>
            <a:pPr marL="0" indent="0" defTabSz="539496">
              <a:lnSpc>
                <a:spcPct val="90000"/>
              </a:lnSpc>
              <a:spcBef>
                <a:spcPts val="531"/>
              </a:spcBef>
              <a:buNone/>
            </a:pPr>
            <a:r>
              <a:rPr lang="en-GB" sz="1600" kern="1200" dirty="0">
                <a:solidFill>
                  <a:schemeClr val="tx1"/>
                </a:solidFill>
                <a:latin typeface="+mn-lt"/>
                <a:ea typeface="+mn-ea"/>
                <a:cs typeface="+mn-cs"/>
              </a:rPr>
              <a:t>During this lesson, the children had to work out the areas and perimeters of the rectangular shapes given to them. I was given the task of helping group </a:t>
            </a:r>
            <a:r>
              <a:rPr lang="en-GB" sz="1600" kern="1200" dirty="0" err="1">
                <a:solidFill>
                  <a:schemeClr val="tx1"/>
                </a:solidFill>
                <a:latin typeface="+mn-lt"/>
                <a:ea typeface="+mn-ea"/>
                <a:cs typeface="+mn-cs"/>
              </a:rPr>
              <a:t>Melyn</a:t>
            </a:r>
            <a:r>
              <a:rPr lang="en-GB" sz="1600" kern="1200" dirty="0">
                <a:solidFill>
                  <a:schemeClr val="tx1"/>
                </a:solidFill>
                <a:latin typeface="+mn-lt"/>
                <a:ea typeface="+mn-ea"/>
                <a:cs typeface="+mn-cs"/>
              </a:rPr>
              <a:t>, who are in the middle set. This was especially challenging, as I was told to sit in the middle of them, however, some children on my left were confused, while the ones in front had already moved on to the next questions and the children on my right were behind on the questions. Therefore, I had to go around each child individually to explain the task and guide them, this took a lot longer than it was meant to and some children needed more guiding than others, however in the end the majority understood what they had to do. </a:t>
            </a:r>
            <a:endParaRPr lang="en-GB" sz="1600" dirty="0"/>
          </a:p>
        </p:txBody>
      </p:sp>
      <p:sp>
        <p:nvSpPr>
          <p:cNvPr id="4" name="TextBox 3">
            <a:extLst>
              <a:ext uri="{FF2B5EF4-FFF2-40B4-BE49-F238E27FC236}">
                <a16:creationId xmlns:a16="http://schemas.microsoft.com/office/drawing/2014/main" id="{519A2E9C-8614-3D5D-FC92-B0D41E981159}"/>
              </a:ext>
            </a:extLst>
          </p:cNvPr>
          <p:cNvSpPr txBox="1"/>
          <p:nvPr/>
        </p:nvSpPr>
        <p:spPr>
          <a:xfrm>
            <a:off x="5478124" y="1841926"/>
            <a:ext cx="1914542" cy="310213"/>
          </a:xfrm>
          <a:prstGeom prst="rect">
            <a:avLst/>
          </a:prstGeom>
          <a:noFill/>
        </p:spPr>
        <p:txBody>
          <a:bodyPr wrap="square" rtlCol="0">
            <a:spAutoFit/>
          </a:bodyPr>
          <a:lstStyle/>
          <a:p>
            <a:pPr defTabSz="269748">
              <a:spcAft>
                <a:spcPts val="600"/>
              </a:spcAft>
            </a:pPr>
            <a:r>
              <a:rPr lang="en-GB" sz="1416" kern="1200">
                <a:solidFill>
                  <a:schemeClr val="tx1"/>
                </a:solidFill>
                <a:latin typeface="+mn-lt"/>
                <a:ea typeface="+mn-ea"/>
                <a:cs typeface="+mn-cs"/>
              </a:rPr>
              <a:t>3. Mathematics </a:t>
            </a:r>
            <a:endParaRPr lang="en-GB" sz="2400"/>
          </a:p>
        </p:txBody>
      </p:sp>
      <p:pic>
        <p:nvPicPr>
          <p:cNvPr id="8" name="Picture 7" descr="Diagram, engineering drawing&#10;&#10;Description automatically generated">
            <a:extLst>
              <a:ext uri="{FF2B5EF4-FFF2-40B4-BE49-F238E27FC236}">
                <a16:creationId xmlns:a16="http://schemas.microsoft.com/office/drawing/2014/main" id="{DBC991FB-DDC6-3E58-8975-7CDF514863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1022" y="2281428"/>
            <a:ext cx="2166685" cy="2888913"/>
          </a:xfrm>
          <a:prstGeom prst="rect">
            <a:avLst/>
          </a:prstGeom>
        </p:spPr>
      </p:pic>
    </p:spTree>
    <p:extLst>
      <p:ext uri="{BB962C8B-B14F-4D97-AF65-F5344CB8AC3E}">
        <p14:creationId xmlns:p14="http://schemas.microsoft.com/office/powerpoint/2010/main" val="2018503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F6004-A5F7-CAC4-9BB1-B700D2BDE9DC}"/>
              </a:ext>
            </a:extLst>
          </p:cNvPr>
          <p:cNvSpPr>
            <a:spLocks noGrp="1"/>
          </p:cNvSpPr>
          <p:nvPr>
            <p:ph type="title"/>
          </p:nvPr>
        </p:nvSpPr>
        <p:spPr>
          <a:xfrm>
            <a:off x="4318000" y="252704"/>
            <a:ext cx="2794000" cy="570256"/>
          </a:xfrm>
        </p:spPr>
        <p:txBody>
          <a:bodyPr>
            <a:normAutofit fontScale="90000"/>
          </a:bodyPr>
          <a:lstStyle/>
          <a:p>
            <a:r>
              <a:rPr lang="en-GB" dirty="0"/>
              <a:t>Evidence</a:t>
            </a:r>
          </a:p>
        </p:txBody>
      </p:sp>
      <p:sp>
        <p:nvSpPr>
          <p:cNvPr id="3" name="Content Placeholder 2">
            <a:extLst>
              <a:ext uri="{FF2B5EF4-FFF2-40B4-BE49-F238E27FC236}">
                <a16:creationId xmlns:a16="http://schemas.microsoft.com/office/drawing/2014/main" id="{0A316490-81B0-F12A-515D-A059E2FAD594}"/>
              </a:ext>
            </a:extLst>
          </p:cNvPr>
          <p:cNvSpPr>
            <a:spLocks noGrp="1"/>
          </p:cNvSpPr>
          <p:nvPr>
            <p:ph idx="1"/>
          </p:nvPr>
        </p:nvSpPr>
        <p:spPr>
          <a:xfrm>
            <a:off x="1066800" y="1728470"/>
            <a:ext cx="4270744" cy="3931920"/>
          </a:xfrm>
        </p:spPr>
        <p:txBody>
          <a:bodyPr/>
          <a:lstStyle/>
          <a:p>
            <a:pPr marL="0" indent="0">
              <a:buNone/>
            </a:pPr>
            <a:r>
              <a:rPr lang="en-GB" dirty="0"/>
              <a:t>The aim of this lesson was to help the children to convert kilograms into grams and vice versa and it was my task to guide them. The most difficult part of this task was trying to explain to one girl that there are 1000g in 1kg, as she still could not figure out how to do it. I had to then think of a way to explain it so that she could understand, which took a few tries but eventually she managed to covert the measurements correctly. </a:t>
            </a:r>
          </a:p>
        </p:txBody>
      </p:sp>
      <p:sp>
        <p:nvSpPr>
          <p:cNvPr id="5" name="TextBox 4">
            <a:extLst>
              <a:ext uri="{FF2B5EF4-FFF2-40B4-BE49-F238E27FC236}">
                <a16:creationId xmlns:a16="http://schemas.microsoft.com/office/drawing/2014/main" id="{6B3C0B87-3979-DC3C-5FA4-6CDAA24B59CD}"/>
              </a:ext>
            </a:extLst>
          </p:cNvPr>
          <p:cNvSpPr txBox="1"/>
          <p:nvPr/>
        </p:nvSpPr>
        <p:spPr>
          <a:xfrm>
            <a:off x="1066799" y="1270000"/>
            <a:ext cx="3526465" cy="369332"/>
          </a:xfrm>
          <a:prstGeom prst="rect">
            <a:avLst/>
          </a:prstGeom>
          <a:noFill/>
        </p:spPr>
        <p:txBody>
          <a:bodyPr wrap="square" rtlCol="0">
            <a:spAutoFit/>
          </a:bodyPr>
          <a:lstStyle/>
          <a:p>
            <a:r>
              <a:rPr lang="en-GB" dirty="0"/>
              <a:t>4. Converting measuring units</a:t>
            </a:r>
          </a:p>
        </p:txBody>
      </p:sp>
      <p:pic>
        <p:nvPicPr>
          <p:cNvPr id="7" name="Picture 6" descr="A piece of paper with writing on it&#10;&#10;Description automatically generated with medium confidence">
            <a:extLst>
              <a:ext uri="{FF2B5EF4-FFF2-40B4-BE49-F238E27FC236}">
                <a16:creationId xmlns:a16="http://schemas.microsoft.com/office/drawing/2014/main" id="{A83C2D59-5C25-2E4C-5283-6304FFB00F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42248" y="1200298"/>
            <a:ext cx="2224420" cy="2965893"/>
          </a:xfrm>
          <a:prstGeom prst="rect">
            <a:avLst/>
          </a:prstGeom>
        </p:spPr>
      </p:pic>
      <p:pic>
        <p:nvPicPr>
          <p:cNvPr id="9" name="Picture 8" descr="Diagram&#10;&#10;Description automatically generated">
            <a:extLst>
              <a:ext uri="{FF2B5EF4-FFF2-40B4-BE49-F238E27FC236}">
                <a16:creationId xmlns:a16="http://schemas.microsoft.com/office/drawing/2014/main" id="{5A9FB90E-737F-92C1-7F34-1725F50AB0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27312" y="3211032"/>
            <a:ext cx="2383907" cy="3178543"/>
          </a:xfrm>
          <a:prstGeom prst="rect">
            <a:avLst/>
          </a:prstGeom>
        </p:spPr>
      </p:pic>
    </p:spTree>
    <p:extLst>
      <p:ext uri="{BB962C8B-B14F-4D97-AF65-F5344CB8AC3E}">
        <p14:creationId xmlns:p14="http://schemas.microsoft.com/office/powerpoint/2010/main" val="550344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7146F-C1BC-2A7B-171B-65477C594936}"/>
              </a:ext>
            </a:extLst>
          </p:cNvPr>
          <p:cNvSpPr>
            <a:spLocks noGrp="1"/>
          </p:cNvSpPr>
          <p:nvPr>
            <p:ph type="title"/>
          </p:nvPr>
        </p:nvSpPr>
        <p:spPr>
          <a:xfrm>
            <a:off x="4320362" y="316529"/>
            <a:ext cx="3023191" cy="789257"/>
          </a:xfrm>
        </p:spPr>
        <p:txBody>
          <a:bodyPr/>
          <a:lstStyle/>
          <a:p>
            <a:r>
              <a:rPr lang="en-GB" dirty="0"/>
              <a:t>Evidence </a:t>
            </a:r>
          </a:p>
        </p:txBody>
      </p:sp>
      <p:sp>
        <p:nvSpPr>
          <p:cNvPr id="3" name="Content Placeholder 2">
            <a:extLst>
              <a:ext uri="{FF2B5EF4-FFF2-40B4-BE49-F238E27FC236}">
                <a16:creationId xmlns:a16="http://schemas.microsoft.com/office/drawing/2014/main" id="{715162F6-F21F-DDF0-6690-D6065515FE68}"/>
              </a:ext>
            </a:extLst>
          </p:cNvPr>
          <p:cNvSpPr>
            <a:spLocks noGrp="1"/>
          </p:cNvSpPr>
          <p:nvPr>
            <p:ph idx="1"/>
          </p:nvPr>
        </p:nvSpPr>
        <p:spPr>
          <a:xfrm>
            <a:off x="1066800" y="3919870"/>
            <a:ext cx="10058400" cy="2115170"/>
          </a:xfrm>
        </p:spPr>
        <p:txBody>
          <a:bodyPr/>
          <a:lstStyle/>
          <a:p>
            <a:pPr marL="0" indent="0">
              <a:buNone/>
            </a:pPr>
            <a:r>
              <a:rPr lang="en-GB" dirty="0"/>
              <a:t>The purpose of this lesson was for the children to explain how to produce the DNA of a strawberry for people at home. I thoroughly enjoyed this task as it was also something I was learning at the same time, as I did not know this was possible to do at home. The hardest part was trying to ensure the children added everything they needed to from there check list boxes, but in all, they all did exceptionally well and this was probably one of the least stressful tasks that I have had to do. </a:t>
            </a:r>
          </a:p>
        </p:txBody>
      </p:sp>
      <p:sp>
        <p:nvSpPr>
          <p:cNvPr id="4" name="TextBox 3">
            <a:extLst>
              <a:ext uri="{FF2B5EF4-FFF2-40B4-BE49-F238E27FC236}">
                <a16:creationId xmlns:a16="http://schemas.microsoft.com/office/drawing/2014/main" id="{3A23BA73-83EC-9D59-17D8-7E9C64D1CDB5}"/>
              </a:ext>
            </a:extLst>
          </p:cNvPr>
          <p:cNvSpPr txBox="1"/>
          <p:nvPr/>
        </p:nvSpPr>
        <p:spPr>
          <a:xfrm>
            <a:off x="1066800" y="1481470"/>
            <a:ext cx="3079898" cy="369332"/>
          </a:xfrm>
          <a:prstGeom prst="rect">
            <a:avLst/>
          </a:prstGeom>
          <a:noFill/>
        </p:spPr>
        <p:txBody>
          <a:bodyPr wrap="square" rtlCol="0">
            <a:spAutoFit/>
          </a:bodyPr>
          <a:lstStyle/>
          <a:p>
            <a:r>
              <a:rPr lang="en-GB" dirty="0"/>
              <a:t>Explanation text</a:t>
            </a:r>
          </a:p>
        </p:txBody>
      </p:sp>
      <p:pic>
        <p:nvPicPr>
          <p:cNvPr id="6" name="Picture 5" descr="Text, letter&#10;&#10;Description automatically generated">
            <a:extLst>
              <a:ext uri="{FF2B5EF4-FFF2-40B4-BE49-F238E27FC236}">
                <a16:creationId xmlns:a16="http://schemas.microsoft.com/office/drawing/2014/main" id="{93E13AE6-96B9-1101-F25C-BB18F1079A4A}"/>
              </a:ext>
            </a:extLst>
          </p:cNvPr>
          <p:cNvPicPr>
            <a:picLocks noChangeAspect="1"/>
          </p:cNvPicPr>
          <p:nvPr/>
        </p:nvPicPr>
        <p:blipFill rotWithShape="1">
          <a:blip r:embed="rId2">
            <a:extLst>
              <a:ext uri="{28A0092B-C50C-407E-A947-70E740481C1C}">
                <a14:useLocalDpi xmlns:a14="http://schemas.microsoft.com/office/drawing/2010/main" val="0"/>
              </a:ext>
            </a:extLst>
          </a:blip>
          <a:srcRect t="16746" b="15449"/>
          <a:stretch/>
        </p:blipFill>
        <p:spPr>
          <a:xfrm>
            <a:off x="8182228" y="1481470"/>
            <a:ext cx="2612033" cy="2361466"/>
          </a:xfrm>
          <a:prstGeom prst="rect">
            <a:avLst/>
          </a:prstGeom>
        </p:spPr>
      </p:pic>
      <p:pic>
        <p:nvPicPr>
          <p:cNvPr id="8" name="Picture 7" descr="Text, letter&#10;&#10;Description automatically generated">
            <a:extLst>
              <a:ext uri="{FF2B5EF4-FFF2-40B4-BE49-F238E27FC236}">
                <a16:creationId xmlns:a16="http://schemas.microsoft.com/office/drawing/2014/main" id="{B3991956-FFE4-E963-22B3-C815169D1B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3506" y="1942214"/>
            <a:ext cx="1483243" cy="1977656"/>
          </a:xfrm>
          <a:prstGeom prst="rect">
            <a:avLst/>
          </a:prstGeom>
        </p:spPr>
      </p:pic>
      <p:pic>
        <p:nvPicPr>
          <p:cNvPr id="10" name="Picture 9" descr="Text, letter&#10;&#10;Description automatically generated">
            <a:extLst>
              <a:ext uri="{FF2B5EF4-FFF2-40B4-BE49-F238E27FC236}">
                <a16:creationId xmlns:a16="http://schemas.microsoft.com/office/drawing/2014/main" id="{A92421A8-38AC-1715-83EB-BCAEBFFAAF1A}"/>
              </a:ext>
            </a:extLst>
          </p:cNvPr>
          <p:cNvPicPr>
            <a:picLocks noChangeAspect="1"/>
          </p:cNvPicPr>
          <p:nvPr/>
        </p:nvPicPr>
        <p:blipFill rotWithShape="1">
          <a:blip r:embed="rId4">
            <a:extLst>
              <a:ext uri="{28A0092B-C50C-407E-A947-70E740481C1C}">
                <a14:useLocalDpi xmlns:a14="http://schemas.microsoft.com/office/drawing/2010/main" val="0"/>
              </a:ext>
            </a:extLst>
          </a:blip>
          <a:srcRect t="12000" b="61705"/>
          <a:stretch/>
        </p:blipFill>
        <p:spPr>
          <a:xfrm>
            <a:off x="3435865" y="2255570"/>
            <a:ext cx="3893731" cy="1365120"/>
          </a:xfrm>
          <a:prstGeom prst="rect">
            <a:avLst/>
          </a:prstGeom>
        </p:spPr>
      </p:pic>
      <p:pic>
        <p:nvPicPr>
          <p:cNvPr id="12" name="Picture 11" descr="Close-up of a strawberry">
            <a:extLst>
              <a:ext uri="{FF2B5EF4-FFF2-40B4-BE49-F238E27FC236}">
                <a16:creationId xmlns:a16="http://schemas.microsoft.com/office/drawing/2014/main" id="{F8470D97-22CD-AE91-7486-DD7D540A427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5812" y="267527"/>
            <a:ext cx="1562987" cy="1041737"/>
          </a:xfrm>
          <a:prstGeom prst="rect">
            <a:avLst/>
          </a:prstGeom>
        </p:spPr>
      </p:pic>
    </p:spTree>
    <p:extLst>
      <p:ext uri="{BB962C8B-B14F-4D97-AF65-F5344CB8AC3E}">
        <p14:creationId xmlns:p14="http://schemas.microsoft.com/office/powerpoint/2010/main" val="1360602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Empty speech bubbles">
            <a:extLst>
              <a:ext uri="{FF2B5EF4-FFF2-40B4-BE49-F238E27FC236}">
                <a16:creationId xmlns:a16="http://schemas.microsoft.com/office/drawing/2014/main" id="{216B60CC-C0B2-2446-5B18-3E0F7B5E7CFD}"/>
              </a:ext>
            </a:extLst>
          </p:cNvPr>
          <p:cNvPicPr>
            <a:picLocks noChangeAspect="1"/>
          </p:cNvPicPr>
          <p:nvPr/>
        </p:nvPicPr>
        <p:blipFill rotWithShape="1">
          <a:blip r:embed="rId2">
            <a:alphaModFix amt="35000"/>
          </a:blip>
          <a:srcRect t="5516" b="10215"/>
          <a:stretch/>
        </p:blipFill>
        <p:spPr>
          <a:xfrm>
            <a:off x="20" y="10"/>
            <a:ext cx="12191980" cy="6857990"/>
          </a:xfrm>
          <a:prstGeom prst="rect">
            <a:avLst/>
          </a:prstGeom>
        </p:spPr>
      </p:pic>
      <p:sp>
        <p:nvSpPr>
          <p:cNvPr id="2" name="Title 1">
            <a:extLst>
              <a:ext uri="{FF2B5EF4-FFF2-40B4-BE49-F238E27FC236}">
                <a16:creationId xmlns:a16="http://schemas.microsoft.com/office/drawing/2014/main" id="{6B7B371B-FA4E-7A1F-2A21-8E6F363054BA}"/>
              </a:ext>
            </a:extLst>
          </p:cNvPr>
          <p:cNvSpPr>
            <a:spLocks noGrp="1"/>
          </p:cNvSpPr>
          <p:nvPr>
            <p:ph type="title"/>
          </p:nvPr>
        </p:nvSpPr>
        <p:spPr>
          <a:xfrm>
            <a:off x="1066800" y="642594"/>
            <a:ext cx="10058400" cy="1371600"/>
          </a:xfrm>
        </p:spPr>
        <p:txBody>
          <a:bodyPr>
            <a:normAutofit/>
          </a:bodyPr>
          <a:lstStyle/>
          <a:p>
            <a:r>
              <a:rPr lang="en-GB"/>
              <a:t>Reflective account</a:t>
            </a:r>
          </a:p>
        </p:txBody>
      </p:sp>
      <p:sp>
        <p:nvSpPr>
          <p:cNvPr id="3" name="Content Placeholder 2">
            <a:extLst>
              <a:ext uri="{FF2B5EF4-FFF2-40B4-BE49-F238E27FC236}">
                <a16:creationId xmlns:a16="http://schemas.microsoft.com/office/drawing/2014/main" id="{A7B31CBD-3BA9-3640-6EB2-6F6D757E877E}"/>
              </a:ext>
            </a:extLst>
          </p:cNvPr>
          <p:cNvSpPr>
            <a:spLocks noGrp="1"/>
          </p:cNvSpPr>
          <p:nvPr>
            <p:ph idx="1"/>
          </p:nvPr>
        </p:nvSpPr>
        <p:spPr>
          <a:xfrm>
            <a:off x="1066800" y="2103120"/>
            <a:ext cx="10058400" cy="3931920"/>
          </a:xfrm>
        </p:spPr>
        <p:txBody>
          <a:bodyPr>
            <a:normAutofit/>
          </a:bodyPr>
          <a:lstStyle/>
          <a:p>
            <a:pPr marL="0" indent="0">
              <a:lnSpc>
                <a:spcPct val="90000"/>
              </a:lnSpc>
              <a:buNone/>
            </a:pPr>
            <a:r>
              <a:rPr lang="en-GB" sz="1600" dirty="0"/>
              <a:t>The thing I found the most difficult to comprehend, was the lack of support that teachers have within the classroom. I found that they relied on me a lot during my time there as they had very little time to do one-to-one with the students, therefore, it was down to me to practice reading with the children individually or to go around and help any pupils that were struggling. Sometimes I did find this challenging, mainly with the lower sets as I found that they were harder to keep engaged and did not want to participate in the tasks given to them. One student in particular made a mistake during one of the art classes and refused to carry on. As he was in the group that I was overviewing, I went over to encourage him to carry on correctly and we will figure out how to overcome the mistake at the end, he then proceeded to tell me that he was not doing it as he has already messed up and that I was not listening to him. I stayed calm and ensured him that I was listening to him, however, he needed to carry on with the task in order to complete it in time and once he had finished we could talk to the teacher, who knew about the mistake, to see how we could rectify it. During the time I was explaining to him he would interrupt me and swear under his breathe, as I could do no further in helping I told the teacher what had happened, who then sent him to the assistant headteacher. Later on that day, he came up to me and apologised for swearing which I thanked him for.  </a:t>
            </a:r>
          </a:p>
        </p:txBody>
      </p:sp>
      <p:sp>
        <p:nvSpPr>
          <p:cNvPr id="28" name="Rectangle 27">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343375081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oy plastic numbers">
            <a:extLst>
              <a:ext uri="{FF2B5EF4-FFF2-40B4-BE49-F238E27FC236}">
                <a16:creationId xmlns:a16="http://schemas.microsoft.com/office/drawing/2014/main" id="{7698EEB4-6F96-E411-20B0-4DCA4EA2FB59}"/>
              </a:ext>
            </a:extLst>
          </p:cNvPr>
          <p:cNvPicPr>
            <a:picLocks noChangeAspect="1"/>
          </p:cNvPicPr>
          <p:nvPr/>
        </p:nvPicPr>
        <p:blipFill rotWithShape="1">
          <a:blip r:embed="rId2"/>
          <a:srcRect l="25503" r="31364" b="2"/>
          <a:stretch/>
        </p:blipFill>
        <p:spPr>
          <a:xfrm>
            <a:off x="7837371" y="237744"/>
            <a:ext cx="4124416" cy="6382512"/>
          </a:xfrm>
          <a:prstGeom prst="rect">
            <a:avLst/>
          </a:prstGeom>
        </p:spPr>
      </p:pic>
      <p:sp>
        <p:nvSpPr>
          <p:cNvPr id="16" name="Rectangle 15">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755A41D-34CD-552D-1AB5-246E1576534D}"/>
              </a:ext>
            </a:extLst>
          </p:cNvPr>
          <p:cNvSpPr>
            <a:spLocks noGrp="1"/>
          </p:cNvSpPr>
          <p:nvPr>
            <p:ph idx="1"/>
          </p:nvPr>
        </p:nvSpPr>
        <p:spPr>
          <a:xfrm>
            <a:off x="868680" y="754912"/>
            <a:ext cx="6281928" cy="5280128"/>
          </a:xfrm>
        </p:spPr>
        <p:txBody>
          <a:bodyPr>
            <a:normAutofit/>
          </a:bodyPr>
          <a:lstStyle/>
          <a:p>
            <a:pPr marL="0" indent="0">
              <a:lnSpc>
                <a:spcPct val="90000"/>
              </a:lnSpc>
              <a:buNone/>
            </a:pPr>
            <a:r>
              <a:rPr lang="en-GB" sz="1200" dirty="0"/>
              <a:t>What I found overall gratifying during my placement was that I could help the teachers and the children. During our lunch breaks I sat with the two year five teachers and they were constantly doing work throughout this hour and I realised how much they actually do, outside of school as well as during, which I never realised before as I thought primary schools would be easy to teach. Due to this, when they invited me to stay on as a volunteer for the rest of the year, after placement, I agreed. It is satisfying to know that although I am not doing much, I am helping the children by providing one-on-one time, even just a little. I do find it a struggle sometimes though, as one girl in particular while reading, I can barely hear and I noticed that when another pupil came into the room she would go even quieter, I said to her that if she feels uncomfortable reading with someone else in the room that it was ok for her to stop until they had left, I found that this had an improvement on her volume and confidence while reading to me. There was another boy also, who was known to be quite rude and abrupt, which I was warned about before, so when I went I spent time with him, I would ask him how he was feeling today and how his day was going, which led him to always chat with me pleasantly and so far I have had no issues with him. Some days I would feel completely exhausted coming home, as I have noticed that the mood of the children can determine how the day goes, and also the mood of the teacher, as they bounce off of each other. Other days, I love being there and I thoroughly enjoy my day. I did find also, that the two classrooms, although are assigning the same work, differ in their delivery of the task, therefore I have to alternate the way I help the children with their work depending on how the teacher has told them what to do. This was challenging sometimes, as I had already done a certain way in one class, to then have to change the way I explained it in the other class. Overall, it was a very rewarding and enjoyable experience and I am glad that I was given this opportunity by the teachers to be a part of their classrooms. </a:t>
            </a:r>
          </a:p>
        </p:txBody>
      </p:sp>
      <p:sp>
        <p:nvSpPr>
          <p:cNvPr id="4" name="TextBox 3">
            <a:extLst>
              <a:ext uri="{FF2B5EF4-FFF2-40B4-BE49-F238E27FC236}">
                <a16:creationId xmlns:a16="http://schemas.microsoft.com/office/drawing/2014/main" id="{AAF606A2-545D-35CC-58E9-C470144FB71C}"/>
              </a:ext>
            </a:extLst>
          </p:cNvPr>
          <p:cNvSpPr txBox="1"/>
          <p:nvPr/>
        </p:nvSpPr>
        <p:spPr>
          <a:xfrm>
            <a:off x="991207" y="5528930"/>
            <a:ext cx="5550196" cy="461665"/>
          </a:xfrm>
          <a:prstGeom prst="rect">
            <a:avLst/>
          </a:prstGeom>
          <a:noFill/>
        </p:spPr>
        <p:txBody>
          <a:bodyPr wrap="square" rtlCol="0">
            <a:spAutoFit/>
          </a:bodyPr>
          <a:lstStyle/>
          <a:p>
            <a:r>
              <a:rPr lang="en-GB" sz="1200" dirty="0"/>
              <a:t>Smith, M.K. (2011). Donald </a:t>
            </a:r>
            <a:r>
              <a:rPr lang="en-GB" sz="1200" dirty="0" err="1"/>
              <a:t>shön</a:t>
            </a:r>
            <a:r>
              <a:rPr lang="en-GB" sz="1200" dirty="0"/>
              <a:t>: learning reflection and change. </a:t>
            </a:r>
            <a:r>
              <a:rPr lang="en-GB" sz="1200" i="1" dirty="0"/>
              <a:t>The encyclopaedia of pedagogy and informal education</a:t>
            </a:r>
            <a:r>
              <a:rPr lang="en-GB" sz="1200" dirty="0"/>
              <a:t>. </a:t>
            </a:r>
          </a:p>
        </p:txBody>
      </p:sp>
    </p:spTree>
    <p:extLst>
      <p:ext uri="{BB962C8B-B14F-4D97-AF65-F5344CB8AC3E}">
        <p14:creationId xmlns:p14="http://schemas.microsoft.com/office/powerpoint/2010/main" val="3745062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4" ma:contentTypeDescription="Create a new document." ma:contentTypeScope="" ma:versionID="72608d5ccccfdf2c7f0ad379a0ebbfd3">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7f32296c08cf8143f003989879cf1ba3"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Props1.xml><?xml version="1.0" encoding="utf-8"?>
<ds:datastoreItem xmlns:ds="http://schemas.openxmlformats.org/officeDocument/2006/customXml" ds:itemID="{69196807-2979-40A6-A4E8-779D2691E9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BE0151C-EB33-4C31-AAD8-618C72F56DB2}">
  <ds:schemaRefs>
    <ds:schemaRef ds:uri="http://schemas.microsoft.com/sharepoint/v3/contenttype/forms"/>
  </ds:schemaRefs>
</ds:datastoreItem>
</file>

<file path=customXml/itemProps3.xml><?xml version="1.0" encoding="utf-8"?>
<ds:datastoreItem xmlns:ds="http://schemas.openxmlformats.org/officeDocument/2006/customXml" ds:itemID="{1122AE32-DF9A-43C8-B546-C7BA54722615}">
  <ds:schemaRefs>
    <ds:schemaRef ds:uri="http://purl.org/dc/terms/"/>
    <ds:schemaRef ds:uri="http://purl.org/dc/elements/1.1/"/>
    <ds:schemaRef ds:uri="7b23fa32-4003-4364-bee1-595462966394"/>
    <ds:schemaRef ds:uri="http://schemas.microsoft.com/office/2006/metadata/properties"/>
    <ds:schemaRef ds:uri="http://schemas.microsoft.com/office/infopath/2007/PartnerControls"/>
    <ds:schemaRef ds:uri="f54e4810-f1f5-4bce-aa8e-e4722dc561be"/>
    <ds:schemaRef ds:uri="http://schemas.microsoft.com/office/2006/documentManagement/types"/>
    <ds:schemaRef ds:uri="http://www.w3.org/XML/1998/namespace"/>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TM03457510[[fn=Savon]]</Template>
  <TotalTime>19137</TotalTime>
  <Words>1644</Words>
  <Application>Microsoft Office PowerPoint</Application>
  <PresentationFormat>Widescreen</PresentationFormat>
  <Paragraphs>47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vt:lpstr>
      <vt:lpstr>Century Gothic</vt:lpstr>
      <vt:lpstr>Garamond</vt:lpstr>
      <vt:lpstr>Savon</vt:lpstr>
      <vt:lpstr>Education in the workplace</vt:lpstr>
      <vt:lpstr>Contents</vt:lpstr>
      <vt:lpstr>Placement letter </vt:lpstr>
      <vt:lpstr>Placement emails</vt:lpstr>
      <vt:lpstr>PowerPoint Presentation</vt:lpstr>
      <vt:lpstr>PowerPoint Presentation</vt:lpstr>
      <vt:lpstr>Enhanced DBS form</vt:lpstr>
      <vt:lpstr>Overview</vt:lpstr>
      <vt:lpstr>Evidence </vt:lpstr>
      <vt:lpstr>Evidence </vt:lpstr>
      <vt:lpstr>Evidence</vt:lpstr>
      <vt:lpstr>Evidence</vt:lpstr>
      <vt:lpstr>Evidence </vt:lpstr>
      <vt:lpstr>Reflective account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in the workplace</dc:title>
  <dc:creator>Kaylah Sandberg</dc:creator>
  <cp:lastModifiedBy>Kaylah</cp:lastModifiedBy>
  <cp:revision>2</cp:revision>
  <dcterms:created xsi:type="dcterms:W3CDTF">2023-04-12T14:20:52Z</dcterms:created>
  <dcterms:modified xsi:type="dcterms:W3CDTF">2023-04-25T21:18:34Z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