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687"/>
  </p:normalViewPr>
  <p:slideViewPr>
    <p:cSldViewPr snapToGrid="0" snapToObjects="1">
      <p:cViewPr varScale="1">
        <p:scale>
          <a:sx n="106" d="100"/>
          <a:sy n="106" d="100"/>
        </p:scale>
        <p:origin x="5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hyperlink" Target="https://eur01.safelinks.protection.outlook.com/?url=https%3A%2F%2Fweb.microsoftstream.com%2Fvideo%2F4d1d6a48-a44e-46bb-ae7c-3af45c7afaec&amp;data=04%7C01%7C1919420%40student.uwtsd.ac.uk%7C2b74c71f65354049838408d9f86310cd%7C4e0f11f9046e45059cb8db2152311e21%7C0%7C0%7C637813926624831664%7CUnknown%7CTWFpbGZsb3d8eyJWIjoiMC4wLjAwMDAiLCJQIjoiV2luMzIiLCJBTiI6Ik1haWwiLCJXVCI6Mn0%3D%7C3000&amp;sdata=SYKSJMxBOdFoLb0rGlUu3yWNhGYFeWlaFMqgWTaquUs%3D&amp;reserved=0" TargetMode="External"/><Relationship Id="rId3" Type="http://schemas.openxmlformats.org/officeDocument/2006/relationships/hyperlink" Target="https://www.mediafax.ro/tehnologie/misteriosul-fondator-google-implineste-48-de-ani-19982720" TargetMode="External"/><Relationship Id="rId7" Type="http://schemas.openxmlformats.org/officeDocument/2006/relationships/hyperlink" Target="https://www.tinypulse.com/blog/10-great-examples-of-googles-company-culture" TargetMode="External"/><Relationship Id="rId2" Type="http://schemas.openxmlformats.org/officeDocument/2006/relationships/hyperlink" Target="https://bstrategyhub.com/swot-analysis-of-google-2019-google-swot-analysis/" TargetMode="External"/><Relationship Id="rId1" Type="http://schemas.openxmlformats.org/officeDocument/2006/relationships/hyperlink" Target="https://www.statista.com/statistics/266206/googles-annual-global-revenue/" TargetMode="External"/><Relationship Id="rId6" Type="http://schemas.openxmlformats.org/officeDocument/2006/relationships/hyperlink" Target="https://seoaves.com/google-swot-analysis/" TargetMode="External"/><Relationship Id="rId5" Type="http://schemas.openxmlformats.org/officeDocument/2006/relationships/hyperlink" Target="https://financer.com/ro/blog/top-25-cei-mai-bogati-oameni-din-lume/" TargetMode="External"/><Relationship Id="rId4" Type="http://schemas.openxmlformats.org/officeDocument/2006/relationships/hyperlink" Target="https://libguides.library.usyd.edu.au/c.php?g=508107&amp;p=5994242" TargetMode="External"/></Relationships>
</file>

<file path=ppt/diagrams/_rels/drawing1.xml.rels><?xml version="1.0" encoding="UTF-8" standalone="yes"?>
<Relationships xmlns="http://schemas.openxmlformats.org/package/2006/relationships"><Relationship Id="rId8" Type="http://schemas.openxmlformats.org/officeDocument/2006/relationships/hyperlink" Target="https://libguides.library.usyd.edu.au/c.php?g=508107&amp;p=5994242" TargetMode="External"/><Relationship Id="rId3" Type="http://schemas.openxmlformats.org/officeDocument/2006/relationships/hyperlink" Target="https://www.statista.com/statistics/266206/googles-annual-global-revenue/" TargetMode="External"/><Relationship Id="rId7" Type="http://schemas.openxmlformats.org/officeDocument/2006/relationships/hyperlink" Target="https://www.mediafax.ro/tehnologie/misteriosul-fondator-google-implineste-48-de-ani-19982720" TargetMode="External"/><Relationship Id="rId2" Type="http://schemas.openxmlformats.org/officeDocument/2006/relationships/hyperlink" Target="https://financer.com/ro/blog/top-25-cei-mai-bogati-oameni-din-lume/" TargetMode="External"/><Relationship Id="rId1" Type="http://schemas.openxmlformats.org/officeDocument/2006/relationships/hyperlink" Target="https://eur01.safelinks.protection.outlook.com/?url=https%3A%2F%2Fweb.microsoftstream.com%2Fvideo%2F4d1d6a48-a44e-46bb-ae7c-3af45c7afaec&amp;data=04%7C01%7C1919420%40student.uwtsd.ac.uk%7C2b74c71f65354049838408d9f86310cd%7C4e0f11f9046e45059cb8db2152311e21%7C0%7C0%7C637813926624831664%7CUnknown%7CTWFpbGZsb3d8eyJWIjoiMC4wLjAwMDAiLCJQIjoiV2luMzIiLCJBTiI6Ik1haWwiLCJXVCI6Mn0%3D%7C3000&amp;sdata=SYKSJMxBOdFoLb0rGlUu3yWNhGYFeWlaFMqgWTaquUs%3D&amp;reserved=0" TargetMode="External"/><Relationship Id="rId6" Type="http://schemas.openxmlformats.org/officeDocument/2006/relationships/hyperlink" Target="https://bstrategyhub.com/swot-analysis-of-google-2019-google-swot-analysis/" TargetMode="External"/><Relationship Id="rId5" Type="http://schemas.openxmlformats.org/officeDocument/2006/relationships/hyperlink" Target="https://seoaves.com/google-swot-analysis/" TargetMode="External"/><Relationship Id="rId4" Type="http://schemas.openxmlformats.org/officeDocument/2006/relationships/hyperlink" Target="https://www.tinypulse.com/blog/10-great-examples-of-googles-company-culture"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9FB6E1-EA8F-4865-8964-C950D015959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5C263FA8-CA88-4287-94C7-2A6B37DDD504}">
      <dgm:prSet/>
      <dgm:spPr/>
      <dgm:t>
        <a:bodyPr/>
        <a:lstStyle/>
        <a:p>
          <a:r>
            <a:rPr lang="en-US" dirty="0"/>
            <a:t>Joseph J, 2022 - Annual revenue of Google from 2002 to 2021</a:t>
          </a:r>
        </a:p>
      </dgm:t>
    </dgm:pt>
    <dgm:pt modelId="{8AB355DF-0CC2-4554-A258-87C61B14A545}" type="parTrans" cxnId="{9C40536C-36E8-4F32-89BE-1C2CA61B7EE8}">
      <dgm:prSet/>
      <dgm:spPr/>
      <dgm:t>
        <a:bodyPr/>
        <a:lstStyle/>
        <a:p>
          <a:endParaRPr lang="en-US"/>
        </a:p>
      </dgm:t>
    </dgm:pt>
    <dgm:pt modelId="{45F248D4-5388-4056-98B7-7496DFA72B4A}" type="sibTrans" cxnId="{9C40536C-36E8-4F32-89BE-1C2CA61B7EE8}">
      <dgm:prSet/>
      <dgm:spPr/>
      <dgm:t>
        <a:bodyPr/>
        <a:lstStyle/>
        <a:p>
          <a:endParaRPr lang="en-US"/>
        </a:p>
      </dgm:t>
    </dgm:pt>
    <dgm:pt modelId="{2729E5DD-E9AC-4652-AA24-6C9B15525341}">
      <dgm:prSet/>
      <dgm:spPr/>
      <dgm:t>
        <a:bodyPr/>
        <a:lstStyle/>
        <a:p>
          <a:r>
            <a:rPr lang="en-US"/>
            <a:t>Available at : </a:t>
          </a:r>
          <a:r>
            <a:rPr lang="en-GB" u="sng">
              <a:hlinkClick xmlns:r="http://schemas.openxmlformats.org/officeDocument/2006/relationships" r:id="rId1"/>
            </a:rPr>
            <a:t>https://www.statista.com/statistics/266206/googles-annual-global-revenue/</a:t>
          </a:r>
          <a:r>
            <a:rPr lang="en-GB"/>
            <a:t> </a:t>
          </a:r>
          <a:endParaRPr lang="en-US"/>
        </a:p>
      </dgm:t>
    </dgm:pt>
    <dgm:pt modelId="{CC456708-4054-4B43-B436-859E343F1C62}" type="parTrans" cxnId="{067D464F-178C-4C9F-B5B4-D8D773BAD036}">
      <dgm:prSet/>
      <dgm:spPr/>
      <dgm:t>
        <a:bodyPr/>
        <a:lstStyle/>
        <a:p>
          <a:endParaRPr lang="en-US"/>
        </a:p>
      </dgm:t>
    </dgm:pt>
    <dgm:pt modelId="{472867A6-A588-4B5A-B06C-9A0BDF141D63}" type="sibTrans" cxnId="{067D464F-178C-4C9F-B5B4-D8D773BAD036}">
      <dgm:prSet/>
      <dgm:spPr/>
      <dgm:t>
        <a:bodyPr/>
        <a:lstStyle/>
        <a:p>
          <a:endParaRPr lang="en-US"/>
        </a:p>
      </dgm:t>
    </dgm:pt>
    <dgm:pt modelId="{55DE1EA8-AF79-407F-9F34-BD2653CBF828}">
      <dgm:prSet/>
      <dgm:spPr/>
      <dgm:t>
        <a:bodyPr/>
        <a:lstStyle/>
        <a:p>
          <a:r>
            <a:rPr lang="en-GB" dirty="0"/>
            <a:t>Accessed at: 08.02.2022</a:t>
          </a:r>
          <a:endParaRPr lang="en-US" dirty="0"/>
        </a:p>
      </dgm:t>
    </dgm:pt>
    <dgm:pt modelId="{382AE3E3-1BA2-45F5-A0F6-50DAE5D3A9B2}" type="parTrans" cxnId="{B7CFE56C-3F0D-4FA8-8545-B274F3C22A73}">
      <dgm:prSet/>
      <dgm:spPr/>
      <dgm:t>
        <a:bodyPr/>
        <a:lstStyle/>
        <a:p>
          <a:endParaRPr lang="en-US"/>
        </a:p>
      </dgm:t>
    </dgm:pt>
    <dgm:pt modelId="{6D2DC553-869D-41E4-87BF-9D372376A7C9}" type="sibTrans" cxnId="{B7CFE56C-3F0D-4FA8-8545-B274F3C22A73}">
      <dgm:prSet/>
      <dgm:spPr/>
      <dgm:t>
        <a:bodyPr/>
        <a:lstStyle/>
        <a:p>
          <a:endParaRPr lang="en-US"/>
        </a:p>
      </dgm:t>
    </dgm:pt>
    <dgm:pt modelId="{9BCF7671-E360-44A4-AA77-833B38CE351E}">
      <dgm:prSet/>
      <dgm:spPr/>
      <dgm:t>
        <a:bodyPr/>
        <a:lstStyle/>
        <a:p>
          <a:r>
            <a:rPr lang="en-GB"/>
            <a:t>Parker B, 2022 - </a:t>
          </a:r>
          <a:r>
            <a:rPr lang="en-US"/>
            <a:t>Google SWOT Analysis </a:t>
          </a:r>
        </a:p>
      </dgm:t>
    </dgm:pt>
    <dgm:pt modelId="{FBB99B8A-80AA-4016-A31B-4D4B5C02CBD6}" type="parTrans" cxnId="{D40568F8-EB5F-4544-A6F0-650ACE0CE3BB}">
      <dgm:prSet/>
      <dgm:spPr/>
      <dgm:t>
        <a:bodyPr/>
        <a:lstStyle/>
        <a:p>
          <a:endParaRPr lang="en-US"/>
        </a:p>
      </dgm:t>
    </dgm:pt>
    <dgm:pt modelId="{8C5FC288-E475-4C78-AB4A-1604893171FD}" type="sibTrans" cxnId="{D40568F8-EB5F-4544-A6F0-650ACE0CE3BB}">
      <dgm:prSet/>
      <dgm:spPr/>
      <dgm:t>
        <a:bodyPr/>
        <a:lstStyle/>
        <a:p>
          <a:endParaRPr lang="en-US"/>
        </a:p>
      </dgm:t>
    </dgm:pt>
    <dgm:pt modelId="{5ED9FFE6-5145-46BC-BE67-08F194F0ABDC}">
      <dgm:prSet/>
      <dgm:spPr/>
      <dgm:t>
        <a:bodyPr/>
        <a:lstStyle/>
        <a:p>
          <a:r>
            <a:rPr lang="en-GB"/>
            <a:t>Available at: </a:t>
          </a:r>
          <a:r>
            <a:rPr lang="en-GB">
              <a:hlinkClick xmlns:r="http://schemas.openxmlformats.org/officeDocument/2006/relationships" r:id="rId2"/>
            </a:rPr>
            <a:t>https://bstrategyhub.com/swot-analysis-of-google-2019-google-swot-analysis/</a:t>
          </a:r>
          <a:endParaRPr lang="en-US"/>
        </a:p>
      </dgm:t>
    </dgm:pt>
    <dgm:pt modelId="{C99DAB02-5807-48C5-9EBA-9915D72C73CE}" type="parTrans" cxnId="{55C8E91F-1863-4A27-A26E-8AF4E46861CF}">
      <dgm:prSet/>
      <dgm:spPr/>
      <dgm:t>
        <a:bodyPr/>
        <a:lstStyle/>
        <a:p>
          <a:endParaRPr lang="en-US"/>
        </a:p>
      </dgm:t>
    </dgm:pt>
    <dgm:pt modelId="{04014898-B801-43FB-9386-7C6E07BA7A6D}" type="sibTrans" cxnId="{55C8E91F-1863-4A27-A26E-8AF4E46861CF}">
      <dgm:prSet/>
      <dgm:spPr/>
      <dgm:t>
        <a:bodyPr/>
        <a:lstStyle/>
        <a:p>
          <a:endParaRPr lang="en-US"/>
        </a:p>
      </dgm:t>
    </dgm:pt>
    <dgm:pt modelId="{373B866F-75D3-456E-AE78-5563570ED4B2}">
      <dgm:prSet/>
      <dgm:spPr/>
      <dgm:t>
        <a:bodyPr/>
        <a:lstStyle/>
        <a:p>
          <a:r>
            <a:rPr lang="en-GB" dirty="0"/>
            <a:t>Accessed at: 09.02.2022</a:t>
          </a:r>
          <a:endParaRPr lang="en-US" dirty="0"/>
        </a:p>
      </dgm:t>
    </dgm:pt>
    <dgm:pt modelId="{698C4AAD-41AA-416C-BBC2-138ADC948AA8}" type="parTrans" cxnId="{E826A4D7-EE8A-4401-96A9-86D8AB43033E}">
      <dgm:prSet/>
      <dgm:spPr/>
      <dgm:t>
        <a:bodyPr/>
        <a:lstStyle/>
        <a:p>
          <a:endParaRPr lang="en-US"/>
        </a:p>
      </dgm:t>
    </dgm:pt>
    <dgm:pt modelId="{F95733EE-9D60-4649-90EB-16710DE411B4}" type="sibTrans" cxnId="{E826A4D7-EE8A-4401-96A9-86D8AB43033E}">
      <dgm:prSet/>
      <dgm:spPr/>
      <dgm:t>
        <a:bodyPr/>
        <a:lstStyle/>
        <a:p>
          <a:endParaRPr lang="en-US"/>
        </a:p>
      </dgm:t>
    </dgm:pt>
    <dgm:pt modelId="{CA147FDD-85BC-4F78-9239-DBD49B9D3F15}">
      <dgm:prSet/>
      <dgm:spPr/>
      <dgm:t>
        <a:bodyPr/>
        <a:lstStyle/>
        <a:p>
          <a:r>
            <a:rPr lang="en-GB"/>
            <a:t>Ujica S, 2021 – Fondatorul Google implineste 48 de ani</a:t>
          </a:r>
          <a:endParaRPr lang="en-US"/>
        </a:p>
      </dgm:t>
    </dgm:pt>
    <dgm:pt modelId="{F653D9F1-AA90-4C48-AB07-6850BD312390}" type="parTrans" cxnId="{13604043-43D9-4094-B69C-CCF5695B5765}">
      <dgm:prSet/>
      <dgm:spPr/>
      <dgm:t>
        <a:bodyPr/>
        <a:lstStyle/>
        <a:p>
          <a:endParaRPr lang="en-US"/>
        </a:p>
      </dgm:t>
    </dgm:pt>
    <dgm:pt modelId="{DB4D210E-7086-4A13-9A84-BEF063EF1D5A}" type="sibTrans" cxnId="{13604043-43D9-4094-B69C-CCF5695B5765}">
      <dgm:prSet/>
      <dgm:spPr/>
      <dgm:t>
        <a:bodyPr/>
        <a:lstStyle/>
        <a:p>
          <a:endParaRPr lang="en-US"/>
        </a:p>
      </dgm:t>
    </dgm:pt>
    <dgm:pt modelId="{A716ED2E-3623-410F-86FD-3104AE842CC9}">
      <dgm:prSet/>
      <dgm:spPr/>
      <dgm:t>
        <a:bodyPr/>
        <a:lstStyle/>
        <a:p>
          <a:r>
            <a:rPr lang="en-GB"/>
            <a:t>Available at: </a:t>
          </a:r>
          <a:r>
            <a:rPr lang="en-GB">
              <a:hlinkClick xmlns:r="http://schemas.openxmlformats.org/officeDocument/2006/relationships" r:id="rId3"/>
            </a:rPr>
            <a:t>https://www.mediafax.ro/tehnologie/misteriosul-fondator-google-implineste-48-de-ani-19982720</a:t>
          </a:r>
          <a:endParaRPr lang="en-US"/>
        </a:p>
      </dgm:t>
    </dgm:pt>
    <dgm:pt modelId="{8983D691-077F-4FC7-A65E-8EC754A9CFC5}" type="parTrans" cxnId="{2273F28C-6E16-45EF-B5EB-D55985FF37E3}">
      <dgm:prSet/>
      <dgm:spPr/>
      <dgm:t>
        <a:bodyPr/>
        <a:lstStyle/>
        <a:p>
          <a:endParaRPr lang="en-US"/>
        </a:p>
      </dgm:t>
    </dgm:pt>
    <dgm:pt modelId="{A993DE5B-461A-4BF5-9BC0-5D97C5EB3684}" type="sibTrans" cxnId="{2273F28C-6E16-45EF-B5EB-D55985FF37E3}">
      <dgm:prSet/>
      <dgm:spPr/>
      <dgm:t>
        <a:bodyPr/>
        <a:lstStyle/>
        <a:p>
          <a:endParaRPr lang="en-US"/>
        </a:p>
      </dgm:t>
    </dgm:pt>
    <dgm:pt modelId="{E9743C42-FB34-44FC-8DBB-5019EE757B16}">
      <dgm:prSet/>
      <dgm:spPr/>
      <dgm:t>
        <a:bodyPr/>
        <a:lstStyle/>
        <a:p>
          <a:r>
            <a:rPr lang="en-GB" dirty="0"/>
            <a:t>Accessed at: 08.02.2022</a:t>
          </a:r>
          <a:endParaRPr lang="en-US" dirty="0"/>
        </a:p>
      </dgm:t>
    </dgm:pt>
    <dgm:pt modelId="{A1281CF0-6CF0-438E-A2A3-CF7AA6F41A1E}" type="parTrans" cxnId="{33DF6F40-2772-4469-A456-44F001F80091}">
      <dgm:prSet/>
      <dgm:spPr/>
      <dgm:t>
        <a:bodyPr/>
        <a:lstStyle/>
        <a:p>
          <a:endParaRPr lang="en-US"/>
        </a:p>
      </dgm:t>
    </dgm:pt>
    <dgm:pt modelId="{51C86576-2788-465C-B8A6-77E858D87378}" type="sibTrans" cxnId="{33DF6F40-2772-4469-A456-44F001F80091}">
      <dgm:prSet/>
      <dgm:spPr/>
      <dgm:t>
        <a:bodyPr/>
        <a:lstStyle/>
        <a:p>
          <a:endParaRPr lang="en-US"/>
        </a:p>
      </dgm:t>
    </dgm:pt>
    <dgm:pt modelId="{73E93068-D711-4702-AA46-5392125113C0}">
      <dgm:prSet/>
      <dgm:spPr/>
      <dgm:t>
        <a:bodyPr/>
        <a:lstStyle/>
        <a:p>
          <a:r>
            <a:rPr lang="en-US" dirty="0"/>
            <a:t>University Of </a:t>
          </a:r>
          <a:r>
            <a:rPr lang="en-US" dirty="0" err="1"/>
            <a:t>Syndey</a:t>
          </a:r>
          <a:r>
            <a:rPr lang="en-US" dirty="0"/>
            <a:t> : Marketing: PESTLE Analysis</a:t>
          </a:r>
        </a:p>
      </dgm:t>
    </dgm:pt>
    <dgm:pt modelId="{FB684051-18A1-4667-98CD-4033304CA3AC}" type="parTrans" cxnId="{9F87111C-A816-4D61-8DF4-EDCEEFB519A4}">
      <dgm:prSet/>
      <dgm:spPr/>
      <dgm:t>
        <a:bodyPr/>
        <a:lstStyle/>
        <a:p>
          <a:endParaRPr lang="en-US"/>
        </a:p>
      </dgm:t>
    </dgm:pt>
    <dgm:pt modelId="{81373C95-530C-4A82-9424-D6B3BFE9D4BE}" type="sibTrans" cxnId="{9F87111C-A816-4D61-8DF4-EDCEEFB519A4}">
      <dgm:prSet/>
      <dgm:spPr/>
      <dgm:t>
        <a:bodyPr/>
        <a:lstStyle/>
        <a:p>
          <a:endParaRPr lang="en-US"/>
        </a:p>
      </dgm:t>
    </dgm:pt>
    <dgm:pt modelId="{A241AA17-FF47-4E00-86F6-8206846464B1}">
      <dgm:prSet/>
      <dgm:spPr/>
      <dgm:t>
        <a:bodyPr/>
        <a:lstStyle/>
        <a:p>
          <a:r>
            <a:rPr lang="en-US"/>
            <a:t>Available at: </a:t>
          </a:r>
          <a:r>
            <a:rPr lang="en-GB" u="sng">
              <a:hlinkClick xmlns:r="http://schemas.openxmlformats.org/officeDocument/2006/relationships" r:id="rId4"/>
            </a:rPr>
            <a:t>https://libguides.library.usyd.edu.au/c.php?g=508107&amp;p=5994242</a:t>
          </a:r>
          <a:endParaRPr lang="en-US"/>
        </a:p>
      </dgm:t>
    </dgm:pt>
    <dgm:pt modelId="{84D28643-5706-4DE0-8864-C689EB3E48E2}" type="parTrans" cxnId="{1B187875-CCD0-49C4-B805-EFBA39427D73}">
      <dgm:prSet/>
      <dgm:spPr/>
      <dgm:t>
        <a:bodyPr/>
        <a:lstStyle/>
        <a:p>
          <a:endParaRPr lang="en-US"/>
        </a:p>
      </dgm:t>
    </dgm:pt>
    <dgm:pt modelId="{5F410843-CFB7-4F1B-A62D-E22C0AFC16EA}" type="sibTrans" cxnId="{1B187875-CCD0-49C4-B805-EFBA39427D73}">
      <dgm:prSet/>
      <dgm:spPr/>
      <dgm:t>
        <a:bodyPr/>
        <a:lstStyle/>
        <a:p>
          <a:endParaRPr lang="en-US"/>
        </a:p>
      </dgm:t>
    </dgm:pt>
    <dgm:pt modelId="{54859D6D-7B1A-4BAB-90A9-579628593B80}">
      <dgm:prSet/>
      <dgm:spPr/>
      <dgm:t>
        <a:bodyPr/>
        <a:lstStyle/>
        <a:p>
          <a:r>
            <a:rPr lang="en-US" dirty="0"/>
            <a:t>Accessed </a:t>
          </a:r>
          <a:r>
            <a:rPr lang="en-US"/>
            <a:t>at: 09.02.2022 </a:t>
          </a:r>
          <a:endParaRPr lang="en-US" dirty="0"/>
        </a:p>
      </dgm:t>
    </dgm:pt>
    <dgm:pt modelId="{1C309CB6-FC9F-4911-A71A-675D61CCF007}" type="parTrans" cxnId="{0C5B61A1-99CC-4ACD-B037-EA0567A90E39}">
      <dgm:prSet/>
      <dgm:spPr/>
      <dgm:t>
        <a:bodyPr/>
        <a:lstStyle/>
        <a:p>
          <a:endParaRPr lang="en-US"/>
        </a:p>
      </dgm:t>
    </dgm:pt>
    <dgm:pt modelId="{2AD71008-1151-40CE-B7E3-AF7B5B49B29F}" type="sibTrans" cxnId="{0C5B61A1-99CC-4ACD-B037-EA0567A90E39}">
      <dgm:prSet/>
      <dgm:spPr/>
      <dgm:t>
        <a:bodyPr/>
        <a:lstStyle/>
        <a:p>
          <a:endParaRPr lang="en-US"/>
        </a:p>
      </dgm:t>
    </dgm:pt>
    <dgm:pt modelId="{979BF129-15F8-FA40-8DAE-10AB3C63F88C}">
      <dgm:prSet/>
      <dgm:spPr/>
      <dgm:t>
        <a:bodyPr/>
        <a:lstStyle/>
        <a:p>
          <a:r>
            <a:rPr lang="en-US" dirty="0" err="1"/>
            <a:t>Bercea</a:t>
          </a:r>
          <a:r>
            <a:rPr lang="en-US" dirty="0"/>
            <a:t> A, 2021 - Top 25 </a:t>
          </a:r>
          <a:r>
            <a:rPr lang="en-US" dirty="0" err="1"/>
            <a:t>cei</a:t>
          </a:r>
          <a:r>
            <a:rPr lang="en-US" dirty="0"/>
            <a:t> </a:t>
          </a:r>
          <a:r>
            <a:rPr lang="en-US" dirty="0" err="1"/>
            <a:t>mai</a:t>
          </a:r>
          <a:r>
            <a:rPr lang="en-US" dirty="0"/>
            <a:t> </a:t>
          </a:r>
          <a:r>
            <a:rPr lang="en-US" dirty="0" err="1"/>
            <a:t>bogați</a:t>
          </a:r>
          <a:r>
            <a:rPr lang="en-US" dirty="0"/>
            <a:t> </a:t>
          </a:r>
          <a:r>
            <a:rPr lang="en-US" dirty="0" err="1"/>
            <a:t>oameni</a:t>
          </a:r>
          <a:r>
            <a:rPr lang="en-US" dirty="0"/>
            <a:t> din </a:t>
          </a:r>
          <a:r>
            <a:rPr lang="en-US" dirty="0" err="1"/>
            <a:t>lume</a:t>
          </a:r>
          <a:r>
            <a:rPr lang="en-US" dirty="0"/>
            <a:t> 2021</a:t>
          </a:r>
        </a:p>
      </dgm:t>
    </dgm:pt>
    <dgm:pt modelId="{72080D31-1047-C04B-AD60-F1D4870A0463}" type="parTrans" cxnId="{B8EC4E77-34B0-2845-8455-CF306C09D23B}">
      <dgm:prSet/>
      <dgm:spPr/>
      <dgm:t>
        <a:bodyPr/>
        <a:lstStyle/>
        <a:p>
          <a:endParaRPr lang="en-US"/>
        </a:p>
      </dgm:t>
    </dgm:pt>
    <dgm:pt modelId="{6BB4F26B-8737-7D4D-8069-00EDB0DA6114}" type="sibTrans" cxnId="{B8EC4E77-34B0-2845-8455-CF306C09D23B}">
      <dgm:prSet/>
      <dgm:spPr/>
      <dgm:t>
        <a:bodyPr/>
        <a:lstStyle/>
        <a:p>
          <a:endParaRPr lang="en-US"/>
        </a:p>
      </dgm:t>
    </dgm:pt>
    <dgm:pt modelId="{9CE5A433-25A2-614F-9615-B74A2067F980}">
      <dgm:prSet/>
      <dgm:spPr/>
      <dgm:t>
        <a:bodyPr/>
        <a:lstStyle/>
        <a:p>
          <a:r>
            <a:rPr lang="en-US" dirty="0"/>
            <a:t>Available at: </a:t>
          </a:r>
          <a:r>
            <a:rPr lang="en-US" dirty="0">
              <a:hlinkClick xmlns:r="http://schemas.openxmlformats.org/officeDocument/2006/relationships" r:id="rId5"/>
            </a:rPr>
            <a:t>https://financer.com/ro/blog/top-25-cei-mai-bogati-oameni-din-lume/</a:t>
          </a:r>
          <a:endParaRPr lang="en-US" dirty="0"/>
        </a:p>
      </dgm:t>
    </dgm:pt>
    <dgm:pt modelId="{1416D2F0-4345-684B-B77E-B160AD7E3D2D}" type="parTrans" cxnId="{272F23C9-A34A-6244-846B-1879F855BE74}">
      <dgm:prSet/>
      <dgm:spPr/>
      <dgm:t>
        <a:bodyPr/>
        <a:lstStyle/>
        <a:p>
          <a:endParaRPr lang="en-US"/>
        </a:p>
      </dgm:t>
    </dgm:pt>
    <dgm:pt modelId="{A0595745-DB56-914D-8C15-132D59C5F0AC}" type="sibTrans" cxnId="{272F23C9-A34A-6244-846B-1879F855BE74}">
      <dgm:prSet/>
      <dgm:spPr/>
      <dgm:t>
        <a:bodyPr/>
        <a:lstStyle/>
        <a:p>
          <a:endParaRPr lang="en-US"/>
        </a:p>
      </dgm:t>
    </dgm:pt>
    <dgm:pt modelId="{57A0602F-B23B-214E-B0BB-6A1BB3EE4804}">
      <dgm:prSet/>
      <dgm:spPr/>
      <dgm:t>
        <a:bodyPr/>
        <a:lstStyle/>
        <a:p>
          <a:r>
            <a:rPr lang="en-US" dirty="0"/>
            <a:t>Accessed at: 08.02.2022 </a:t>
          </a:r>
        </a:p>
      </dgm:t>
    </dgm:pt>
    <dgm:pt modelId="{A5E57CDB-249F-0A4D-924D-D864EBC4C95B}" type="parTrans" cxnId="{CED90AB3-6658-BA4E-B865-DE4E7D05AAD5}">
      <dgm:prSet/>
      <dgm:spPr/>
      <dgm:t>
        <a:bodyPr/>
        <a:lstStyle/>
        <a:p>
          <a:endParaRPr lang="en-US"/>
        </a:p>
      </dgm:t>
    </dgm:pt>
    <dgm:pt modelId="{D3C9D92C-7361-2B44-BA05-2F38FB88AE61}" type="sibTrans" cxnId="{CED90AB3-6658-BA4E-B865-DE4E7D05AAD5}">
      <dgm:prSet/>
      <dgm:spPr/>
      <dgm:t>
        <a:bodyPr/>
        <a:lstStyle/>
        <a:p>
          <a:endParaRPr lang="en-US"/>
        </a:p>
      </dgm:t>
    </dgm:pt>
    <dgm:pt modelId="{887908FA-A91A-E946-A526-7C52EE2C2C89}">
      <dgm:prSet/>
      <dgm:spPr/>
      <dgm:t>
        <a:bodyPr/>
        <a:lstStyle/>
        <a:p>
          <a:r>
            <a:rPr lang="en-US" dirty="0"/>
            <a:t>Madhav, 2022 – Google Swot</a:t>
          </a:r>
        </a:p>
      </dgm:t>
    </dgm:pt>
    <dgm:pt modelId="{55379418-A413-4C4A-929E-0B44205F814F}" type="parTrans" cxnId="{272965BA-A49E-A546-9AA8-4AF16D7F44F9}">
      <dgm:prSet/>
      <dgm:spPr/>
      <dgm:t>
        <a:bodyPr/>
        <a:lstStyle/>
        <a:p>
          <a:endParaRPr lang="en-US"/>
        </a:p>
      </dgm:t>
    </dgm:pt>
    <dgm:pt modelId="{8E9D5A48-73B9-B44C-B2E6-5BFE994DB56C}" type="sibTrans" cxnId="{272965BA-A49E-A546-9AA8-4AF16D7F44F9}">
      <dgm:prSet/>
      <dgm:spPr/>
      <dgm:t>
        <a:bodyPr/>
        <a:lstStyle/>
        <a:p>
          <a:endParaRPr lang="en-US"/>
        </a:p>
      </dgm:t>
    </dgm:pt>
    <dgm:pt modelId="{4F570D34-DE69-B040-AC29-2EF3EEBFB9B4}">
      <dgm:prSet/>
      <dgm:spPr/>
      <dgm:t>
        <a:bodyPr/>
        <a:lstStyle/>
        <a:p>
          <a:r>
            <a:rPr lang="en-US" dirty="0"/>
            <a:t>Available at : </a:t>
          </a:r>
          <a:r>
            <a:rPr lang="en-US" dirty="0">
              <a:hlinkClick xmlns:r="http://schemas.openxmlformats.org/officeDocument/2006/relationships" r:id="rId6"/>
            </a:rPr>
            <a:t>https://seoaves.com/google-swot-analysis/</a:t>
          </a:r>
          <a:endParaRPr lang="en-US" dirty="0"/>
        </a:p>
      </dgm:t>
    </dgm:pt>
    <dgm:pt modelId="{D2A8748D-FA36-644F-BA9C-448CB9B2F27F}" type="parTrans" cxnId="{DFCDCB56-00D2-574E-A91A-3D73F18D1ED1}">
      <dgm:prSet/>
      <dgm:spPr/>
      <dgm:t>
        <a:bodyPr/>
        <a:lstStyle/>
        <a:p>
          <a:endParaRPr lang="en-US"/>
        </a:p>
      </dgm:t>
    </dgm:pt>
    <dgm:pt modelId="{98897B42-F13C-1843-8AB9-CC62432AEA5C}" type="sibTrans" cxnId="{DFCDCB56-00D2-574E-A91A-3D73F18D1ED1}">
      <dgm:prSet/>
      <dgm:spPr/>
      <dgm:t>
        <a:bodyPr/>
        <a:lstStyle/>
        <a:p>
          <a:endParaRPr lang="en-US"/>
        </a:p>
      </dgm:t>
    </dgm:pt>
    <dgm:pt modelId="{F2746ADB-97C2-6F4F-83C7-F9110DB788E8}">
      <dgm:prSet/>
      <dgm:spPr/>
      <dgm:t>
        <a:bodyPr/>
        <a:lstStyle/>
        <a:p>
          <a:r>
            <a:rPr lang="en-US" dirty="0"/>
            <a:t>Accessed at: 09.02.2022</a:t>
          </a:r>
        </a:p>
      </dgm:t>
    </dgm:pt>
    <dgm:pt modelId="{38426035-DC09-704E-9DA3-B24CC3FA0A2F}" type="parTrans" cxnId="{32FAF61E-BD5F-2049-89E9-7684C4F9DA06}">
      <dgm:prSet/>
      <dgm:spPr/>
      <dgm:t>
        <a:bodyPr/>
        <a:lstStyle/>
        <a:p>
          <a:endParaRPr lang="en-US"/>
        </a:p>
      </dgm:t>
    </dgm:pt>
    <dgm:pt modelId="{6BB1D1F1-74F7-514F-B8BF-6A1D14E0EB3D}" type="sibTrans" cxnId="{32FAF61E-BD5F-2049-89E9-7684C4F9DA06}">
      <dgm:prSet/>
      <dgm:spPr/>
      <dgm:t>
        <a:bodyPr/>
        <a:lstStyle/>
        <a:p>
          <a:endParaRPr lang="en-US"/>
        </a:p>
      </dgm:t>
    </dgm:pt>
    <dgm:pt modelId="{30714EB8-C428-1448-BA2A-54793905456E}">
      <dgm:prSet/>
      <dgm:spPr/>
      <dgm:t>
        <a:bodyPr/>
        <a:lstStyle/>
        <a:p>
          <a:r>
            <a:rPr lang="en-GB"/>
            <a:t>Li L , 2020 - </a:t>
          </a:r>
          <a:r>
            <a:rPr lang="en-US"/>
            <a:t>10 Reasons Why Google’s Company Culture Works</a:t>
          </a:r>
          <a:endParaRPr lang="en-US" dirty="0"/>
        </a:p>
      </dgm:t>
    </dgm:pt>
    <dgm:pt modelId="{52FEF8EA-39D2-564A-88B2-BB0BD5649FBC}" type="parTrans" cxnId="{534C702C-6B0E-0448-9264-04FD53E80C64}">
      <dgm:prSet/>
      <dgm:spPr/>
      <dgm:t>
        <a:bodyPr/>
        <a:lstStyle/>
        <a:p>
          <a:endParaRPr lang="en-US"/>
        </a:p>
      </dgm:t>
    </dgm:pt>
    <dgm:pt modelId="{C61C12FD-D637-5842-B6E4-E88C2C050526}" type="sibTrans" cxnId="{534C702C-6B0E-0448-9264-04FD53E80C64}">
      <dgm:prSet/>
      <dgm:spPr/>
      <dgm:t>
        <a:bodyPr/>
        <a:lstStyle/>
        <a:p>
          <a:endParaRPr lang="en-US"/>
        </a:p>
      </dgm:t>
    </dgm:pt>
    <dgm:pt modelId="{78EE0E44-E601-AF4A-BE65-7CB2F1D0380C}">
      <dgm:prSet/>
      <dgm:spPr/>
      <dgm:t>
        <a:bodyPr/>
        <a:lstStyle/>
        <a:p>
          <a:r>
            <a:rPr lang="en-US" dirty="0"/>
            <a:t>Available at: </a:t>
          </a:r>
          <a:r>
            <a:rPr lang="en-US" dirty="0">
              <a:hlinkClick xmlns:r="http://schemas.openxmlformats.org/officeDocument/2006/relationships" r:id="rId7"/>
            </a:rPr>
            <a:t>https://www.tinypulse.com/blog/10-great-examples-of-googles-company-culture</a:t>
          </a:r>
          <a:endParaRPr lang="en-US" dirty="0"/>
        </a:p>
      </dgm:t>
    </dgm:pt>
    <dgm:pt modelId="{0D8C224D-1D2F-7844-AE59-EE25D1EE9427}" type="parTrans" cxnId="{628B841B-8870-ED4A-B6B8-79F2164DF9D8}">
      <dgm:prSet/>
      <dgm:spPr/>
      <dgm:t>
        <a:bodyPr/>
        <a:lstStyle/>
        <a:p>
          <a:endParaRPr lang="en-US"/>
        </a:p>
      </dgm:t>
    </dgm:pt>
    <dgm:pt modelId="{6EBCE85F-9A2E-6547-B392-CBC9BF8B68FF}" type="sibTrans" cxnId="{628B841B-8870-ED4A-B6B8-79F2164DF9D8}">
      <dgm:prSet/>
      <dgm:spPr/>
      <dgm:t>
        <a:bodyPr/>
        <a:lstStyle/>
        <a:p>
          <a:endParaRPr lang="en-US"/>
        </a:p>
      </dgm:t>
    </dgm:pt>
    <dgm:pt modelId="{B95403FD-4D43-5A44-A717-0BF967A83BC2}">
      <dgm:prSet/>
      <dgm:spPr/>
      <dgm:t>
        <a:bodyPr/>
        <a:lstStyle/>
        <a:p>
          <a:r>
            <a:rPr lang="en-US" dirty="0"/>
            <a:t>Accessed at: 10.02.2022</a:t>
          </a:r>
        </a:p>
      </dgm:t>
    </dgm:pt>
    <dgm:pt modelId="{1D8A2C5C-9EC8-4B4F-B039-ECC3F0D259DB}" type="parTrans" cxnId="{6ABE5706-B120-4347-89BE-74962D071823}">
      <dgm:prSet/>
      <dgm:spPr/>
      <dgm:t>
        <a:bodyPr/>
        <a:lstStyle/>
        <a:p>
          <a:endParaRPr lang="en-US"/>
        </a:p>
      </dgm:t>
    </dgm:pt>
    <dgm:pt modelId="{7EDC9BAC-7A19-3A41-BACF-E764B71D4477}" type="sibTrans" cxnId="{6ABE5706-B120-4347-89BE-74962D071823}">
      <dgm:prSet/>
      <dgm:spPr/>
      <dgm:t>
        <a:bodyPr/>
        <a:lstStyle/>
        <a:p>
          <a:endParaRPr lang="en-US"/>
        </a:p>
      </dgm:t>
    </dgm:pt>
    <dgm:pt modelId="{E303AEDA-DB36-4744-BF1E-4E37E4814F75}">
      <dgm:prSet/>
      <dgm:spPr/>
      <dgm:t>
        <a:bodyPr/>
        <a:lstStyle/>
        <a:p>
          <a:r>
            <a:rPr lang="en-GB" b="0" i="0" dirty="0">
              <a:hlinkClick xmlns:r="http://schemas.openxmlformats.org/officeDocument/2006/relationships" r:id="rId8"/>
            </a:rPr>
            <a:t>https://web.microsoftstream.com/video/4d1d6a48-a44e-46bb-ae7c-3af45c7afaec</a:t>
          </a:r>
          <a:r>
            <a:rPr lang="en-GB" b="0" i="0" dirty="0"/>
            <a:t> – The Link </a:t>
          </a:r>
          <a:r>
            <a:rPr lang="en-GB" b="0" i="0"/>
            <a:t>To Presentation</a:t>
          </a:r>
          <a:endParaRPr lang="en-US" dirty="0"/>
        </a:p>
      </dgm:t>
    </dgm:pt>
    <dgm:pt modelId="{FCD74137-6236-4036-981B-5FD43F97CAE1}" type="parTrans" cxnId="{5BEC013C-7A11-44FB-8A37-C3D744709582}">
      <dgm:prSet/>
      <dgm:spPr/>
      <dgm:t>
        <a:bodyPr/>
        <a:lstStyle/>
        <a:p>
          <a:endParaRPr lang="en-GB"/>
        </a:p>
      </dgm:t>
    </dgm:pt>
    <dgm:pt modelId="{C189E2CA-E770-4765-BB1B-18C583609E0F}" type="sibTrans" cxnId="{5BEC013C-7A11-44FB-8A37-C3D744709582}">
      <dgm:prSet/>
      <dgm:spPr/>
      <dgm:t>
        <a:bodyPr/>
        <a:lstStyle/>
        <a:p>
          <a:endParaRPr lang="en-GB"/>
        </a:p>
      </dgm:t>
    </dgm:pt>
    <dgm:pt modelId="{A093F862-1E97-49EF-810B-2491AE29BEAB}">
      <dgm:prSet/>
      <dgm:spPr/>
      <dgm:t>
        <a:bodyPr/>
        <a:lstStyle/>
        <a:p>
          <a:endParaRPr lang="en-US" dirty="0"/>
        </a:p>
      </dgm:t>
    </dgm:pt>
    <dgm:pt modelId="{A63B67A5-9B24-4028-A079-9B7185AD871D}" type="parTrans" cxnId="{02CEEF0D-80BD-4E35-8DDC-2056FE3F1E9F}">
      <dgm:prSet/>
      <dgm:spPr/>
      <dgm:t>
        <a:bodyPr/>
        <a:lstStyle/>
        <a:p>
          <a:endParaRPr lang="en-GB"/>
        </a:p>
      </dgm:t>
    </dgm:pt>
    <dgm:pt modelId="{094CD5A3-F729-4B37-A43C-AAEE49167BA2}" type="sibTrans" cxnId="{02CEEF0D-80BD-4E35-8DDC-2056FE3F1E9F}">
      <dgm:prSet/>
      <dgm:spPr/>
      <dgm:t>
        <a:bodyPr/>
        <a:lstStyle/>
        <a:p>
          <a:endParaRPr lang="en-GB"/>
        </a:p>
      </dgm:t>
    </dgm:pt>
    <dgm:pt modelId="{C1FA058C-C0A6-F247-B2AB-AA6135CC39DB}" type="pres">
      <dgm:prSet presAssocID="{A99FB6E1-EA8F-4865-8964-C950D015959D}" presName="vert0" presStyleCnt="0">
        <dgm:presLayoutVars>
          <dgm:dir/>
          <dgm:animOne val="branch"/>
          <dgm:animLvl val="lvl"/>
        </dgm:presLayoutVars>
      </dgm:prSet>
      <dgm:spPr/>
    </dgm:pt>
    <dgm:pt modelId="{CEC1175A-C947-4C8C-A701-7787728F9EEE}" type="pres">
      <dgm:prSet presAssocID="{E303AEDA-DB36-4744-BF1E-4E37E4814F75}" presName="thickLine" presStyleLbl="alignNode1" presStyleIdx="0" presStyleCnt="23"/>
      <dgm:spPr/>
    </dgm:pt>
    <dgm:pt modelId="{2C57C8FC-AD75-4500-8703-FE5DD8319331}" type="pres">
      <dgm:prSet presAssocID="{E303AEDA-DB36-4744-BF1E-4E37E4814F75}" presName="horz1" presStyleCnt="0"/>
      <dgm:spPr/>
    </dgm:pt>
    <dgm:pt modelId="{4A13E7EA-96A2-40A4-A13D-A4E46C004BA6}" type="pres">
      <dgm:prSet presAssocID="{E303AEDA-DB36-4744-BF1E-4E37E4814F75}" presName="tx1" presStyleLbl="revTx" presStyleIdx="0" presStyleCnt="23" custLinFactY="-21102" custLinFactNeighborY="-100000"/>
      <dgm:spPr/>
    </dgm:pt>
    <dgm:pt modelId="{984D0089-4A58-425F-8D7D-B63FA965B595}" type="pres">
      <dgm:prSet presAssocID="{E303AEDA-DB36-4744-BF1E-4E37E4814F75}" presName="vert1" presStyleCnt="0"/>
      <dgm:spPr/>
    </dgm:pt>
    <dgm:pt modelId="{5EC1CE5A-F480-449F-9DC7-EF4489CE6DBC}" type="pres">
      <dgm:prSet presAssocID="{A093F862-1E97-49EF-810B-2491AE29BEAB}" presName="thickLine" presStyleLbl="alignNode1" presStyleIdx="1" presStyleCnt="23"/>
      <dgm:spPr/>
    </dgm:pt>
    <dgm:pt modelId="{B0D973B3-1D5F-4349-9642-679D11A4D247}" type="pres">
      <dgm:prSet presAssocID="{A093F862-1E97-49EF-810B-2491AE29BEAB}" presName="horz1" presStyleCnt="0"/>
      <dgm:spPr/>
    </dgm:pt>
    <dgm:pt modelId="{8FA7E8D1-B09F-4155-B999-1D76D23F2BA5}" type="pres">
      <dgm:prSet presAssocID="{A093F862-1E97-49EF-810B-2491AE29BEAB}" presName="tx1" presStyleLbl="revTx" presStyleIdx="1" presStyleCnt="23"/>
      <dgm:spPr/>
    </dgm:pt>
    <dgm:pt modelId="{75B52E5D-A7CC-4C6E-AE1E-B3240E6E3FE7}" type="pres">
      <dgm:prSet presAssocID="{A093F862-1E97-49EF-810B-2491AE29BEAB}" presName="vert1" presStyleCnt="0"/>
      <dgm:spPr/>
    </dgm:pt>
    <dgm:pt modelId="{30B2F2FD-5BB1-9C46-938B-E334E94B8AF3}" type="pres">
      <dgm:prSet presAssocID="{979BF129-15F8-FA40-8DAE-10AB3C63F88C}" presName="thickLine" presStyleLbl="alignNode1" presStyleIdx="2" presStyleCnt="23"/>
      <dgm:spPr/>
    </dgm:pt>
    <dgm:pt modelId="{FC52406C-7C4C-6048-8884-0D395F53A029}" type="pres">
      <dgm:prSet presAssocID="{979BF129-15F8-FA40-8DAE-10AB3C63F88C}" presName="horz1" presStyleCnt="0"/>
      <dgm:spPr/>
    </dgm:pt>
    <dgm:pt modelId="{67EAE058-A22E-014C-8BF7-79E0EC3C63AB}" type="pres">
      <dgm:prSet presAssocID="{979BF129-15F8-FA40-8DAE-10AB3C63F88C}" presName="tx1" presStyleLbl="revTx" presStyleIdx="2" presStyleCnt="23"/>
      <dgm:spPr/>
    </dgm:pt>
    <dgm:pt modelId="{FF178F02-354F-3C4E-9DF9-3E2417994BB4}" type="pres">
      <dgm:prSet presAssocID="{979BF129-15F8-FA40-8DAE-10AB3C63F88C}" presName="vert1" presStyleCnt="0"/>
      <dgm:spPr/>
    </dgm:pt>
    <dgm:pt modelId="{807F1E62-E62B-7349-A67E-454EF9D67E6F}" type="pres">
      <dgm:prSet presAssocID="{9CE5A433-25A2-614F-9615-B74A2067F980}" presName="thickLine" presStyleLbl="alignNode1" presStyleIdx="3" presStyleCnt="23"/>
      <dgm:spPr/>
    </dgm:pt>
    <dgm:pt modelId="{2D46D3EA-9FE2-6D40-9B45-8E9565ADF41C}" type="pres">
      <dgm:prSet presAssocID="{9CE5A433-25A2-614F-9615-B74A2067F980}" presName="horz1" presStyleCnt="0"/>
      <dgm:spPr/>
    </dgm:pt>
    <dgm:pt modelId="{9F12B566-BD66-BC46-BEE3-6C6D53DCA1C7}" type="pres">
      <dgm:prSet presAssocID="{9CE5A433-25A2-614F-9615-B74A2067F980}" presName="tx1" presStyleLbl="revTx" presStyleIdx="3" presStyleCnt="23"/>
      <dgm:spPr/>
    </dgm:pt>
    <dgm:pt modelId="{4BB77EE0-E656-CF4E-9B4D-C69B6C682AEC}" type="pres">
      <dgm:prSet presAssocID="{9CE5A433-25A2-614F-9615-B74A2067F980}" presName="vert1" presStyleCnt="0"/>
      <dgm:spPr/>
    </dgm:pt>
    <dgm:pt modelId="{7F8F55FD-F3B1-324C-9642-C2D913607877}" type="pres">
      <dgm:prSet presAssocID="{57A0602F-B23B-214E-B0BB-6A1BB3EE4804}" presName="thickLine" presStyleLbl="alignNode1" presStyleIdx="4" presStyleCnt="23"/>
      <dgm:spPr/>
    </dgm:pt>
    <dgm:pt modelId="{99536DFF-E80E-C44B-B988-783F2AD4AB97}" type="pres">
      <dgm:prSet presAssocID="{57A0602F-B23B-214E-B0BB-6A1BB3EE4804}" presName="horz1" presStyleCnt="0"/>
      <dgm:spPr/>
    </dgm:pt>
    <dgm:pt modelId="{321B34DB-E515-AB4D-A821-E703CCB6EA80}" type="pres">
      <dgm:prSet presAssocID="{57A0602F-B23B-214E-B0BB-6A1BB3EE4804}" presName="tx1" presStyleLbl="revTx" presStyleIdx="4" presStyleCnt="23"/>
      <dgm:spPr/>
    </dgm:pt>
    <dgm:pt modelId="{243A0A25-34CD-2A42-AB29-95740BF40938}" type="pres">
      <dgm:prSet presAssocID="{57A0602F-B23B-214E-B0BB-6A1BB3EE4804}" presName="vert1" presStyleCnt="0"/>
      <dgm:spPr/>
    </dgm:pt>
    <dgm:pt modelId="{A363FCCA-5330-F54E-BB4F-6C9A0AD8204F}" type="pres">
      <dgm:prSet presAssocID="{5C263FA8-CA88-4287-94C7-2A6B37DDD504}" presName="thickLine" presStyleLbl="alignNode1" presStyleIdx="5" presStyleCnt="23"/>
      <dgm:spPr/>
    </dgm:pt>
    <dgm:pt modelId="{989A1243-CCDA-0441-AEEB-742C147DC35F}" type="pres">
      <dgm:prSet presAssocID="{5C263FA8-CA88-4287-94C7-2A6B37DDD504}" presName="horz1" presStyleCnt="0"/>
      <dgm:spPr/>
    </dgm:pt>
    <dgm:pt modelId="{8B3EB807-9834-DA4E-ADC6-B05C236058F4}" type="pres">
      <dgm:prSet presAssocID="{5C263FA8-CA88-4287-94C7-2A6B37DDD504}" presName="tx1" presStyleLbl="revTx" presStyleIdx="5" presStyleCnt="23"/>
      <dgm:spPr/>
    </dgm:pt>
    <dgm:pt modelId="{A4EF9CB8-881D-C94D-B1E3-AFFF313CEAF2}" type="pres">
      <dgm:prSet presAssocID="{5C263FA8-CA88-4287-94C7-2A6B37DDD504}" presName="vert1" presStyleCnt="0"/>
      <dgm:spPr/>
    </dgm:pt>
    <dgm:pt modelId="{49D74F28-9710-874A-9705-FC0DD711E0F4}" type="pres">
      <dgm:prSet presAssocID="{2729E5DD-E9AC-4652-AA24-6C9B15525341}" presName="thickLine" presStyleLbl="alignNode1" presStyleIdx="6" presStyleCnt="23"/>
      <dgm:spPr/>
    </dgm:pt>
    <dgm:pt modelId="{3F149F25-3427-CB40-A1FD-721739776833}" type="pres">
      <dgm:prSet presAssocID="{2729E5DD-E9AC-4652-AA24-6C9B15525341}" presName="horz1" presStyleCnt="0"/>
      <dgm:spPr/>
    </dgm:pt>
    <dgm:pt modelId="{F6377824-BFA0-B74A-807D-7C8137EE9960}" type="pres">
      <dgm:prSet presAssocID="{2729E5DD-E9AC-4652-AA24-6C9B15525341}" presName="tx1" presStyleLbl="revTx" presStyleIdx="6" presStyleCnt="23"/>
      <dgm:spPr/>
    </dgm:pt>
    <dgm:pt modelId="{EA28C055-796E-A849-84EA-F06ECA68F44A}" type="pres">
      <dgm:prSet presAssocID="{2729E5DD-E9AC-4652-AA24-6C9B15525341}" presName="vert1" presStyleCnt="0"/>
      <dgm:spPr/>
    </dgm:pt>
    <dgm:pt modelId="{E648976E-A6C3-FC40-BDFE-1D20AFCC4C35}" type="pres">
      <dgm:prSet presAssocID="{55DE1EA8-AF79-407F-9F34-BD2653CBF828}" presName="thickLine" presStyleLbl="alignNode1" presStyleIdx="7" presStyleCnt="23"/>
      <dgm:spPr/>
    </dgm:pt>
    <dgm:pt modelId="{D02180CD-F3A6-9E45-9D7E-D66DD9AC48D0}" type="pres">
      <dgm:prSet presAssocID="{55DE1EA8-AF79-407F-9F34-BD2653CBF828}" presName="horz1" presStyleCnt="0"/>
      <dgm:spPr/>
    </dgm:pt>
    <dgm:pt modelId="{3AD03E59-5133-4247-98C9-BEC84B834B40}" type="pres">
      <dgm:prSet presAssocID="{55DE1EA8-AF79-407F-9F34-BD2653CBF828}" presName="tx1" presStyleLbl="revTx" presStyleIdx="7" presStyleCnt="23"/>
      <dgm:spPr/>
    </dgm:pt>
    <dgm:pt modelId="{DC46F93A-4BE6-1C44-B2BD-E18D152A830A}" type="pres">
      <dgm:prSet presAssocID="{55DE1EA8-AF79-407F-9F34-BD2653CBF828}" presName="vert1" presStyleCnt="0"/>
      <dgm:spPr/>
    </dgm:pt>
    <dgm:pt modelId="{C2EA5576-F430-A44B-89F0-3744FADF6BB6}" type="pres">
      <dgm:prSet presAssocID="{30714EB8-C428-1448-BA2A-54793905456E}" presName="thickLine" presStyleLbl="alignNode1" presStyleIdx="8" presStyleCnt="23"/>
      <dgm:spPr/>
    </dgm:pt>
    <dgm:pt modelId="{1D0F2815-A7AB-1D4D-804C-F005E151FEAD}" type="pres">
      <dgm:prSet presAssocID="{30714EB8-C428-1448-BA2A-54793905456E}" presName="horz1" presStyleCnt="0"/>
      <dgm:spPr/>
    </dgm:pt>
    <dgm:pt modelId="{374BA084-0199-B74B-A2D7-B3820200BC66}" type="pres">
      <dgm:prSet presAssocID="{30714EB8-C428-1448-BA2A-54793905456E}" presName="tx1" presStyleLbl="revTx" presStyleIdx="8" presStyleCnt="23"/>
      <dgm:spPr/>
    </dgm:pt>
    <dgm:pt modelId="{5430C157-E85D-CD45-AE69-3BD31E8FC357}" type="pres">
      <dgm:prSet presAssocID="{30714EB8-C428-1448-BA2A-54793905456E}" presName="vert1" presStyleCnt="0"/>
      <dgm:spPr/>
    </dgm:pt>
    <dgm:pt modelId="{06755468-FB68-8B4B-AF80-8E8B5AB64920}" type="pres">
      <dgm:prSet presAssocID="{78EE0E44-E601-AF4A-BE65-7CB2F1D0380C}" presName="thickLine" presStyleLbl="alignNode1" presStyleIdx="9" presStyleCnt="23"/>
      <dgm:spPr/>
    </dgm:pt>
    <dgm:pt modelId="{14CFBA73-7579-9441-BE7D-E59C166B2889}" type="pres">
      <dgm:prSet presAssocID="{78EE0E44-E601-AF4A-BE65-7CB2F1D0380C}" presName="horz1" presStyleCnt="0"/>
      <dgm:spPr/>
    </dgm:pt>
    <dgm:pt modelId="{B2B45C1E-7242-5842-8116-843B9036E038}" type="pres">
      <dgm:prSet presAssocID="{78EE0E44-E601-AF4A-BE65-7CB2F1D0380C}" presName="tx1" presStyleLbl="revTx" presStyleIdx="9" presStyleCnt="23"/>
      <dgm:spPr/>
    </dgm:pt>
    <dgm:pt modelId="{48B57568-7585-9346-B30D-D7AE3E72C551}" type="pres">
      <dgm:prSet presAssocID="{78EE0E44-E601-AF4A-BE65-7CB2F1D0380C}" presName="vert1" presStyleCnt="0"/>
      <dgm:spPr/>
    </dgm:pt>
    <dgm:pt modelId="{3CED253D-72EA-144C-BAAA-340CCA6A09E1}" type="pres">
      <dgm:prSet presAssocID="{B95403FD-4D43-5A44-A717-0BF967A83BC2}" presName="thickLine" presStyleLbl="alignNode1" presStyleIdx="10" presStyleCnt="23"/>
      <dgm:spPr/>
    </dgm:pt>
    <dgm:pt modelId="{E4AE6BFA-C6A6-DD43-9D6F-AE18665E2F80}" type="pres">
      <dgm:prSet presAssocID="{B95403FD-4D43-5A44-A717-0BF967A83BC2}" presName="horz1" presStyleCnt="0"/>
      <dgm:spPr/>
    </dgm:pt>
    <dgm:pt modelId="{14A5FD69-CF80-E647-8CCF-55AAA690F610}" type="pres">
      <dgm:prSet presAssocID="{B95403FD-4D43-5A44-A717-0BF967A83BC2}" presName="tx1" presStyleLbl="revTx" presStyleIdx="10" presStyleCnt="23"/>
      <dgm:spPr/>
    </dgm:pt>
    <dgm:pt modelId="{691FC27B-1682-CC49-8AA2-D3C2367FFC03}" type="pres">
      <dgm:prSet presAssocID="{B95403FD-4D43-5A44-A717-0BF967A83BC2}" presName="vert1" presStyleCnt="0"/>
      <dgm:spPr/>
    </dgm:pt>
    <dgm:pt modelId="{95DA5EAF-00C6-9E44-BDA1-BF81879F5DFF}" type="pres">
      <dgm:prSet presAssocID="{887908FA-A91A-E946-A526-7C52EE2C2C89}" presName="thickLine" presStyleLbl="alignNode1" presStyleIdx="11" presStyleCnt="23"/>
      <dgm:spPr/>
    </dgm:pt>
    <dgm:pt modelId="{279F039E-31F5-844D-8A7A-34FA44D7FF82}" type="pres">
      <dgm:prSet presAssocID="{887908FA-A91A-E946-A526-7C52EE2C2C89}" presName="horz1" presStyleCnt="0"/>
      <dgm:spPr/>
    </dgm:pt>
    <dgm:pt modelId="{56865D89-711F-7C44-A7FC-08F8D435EB76}" type="pres">
      <dgm:prSet presAssocID="{887908FA-A91A-E946-A526-7C52EE2C2C89}" presName="tx1" presStyleLbl="revTx" presStyleIdx="11" presStyleCnt="23"/>
      <dgm:spPr/>
    </dgm:pt>
    <dgm:pt modelId="{0027C970-43C7-5D41-9697-60EAD77AB8FC}" type="pres">
      <dgm:prSet presAssocID="{887908FA-A91A-E946-A526-7C52EE2C2C89}" presName="vert1" presStyleCnt="0"/>
      <dgm:spPr/>
    </dgm:pt>
    <dgm:pt modelId="{335B4CD7-B23A-A044-B4C2-CD606B440F30}" type="pres">
      <dgm:prSet presAssocID="{4F570D34-DE69-B040-AC29-2EF3EEBFB9B4}" presName="thickLine" presStyleLbl="alignNode1" presStyleIdx="12" presStyleCnt="23"/>
      <dgm:spPr/>
    </dgm:pt>
    <dgm:pt modelId="{17BF69BD-052F-7440-A645-D534E0FC6F75}" type="pres">
      <dgm:prSet presAssocID="{4F570D34-DE69-B040-AC29-2EF3EEBFB9B4}" presName="horz1" presStyleCnt="0"/>
      <dgm:spPr/>
    </dgm:pt>
    <dgm:pt modelId="{4B3E1C50-8704-6A47-A6DC-64DD000F4613}" type="pres">
      <dgm:prSet presAssocID="{4F570D34-DE69-B040-AC29-2EF3EEBFB9B4}" presName="tx1" presStyleLbl="revTx" presStyleIdx="12" presStyleCnt="23"/>
      <dgm:spPr/>
    </dgm:pt>
    <dgm:pt modelId="{327A15E3-BF07-C347-878C-C36D1EEEB08E}" type="pres">
      <dgm:prSet presAssocID="{4F570D34-DE69-B040-AC29-2EF3EEBFB9B4}" presName="vert1" presStyleCnt="0"/>
      <dgm:spPr/>
    </dgm:pt>
    <dgm:pt modelId="{FA997CE8-BFC7-574B-9EA3-19E2D26968FF}" type="pres">
      <dgm:prSet presAssocID="{F2746ADB-97C2-6F4F-83C7-F9110DB788E8}" presName="thickLine" presStyleLbl="alignNode1" presStyleIdx="13" presStyleCnt="23"/>
      <dgm:spPr/>
    </dgm:pt>
    <dgm:pt modelId="{FEA379CE-A2DC-5244-8544-E7FDF6E509A0}" type="pres">
      <dgm:prSet presAssocID="{F2746ADB-97C2-6F4F-83C7-F9110DB788E8}" presName="horz1" presStyleCnt="0"/>
      <dgm:spPr/>
    </dgm:pt>
    <dgm:pt modelId="{79A1C863-F345-9A42-9FD2-B35BBFED4373}" type="pres">
      <dgm:prSet presAssocID="{F2746ADB-97C2-6F4F-83C7-F9110DB788E8}" presName="tx1" presStyleLbl="revTx" presStyleIdx="13" presStyleCnt="23"/>
      <dgm:spPr/>
    </dgm:pt>
    <dgm:pt modelId="{BBB03A16-FD71-B747-A516-EC569A89B7C4}" type="pres">
      <dgm:prSet presAssocID="{F2746ADB-97C2-6F4F-83C7-F9110DB788E8}" presName="vert1" presStyleCnt="0"/>
      <dgm:spPr/>
    </dgm:pt>
    <dgm:pt modelId="{FE64BF9D-832F-D64A-A53D-E301AE7371E8}" type="pres">
      <dgm:prSet presAssocID="{9BCF7671-E360-44A4-AA77-833B38CE351E}" presName="thickLine" presStyleLbl="alignNode1" presStyleIdx="14" presStyleCnt="23"/>
      <dgm:spPr/>
    </dgm:pt>
    <dgm:pt modelId="{2CA85DE1-6BAB-D748-861A-56E79810906E}" type="pres">
      <dgm:prSet presAssocID="{9BCF7671-E360-44A4-AA77-833B38CE351E}" presName="horz1" presStyleCnt="0"/>
      <dgm:spPr/>
    </dgm:pt>
    <dgm:pt modelId="{9ACE0885-B8D0-E247-B9FB-77E4BAAB03C4}" type="pres">
      <dgm:prSet presAssocID="{9BCF7671-E360-44A4-AA77-833B38CE351E}" presName="tx1" presStyleLbl="revTx" presStyleIdx="14" presStyleCnt="23"/>
      <dgm:spPr/>
    </dgm:pt>
    <dgm:pt modelId="{02527A5B-4E99-0542-BFF0-BD8D9C7EBD41}" type="pres">
      <dgm:prSet presAssocID="{9BCF7671-E360-44A4-AA77-833B38CE351E}" presName="vert1" presStyleCnt="0"/>
      <dgm:spPr/>
    </dgm:pt>
    <dgm:pt modelId="{40F38078-62A1-3249-8366-77DDFF549728}" type="pres">
      <dgm:prSet presAssocID="{5ED9FFE6-5145-46BC-BE67-08F194F0ABDC}" presName="thickLine" presStyleLbl="alignNode1" presStyleIdx="15" presStyleCnt="23"/>
      <dgm:spPr/>
    </dgm:pt>
    <dgm:pt modelId="{BFD4F671-3299-3141-8CA6-93E26758FB1F}" type="pres">
      <dgm:prSet presAssocID="{5ED9FFE6-5145-46BC-BE67-08F194F0ABDC}" presName="horz1" presStyleCnt="0"/>
      <dgm:spPr/>
    </dgm:pt>
    <dgm:pt modelId="{72CAFF18-A3D7-7A4B-A644-149613A8C675}" type="pres">
      <dgm:prSet presAssocID="{5ED9FFE6-5145-46BC-BE67-08F194F0ABDC}" presName="tx1" presStyleLbl="revTx" presStyleIdx="15" presStyleCnt="23"/>
      <dgm:spPr/>
    </dgm:pt>
    <dgm:pt modelId="{203549FF-A117-F24D-842D-C1B5B2209A2B}" type="pres">
      <dgm:prSet presAssocID="{5ED9FFE6-5145-46BC-BE67-08F194F0ABDC}" presName="vert1" presStyleCnt="0"/>
      <dgm:spPr/>
    </dgm:pt>
    <dgm:pt modelId="{703724A6-6ED7-244E-8BEB-EF70712C7F1F}" type="pres">
      <dgm:prSet presAssocID="{373B866F-75D3-456E-AE78-5563570ED4B2}" presName="thickLine" presStyleLbl="alignNode1" presStyleIdx="16" presStyleCnt="23"/>
      <dgm:spPr/>
    </dgm:pt>
    <dgm:pt modelId="{C7439825-75CE-204A-AD23-BF65812E756D}" type="pres">
      <dgm:prSet presAssocID="{373B866F-75D3-456E-AE78-5563570ED4B2}" presName="horz1" presStyleCnt="0"/>
      <dgm:spPr/>
    </dgm:pt>
    <dgm:pt modelId="{9AC8FEBA-78BE-FF4B-9A61-603FFF5BA13A}" type="pres">
      <dgm:prSet presAssocID="{373B866F-75D3-456E-AE78-5563570ED4B2}" presName="tx1" presStyleLbl="revTx" presStyleIdx="16" presStyleCnt="23"/>
      <dgm:spPr/>
    </dgm:pt>
    <dgm:pt modelId="{DE227279-83EB-CF44-8D39-782F84C3041E}" type="pres">
      <dgm:prSet presAssocID="{373B866F-75D3-456E-AE78-5563570ED4B2}" presName="vert1" presStyleCnt="0"/>
      <dgm:spPr/>
    </dgm:pt>
    <dgm:pt modelId="{74516731-6034-744E-AFDD-BC6FD0185D0E}" type="pres">
      <dgm:prSet presAssocID="{CA147FDD-85BC-4F78-9239-DBD49B9D3F15}" presName="thickLine" presStyleLbl="alignNode1" presStyleIdx="17" presStyleCnt="23"/>
      <dgm:spPr/>
    </dgm:pt>
    <dgm:pt modelId="{970A05A7-3634-1644-9EF0-4B22805D0F0C}" type="pres">
      <dgm:prSet presAssocID="{CA147FDD-85BC-4F78-9239-DBD49B9D3F15}" presName="horz1" presStyleCnt="0"/>
      <dgm:spPr/>
    </dgm:pt>
    <dgm:pt modelId="{3335CB38-0765-2945-A7C0-B0AF06EFBCE1}" type="pres">
      <dgm:prSet presAssocID="{CA147FDD-85BC-4F78-9239-DBD49B9D3F15}" presName="tx1" presStyleLbl="revTx" presStyleIdx="17" presStyleCnt="23"/>
      <dgm:spPr/>
    </dgm:pt>
    <dgm:pt modelId="{FDBFF2E5-16CC-C94E-8B18-736AA19BA74D}" type="pres">
      <dgm:prSet presAssocID="{CA147FDD-85BC-4F78-9239-DBD49B9D3F15}" presName="vert1" presStyleCnt="0"/>
      <dgm:spPr/>
    </dgm:pt>
    <dgm:pt modelId="{C020AA36-BD87-694E-9DBF-C5336A78625C}" type="pres">
      <dgm:prSet presAssocID="{A716ED2E-3623-410F-86FD-3104AE842CC9}" presName="thickLine" presStyleLbl="alignNode1" presStyleIdx="18" presStyleCnt="23"/>
      <dgm:spPr/>
    </dgm:pt>
    <dgm:pt modelId="{9AC2E8C9-7D4A-5E4D-9D05-150173911344}" type="pres">
      <dgm:prSet presAssocID="{A716ED2E-3623-410F-86FD-3104AE842CC9}" presName="horz1" presStyleCnt="0"/>
      <dgm:spPr/>
    </dgm:pt>
    <dgm:pt modelId="{9F02B6B5-B794-0F47-ABC0-0DA10EB4AB4D}" type="pres">
      <dgm:prSet presAssocID="{A716ED2E-3623-410F-86FD-3104AE842CC9}" presName="tx1" presStyleLbl="revTx" presStyleIdx="18" presStyleCnt="23"/>
      <dgm:spPr/>
    </dgm:pt>
    <dgm:pt modelId="{B816FDBC-BE7E-1A42-9F61-A03A259C4A48}" type="pres">
      <dgm:prSet presAssocID="{A716ED2E-3623-410F-86FD-3104AE842CC9}" presName="vert1" presStyleCnt="0"/>
      <dgm:spPr/>
    </dgm:pt>
    <dgm:pt modelId="{F585AF53-1BED-4444-9ACF-DC13155AC05C}" type="pres">
      <dgm:prSet presAssocID="{E9743C42-FB34-44FC-8DBB-5019EE757B16}" presName="thickLine" presStyleLbl="alignNode1" presStyleIdx="19" presStyleCnt="23"/>
      <dgm:spPr/>
    </dgm:pt>
    <dgm:pt modelId="{24472D63-96C8-AD47-B931-F71B9BD3B563}" type="pres">
      <dgm:prSet presAssocID="{E9743C42-FB34-44FC-8DBB-5019EE757B16}" presName="horz1" presStyleCnt="0"/>
      <dgm:spPr/>
    </dgm:pt>
    <dgm:pt modelId="{3B34A9F9-7B4E-5D4F-8816-C37FB67C9706}" type="pres">
      <dgm:prSet presAssocID="{E9743C42-FB34-44FC-8DBB-5019EE757B16}" presName="tx1" presStyleLbl="revTx" presStyleIdx="19" presStyleCnt="23"/>
      <dgm:spPr/>
    </dgm:pt>
    <dgm:pt modelId="{EDBF8E5B-2DF5-A54D-96BC-C44323F1ED99}" type="pres">
      <dgm:prSet presAssocID="{E9743C42-FB34-44FC-8DBB-5019EE757B16}" presName="vert1" presStyleCnt="0"/>
      <dgm:spPr/>
    </dgm:pt>
    <dgm:pt modelId="{853B79D2-9CC2-6744-BCD3-006143B9300A}" type="pres">
      <dgm:prSet presAssocID="{73E93068-D711-4702-AA46-5392125113C0}" presName="thickLine" presStyleLbl="alignNode1" presStyleIdx="20" presStyleCnt="23"/>
      <dgm:spPr/>
    </dgm:pt>
    <dgm:pt modelId="{C17490BA-E784-AF4F-AD1A-413C8BFD65CA}" type="pres">
      <dgm:prSet presAssocID="{73E93068-D711-4702-AA46-5392125113C0}" presName="horz1" presStyleCnt="0"/>
      <dgm:spPr/>
    </dgm:pt>
    <dgm:pt modelId="{F97CDF67-E6F6-C240-ACF2-B8DBDBBD2D19}" type="pres">
      <dgm:prSet presAssocID="{73E93068-D711-4702-AA46-5392125113C0}" presName="tx1" presStyleLbl="revTx" presStyleIdx="20" presStyleCnt="23"/>
      <dgm:spPr/>
    </dgm:pt>
    <dgm:pt modelId="{E94E3422-CDAF-6442-B6D8-EABE69D3C78D}" type="pres">
      <dgm:prSet presAssocID="{73E93068-D711-4702-AA46-5392125113C0}" presName="vert1" presStyleCnt="0"/>
      <dgm:spPr/>
    </dgm:pt>
    <dgm:pt modelId="{F425C58F-1C57-9D44-B635-D84C1EFB14AD}" type="pres">
      <dgm:prSet presAssocID="{A241AA17-FF47-4E00-86F6-8206846464B1}" presName="thickLine" presStyleLbl="alignNode1" presStyleIdx="21" presStyleCnt="23"/>
      <dgm:spPr/>
    </dgm:pt>
    <dgm:pt modelId="{417206B5-6338-F748-943B-AC54E05FA4F8}" type="pres">
      <dgm:prSet presAssocID="{A241AA17-FF47-4E00-86F6-8206846464B1}" presName="horz1" presStyleCnt="0"/>
      <dgm:spPr/>
    </dgm:pt>
    <dgm:pt modelId="{224626CC-3ADB-D846-AD38-D88EADC724B8}" type="pres">
      <dgm:prSet presAssocID="{A241AA17-FF47-4E00-86F6-8206846464B1}" presName="tx1" presStyleLbl="revTx" presStyleIdx="21" presStyleCnt="23"/>
      <dgm:spPr/>
    </dgm:pt>
    <dgm:pt modelId="{D338526F-570A-2D40-A0CF-357064D4DFAA}" type="pres">
      <dgm:prSet presAssocID="{A241AA17-FF47-4E00-86F6-8206846464B1}" presName="vert1" presStyleCnt="0"/>
      <dgm:spPr/>
    </dgm:pt>
    <dgm:pt modelId="{2C26C96F-84D9-5A49-9A8E-6CAD18F3F1F3}" type="pres">
      <dgm:prSet presAssocID="{54859D6D-7B1A-4BAB-90A9-579628593B80}" presName="thickLine" presStyleLbl="alignNode1" presStyleIdx="22" presStyleCnt="23"/>
      <dgm:spPr/>
    </dgm:pt>
    <dgm:pt modelId="{2CC560B9-95A8-3843-AE07-73C6A5F25D7F}" type="pres">
      <dgm:prSet presAssocID="{54859D6D-7B1A-4BAB-90A9-579628593B80}" presName="horz1" presStyleCnt="0"/>
      <dgm:spPr/>
    </dgm:pt>
    <dgm:pt modelId="{318EFE16-F6AF-4C49-BAC6-07B8C9B335CE}" type="pres">
      <dgm:prSet presAssocID="{54859D6D-7B1A-4BAB-90A9-579628593B80}" presName="tx1" presStyleLbl="revTx" presStyleIdx="22" presStyleCnt="23"/>
      <dgm:spPr/>
    </dgm:pt>
    <dgm:pt modelId="{AD231F72-4B40-0048-B802-E63A4FB1B0D4}" type="pres">
      <dgm:prSet presAssocID="{54859D6D-7B1A-4BAB-90A9-579628593B80}" presName="vert1" presStyleCnt="0"/>
      <dgm:spPr/>
    </dgm:pt>
  </dgm:ptLst>
  <dgm:cxnLst>
    <dgm:cxn modelId="{6588E804-6DD6-054E-B70A-D7947E5CBBCD}" type="presOf" srcId="{A99FB6E1-EA8F-4865-8964-C950D015959D}" destId="{C1FA058C-C0A6-F247-B2AB-AA6135CC39DB}" srcOrd="0" destOrd="0" presId="urn:microsoft.com/office/officeart/2008/layout/LinedList"/>
    <dgm:cxn modelId="{6ABE5706-B120-4347-89BE-74962D071823}" srcId="{A99FB6E1-EA8F-4865-8964-C950D015959D}" destId="{B95403FD-4D43-5A44-A717-0BF967A83BC2}" srcOrd="10" destOrd="0" parTransId="{1D8A2C5C-9EC8-4B4F-B039-ECC3F0D259DB}" sibTransId="{7EDC9BAC-7A19-3A41-BACF-E764B71D4477}"/>
    <dgm:cxn modelId="{7DE54909-8FC6-DD49-9C24-CF78120FE03E}" type="presOf" srcId="{F2746ADB-97C2-6F4F-83C7-F9110DB788E8}" destId="{79A1C863-F345-9A42-9FD2-B35BBFED4373}" srcOrd="0" destOrd="0" presId="urn:microsoft.com/office/officeart/2008/layout/LinedList"/>
    <dgm:cxn modelId="{02CEEF0D-80BD-4E35-8DDC-2056FE3F1E9F}" srcId="{A99FB6E1-EA8F-4865-8964-C950D015959D}" destId="{A093F862-1E97-49EF-810B-2491AE29BEAB}" srcOrd="1" destOrd="0" parTransId="{A63B67A5-9B24-4028-A079-9B7185AD871D}" sibTransId="{094CD5A3-F729-4B37-A43C-AAEE49167BA2}"/>
    <dgm:cxn modelId="{D23A9F13-70C7-0D45-821F-B647601C20C5}" type="presOf" srcId="{4F570D34-DE69-B040-AC29-2EF3EEBFB9B4}" destId="{4B3E1C50-8704-6A47-A6DC-64DD000F4613}" srcOrd="0" destOrd="0" presId="urn:microsoft.com/office/officeart/2008/layout/LinedList"/>
    <dgm:cxn modelId="{75023B15-4C73-E94D-B0FB-33E5CFDD2090}" type="presOf" srcId="{887908FA-A91A-E946-A526-7C52EE2C2C89}" destId="{56865D89-711F-7C44-A7FC-08F8D435EB76}" srcOrd="0" destOrd="0" presId="urn:microsoft.com/office/officeart/2008/layout/LinedList"/>
    <dgm:cxn modelId="{0BB9C519-4197-624A-9784-9E71319E5F9E}" type="presOf" srcId="{57A0602F-B23B-214E-B0BB-6A1BB3EE4804}" destId="{321B34DB-E515-AB4D-A821-E703CCB6EA80}" srcOrd="0" destOrd="0" presId="urn:microsoft.com/office/officeart/2008/layout/LinedList"/>
    <dgm:cxn modelId="{628B841B-8870-ED4A-B6B8-79F2164DF9D8}" srcId="{A99FB6E1-EA8F-4865-8964-C950D015959D}" destId="{78EE0E44-E601-AF4A-BE65-7CB2F1D0380C}" srcOrd="9" destOrd="0" parTransId="{0D8C224D-1D2F-7844-AE59-EE25D1EE9427}" sibTransId="{6EBCE85F-9A2E-6547-B392-CBC9BF8B68FF}"/>
    <dgm:cxn modelId="{9F87111C-A816-4D61-8DF4-EDCEEFB519A4}" srcId="{A99FB6E1-EA8F-4865-8964-C950D015959D}" destId="{73E93068-D711-4702-AA46-5392125113C0}" srcOrd="20" destOrd="0" parTransId="{FB684051-18A1-4667-98CD-4033304CA3AC}" sibTransId="{81373C95-530C-4A82-9424-D6B3BFE9D4BE}"/>
    <dgm:cxn modelId="{4817E11D-483B-B94F-8654-546308F637B1}" type="presOf" srcId="{30714EB8-C428-1448-BA2A-54793905456E}" destId="{374BA084-0199-B74B-A2D7-B3820200BC66}" srcOrd="0" destOrd="0" presId="urn:microsoft.com/office/officeart/2008/layout/LinedList"/>
    <dgm:cxn modelId="{32FAF61E-BD5F-2049-89E9-7684C4F9DA06}" srcId="{A99FB6E1-EA8F-4865-8964-C950D015959D}" destId="{F2746ADB-97C2-6F4F-83C7-F9110DB788E8}" srcOrd="13" destOrd="0" parTransId="{38426035-DC09-704E-9DA3-B24CC3FA0A2F}" sibTransId="{6BB1D1F1-74F7-514F-B8BF-6A1D14E0EB3D}"/>
    <dgm:cxn modelId="{55C8E91F-1863-4A27-A26E-8AF4E46861CF}" srcId="{A99FB6E1-EA8F-4865-8964-C950D015959D}" destId="{5ED9FFE6-5145-46BC-BE67-08F194F0ABDC}" srcOrd="15" destOrd="0" parTransId="{C99DAB02-5807-48C5-9EBA-9915D72C73CE}" sibTransId="{04014898-B801-43FB-9386-7C6E07BA7A6D}"/>
    <dgm:cxn modelId="{DA0D0022-9500-0441-8945-A77DF3455BA2}" type="presOf" srcId="{5ED9FFE6-5145-46BC-BE67-08F194F0ABDC}" destId="{72CAFF18-A3D7-7A4B-A644-149613A8C675}" srcOrd="0" destOrd="0" presId="urn:microsoft.com/office/officeart/2008/layout/LinedList"/>
    <dgm:cxn modelId="{534C702C-6B0E-0448-9264-04FD53E80C64}" srcId="{A99FB6E1-EA8F-4865-8964-C950D015959D}" destId="{30714EB8-C428-1448-BA2A-54793905456E}" srcOrd="8" destOrd="0" parTransId="{52FEF8EA-39D2-564A-88B2-BB0BD5649FBC}" sibTransId="{C61C12FD-D637-5842-B6E4-E88C2C050526}"/>
    <dgm:cxn modelId="{5BEC013C-7A11-44FB-8A37-C3D744709582}" srcId="{A99FB6E1-EA8F-4865-8964-C950D015959D}" destId="{E303AEDA-DB36-4744-BF1E-4E37E4814F75}" srcOrd="0" destOrd="0" parTransId="{FCD74137-6236-4036-981B-5FD43F97CAE1}" sibTransId="{C189E2CA-E770-4765-BB1B-18C583609E0F}"/>
    <dgm:cxn modelId="{6E8D1A3D-842C-C04E-AAF9-97E35CB00810}" type="presOf" srcId="{2729E5DD-E9AC-4652-AA24-6C9B15525341}" destId="{F6377824-BFA0-B74A-807D-7C8137EE9960}" srcOrd="0" destOrd="0" presId="urn:microsoft.com/office/officeart/2008/layout/LinedList"/>
    <dgm:cxn modelId="{33DF6F40-2772-4469-A456-44F001F80091}" srcId="{A99FB6E1-EA8F-4865-8964-C950D015959D}" destId="{E9743C42-FB34-44FC-8DBB-5019EE757B16}" srcOrd="19" destOrd="0" parTransId="{A1281CF0-6CF0-438E-A2A3-CF7AA6F41A1E}" sibTransId="{51C86576-2788-465C-B8A6-77E858D87378}"/>
    <dgm:cxn modelId="{13604043-43D9-4094-B69C-CCF5695B5765}" srcId="{A99FB6E1-EA8F-4865-8964-C950D015959D}" destId="{CA147FDD-85BC-4F78-9239-DBD49B9D3F15}" srcOrd="17" destOrd="0" parTransId="{F653D9F1-AA90-4C48-AB07-6850BD312390}" sibTransId="{DB4D210E-7086-4A13-9A84-BEF063EF1D5A}"/>
    <dgm:cxn modelId="{B1CD9C6A-DF35-B140-9536-BB7AB3B10DFC}" type="presOf" srcId="{B95403FD-4D43-5A44-A717-0BF967A83BC2}" destId="{14A5FD69-CF80-E647-8CCF-55AAA690F610}" srcOrd="0" destOrd="0" presId="urn:microsoft.com/office/officeart/2008/layout/LinedList"/>
    <dgm:cxn modelId="{9C40536C-36E8-4F32-89BE-1C2CA61B7EE8}" srcId="{A99FB6E1-EA8F-4865-8964-C950D015959D}" destId="{5C263FA8-CA88-4287-94C7-2A6B37DDD504}" srcOrd="5" destOrd="0" parTransId="{8AB355DF-0CC2-4554-A258-87C61B14A545}" sibTransId="{45F248D4-5388-4056-98B7-7496DFA72B4A}"/>
    <dgm:cxn modelId="{B7CFE56C-3F0D-4FA8-8545-B274F3C22A73}" srcId="{A99FB6E1-EA8F-4865-8964-C950D015959D}" destId="{55DE1EA8-AF79-407F-9F34-BD2653CBF828}" srcOrd="7" destOrd="0" parTransId="{382AE3E3-1BA2-45F5-A0F6-50DAE5D3A9B2}" sibTransId="{6D2DC553-869D-41E4-87BF-9D372376A7C9}"/>
    <dgm:cxn modelId="{EA8E696D-535E-2742-8D2C-A30A9EC2A390}" type="presOf" srcId="{54859D6D-7B1A-4BAB-90A9-579628593B80}" destId="{318EFE16-F6AF-4C49-BAC6-07B8C9B335CE}" srcOrd="0" destOrd="0" presId="urn:microsoft.com/office/officeart/2008/layout/LinedList"/>
    <dgm:cxn modelId="{067D464F-178C-4C9F-B5B4-D8D773BAD036}" srcId="{A99FB6E1-EA8F-4865-8964-C950D015959D}" destId="{2729E5DD-E9AC-4652-AA24-6C9B15525341}" srcOrd="6" destOrd="0" parTransId="{CC456708-4054-4B43-B436-859E343F1C62}" sibTransId="{472867A6-A588-4B5A-B06C-9A0BDF141D63}"/>
    <dgm:cxn modelId="{EB03A24F-47FE-A546-B834-C4E0699162FB}" type="presOf" srcId="{55DE1EA8-AF79-407F-9F34-BD2653CBF828}" destId="{3AD03E59-5133-4247-98C9-BEC84B834B40}" srcOrd="0" destOrd="0" presId="urn:microsoft.com/office/officeart/2008/layout/LinedList"/>
    <dgm:cxn modelId="{25852252-9D94-47D4-BBB1-6A2B5F6F428F}" type="presOf" srcId="{A093F862-1E97-49EF-810B-2491AE29BEAB}" destId="{8FA7E8D1-B09F-4155-B999-1D76D23F2BA5}" srcOrd="0" destOrd="0" presId="urn:microsoft.com/office/officeart/2008/layout/LinedList"/>
    <dgm:cxn modelId="{D2900D74-861F-CC45-B46D-29ABE969E8B9}" type="presOf" srcId="{A241AA17-FF47-4E00-86F6-8206846464B1}" destId="{224626CC-3ADB-D846-AD38-D88EADC724B8}" srcOrd="0" destOrd="0" presId="urn:microsoft.com/office/officeart/2008/layout/LinedList"/>
    <dgm:cxn modelId="{1B187875-CCD0-49C4-B805-EFBA39427D73}" srcId="{A99FB6E1-EA8F-4865-8964-C950D015959D}" destId="{A241AA17-FF47-4E00-86F6-8206846464B1}" srcOrd="21" destOrd="0" parTransId="{84D28643-5706-4DE0-8864-C689EB3E48E2}" sibTransId="{5F410843-CFB7-4F1B-A62D-E22C0AFC16EA}"/>
    <dgm:cxn modelId="{DFCDCB56-00D2-574E-A91A-3D73F18D1ED1}" srcId="{A99FB6E1-EA8F-4865-8964-C950D015959D}" destId="{4F570D34-DE69-B040-AC29-2EF3EEBFB9B4}" srcOrd="12" destOrd="0" parTransId="{D2A8748D-FA36-644F-BA9C-448CB9B2F27F}" sibTransId="{98897B42-F13C-1843-8AB9-CC62432AEA5C}"/>
    <dgm:cxn modelId="{B8EC4E77-34B0-2845-8455-CF306C09D23B}" srcId="{A99FB6E1-EA8F-4865-8964-C950D015959D}" destId="{979BF129-15F8-FA40-8DAE-10AB3C63F88C}" srcOrd="2" destOrd="0" parTransId="{72080D31-1047-C04B-AD60-F1D4870A0463}" sibTransId="{6BB4F26B-8737-7D4D-8069-00EDB0DA6114}"/>
    <dgm:cxn modelId="{4FBC3280-BA59-E946-AD63-509325E60ACE}" type="presOf" srcId="{9CE5A433-25A2-614F-9615-B74A2067F980}" destId="{9F12B566-BD66-BC46-BEE3-6C6D53DCA1C7}" srcOrd="0" destOrd="0" presId="urn:microsoft.com/office/officeart/2008/layout/LinedList"/>
    <dgm:cxn modelId="{3F0F408C-8C54-8842-B029-AB3B34D40C1E}" type="presOf" srcId="{979BF129-15F8-FA40-8DAE-10AB3C63F88C}" destId="{67EAE058-A22E-014C-8BF7-79E0EC3C63AB}" srcOrd="0" destOrd="0" presId="urn:microsoft.com/office/officeart/2008/layout/LinedList"/>
    <dgm:cxn modelId="{2273F28C-6E16-45EF-B5EB-D55985FF37E3}" srcId="{A99FB6E1-EA8F-4865-8964-C950D015959D}" destId="{A716ED2E-3623-410F-86FD-3104AE842CC9}" srcOrd="18" destOrd="0" parTransId="{8983D691-077F-4FC7-A65E-8EC754A9CFC5}" sibTransId="{A993DE5B-461A-4BF5-9BC0-5D97C5EB3684}"/>
    <dgm:cxn modelId="{0C5B61A1-99CC-4ACD-B037-EA0567A90E39}" srcId="{A99FB6E1-EA8F-4865-8964-C950D015959D}" destId="{54859D6D-7B1A-4BAB-90A9-579628593B80}" srcOrd="22" destOrd="0" parTransId="{1C309CB6-FC9F-4911-A71A-675D61CCF007}" sibTransId="{2AD71008-1151-40CE-B7E3-AF7B5B49B29F}"/>
    <dgm:cxn modelId="{C93639AC-6E76-8F40-8544-A6634C8F86D8}" type="presOf" srcId="{5C263FA8-CA88-4287-94C7-2A6B37DDD504}" destId="{8B3EB807-9834-DA4E-ADC6-B05C236058F4}" srcOrd="0" destOrd="0" presId="urn:microsoft.com/office/officeart/2008/layout/LinedList"/>
    <dgm:cxn modelId="{C382E1AF-772C-C94D-B3CF-20F2CD9C5A91}" type="presOf" srcId="{A716ED2E-3623-410F-86FD-3104AE842CC9}" destId="{9F02B6B5-B794-0F47-ABC0-0DA10EB4AB4D}" srcOrd="0" destOrd="0" presId="urn:microsoft.com/office/officeart/2008/layout/LinedList"/>
    <dgm:cxn modelId="{2A2DB8B0-6C25-F742-BF41-9B2723000346}" type="presOf" srcId="{E9743C42-FB34-44FC-8DBB-5019EE757B16}" destId="{3B34A9F9-7B4E-5D4F-8816-C37FB67C9706}" srcOrd="0" destOrd="0" presId="urn:microsoft.com/office/officeart/2008/layout/LinedList"/>
    <dgm:cxn modelId="{CED90AB3-6658-BA4E-B865-DE4E7D05AAD5}" srcId="{A99FB6E1-EA8F-4865-8964-C950D015959D}" destId="{57A0602F-B23B-214E-B0BB-6A1BB3EE4804}" srcOrd="4" destOrd="0" parTransId="{A5E57CDB-249F-0A4D-924D-D864EBC4C95B}" sibTransId="{D3C9D92C-7361-2B44-BA05-2F38FB88AE61}"/>
    <dgm:cxn modelId="{272965BA-A49E-A546-9AA8-4AF16D7F44F9}" srcId="{A99FB6E1-EA8F-4865-8964-C950D015959D}" destId="{887908FA-A91A-E946-A526-7C52EE2C2C89}" srcOrd="11" destOrd="0" parTransId="{55379418-A413-4C4A-929E-0B44205F814F}" sibTransId="{8E9D5A48-73B9-B44C-B2E6-5BFE994DB56C}"/>
    <dgm:cxn modelId="{3C40D1C2-9074-774E-9592-0DB8DC5E2FAE}" type="presOf" srcId="{9BCF7671-E360-44A4-AA77-833B38CE351E}" destId="{9ACE0885-B8D0-E247-B9FB-77E4BAAB03C4}" srcOrd="0" destOrd="0" presId="urn:microsoft.com/office/officeart/2008/layout/LinedList"/>
    <dgm:cxn modelId="{272F23C9-A34A-6244-846B-1879F855BE74}" srcId="{A99FB6E1-EA8F-4865-8964-C950D015959D}" destId="{9CE5A433-25A2-614F-9615-B74A2067F980}" srcOrd="3" destOrd="0" parTransId="{1416D2F0-4345-684B-B77E-B160AD7E3D2D}" sibTransId="{A0595745-DB56-914D-8C15-132D59C5F0AC}"/>
    <dgm:cxn modelId="{A63803CD-781A-4D4F-8930-4378D379B618}" type="presOf" srcId="{73E93068-D711-4702-AA46-5392125113C0}" destId="{F97CDF67-E6F6-C240-ACF2-B8DBDBBD2D19}" srcOrd="0" destOrd="0" presId="urn:microsoft.com/office/officeart/2008/layout/LinedList"/>
    <dgm:cxn modelId="{E826A4D7-EE8A-4401-96A9-86D8AB43033E}" srcId="{A99FB6E1-EA8F-4865-8964-C950D015959D}" destId="{373B866F-75D3-456E-AE78-5563570ED4B2}" srcOrd="16" destOrd="0" parTransId="{698C4AAD-41AA-416C-BBC2-138ADC948AA8}" sibTransId="{F95733EE-9D60-4649-90EB-16710DE411B4}"/>
    <dgm:cxn modelId="{D6F60FE0-D68B-3949-B363-AB84ECC46821}" type="presOf" srcId="{373B866F-75D3-456E-AE78-5563570ED4B2}" destId="{9AC8FEBA-78BE-FF4B-9A61-603FFF5BA13A}" srcOrd="0" destOrd="0" presId="urn:microsoft.com/office/officeart/2008/layout/LinedList"/>
    <dgm:cxn modelId="{8CC12FEE-74D5-B343-A151-B8A328338AEF}" type="presOf" srcId="{78EE0E44-E601-AF4A-BE65-7CB2F1D0380C}" destId="{B2B45C1E-7242-5842-8116-843B9036E038}" srcOrd="0" destOrd="0" presId="urn:microsoft.com/office/officeart/2008/layout/LinedList"/>
    <dgm:cxn modelId="{633D62F0-393B-4009-9D3D-02459048C1A8}" type="presOf" srcId="{E303AEDA-DB36-4744-BF1E-4E37E4814F75}" destId="{4A13E7EA-96A2-40A4-A13D-A4E46C004BA6}" srcOrd="0" destOrd="0" presId="urn:microsoft.com/office/officeart/2008/layout/LinedList"/>
    <dgm:cxn modelId="{D40568F8-EB5F-4544-A6F0-650ACE0CE3BB}" srcId="{A99FB6E1-EA8F-4865-8964-C950D015959D}" destId="{9BCF7671-E360-44A4-AA77-833B38CE351E}" srcOrd="14" destOrd="0" parTransId="{FBB99B8A-80AA-4016-A31B-4D4B5C02CBD6}" sibTransId="{8C5FC288-E475-4C78-AB4A-1604893171FD}"/>
    <dgm:cxn modelId="{02CA72F9-1EDB-6D40-AC47-F7ECCB60B32E}" type="presOf" srcId="{CA147FDD-85BC-4F78-9239-DBD49B9D3F15}" destId="{3335CB38-0765-2945-A7C0-B0AF06EFBCE1}" srcOrd="0" destOrd="0" presId="urn:microsoft.com/office/officeart/2008/layout/LinedList"/>
    <dgm:cxn modelId="{AA712648-CB0A-4160-BC18-45F30EEED3C4}" type="presParOf" srcId="{C1FA058C-C0A6-F247-B2AB-AA6135CC39DB}" destId="{CEC1175A-C947-4C8C-A701-7787728F9EEE}" srcOrd="0" destOrd="0" presId="urn:microsoft.com/office/officeart/2008/layout/LinedList"/>
    <dgm:cxn modelId="{84BF646A-C600-413B-B5C3-706E6705F85A}" type="presParOf" srcId="{C1FA058C-C0A6-F247-B2AB-AA6135CC39DB}" destId="{2C57C8FC-AD75-4500-8703-FE5DD8319331}" srcOrd="1" destOrd="0" presId="urn:microsoft.com/office/officeart/2008/layout/LinedList"/>
    <dgm:cxn modelId="{C7747F75-8667-4FAF-B35F-D2E69713C003}" type="presParOf" srcId="{2C57C8FC-AD75-4500-8703-FE5DD8319331}" destId="{4A13E7EA-96A2-40A4-A13D-A4E46C004BA6}" srcOrd="0" destOrd="0" presId="urn:microsoft.com/office/officeart/2008/layout/LinedList"/>
    <dgm:cxn modelId="{8FD4765B-4F23-4DEB-B763-7E5A80D91D87}" type="presParOf" srcId="{2C57C8FC-AD75-4500-8703-FE5DD8319331}" destId="{984D0089-4A58-425F-8D7D-B63FA965B595}" srcOrd="1" destOrd="0" presId="urn:microsoft.com/office/officeart/2008/layout/LinedList"/>
    <dgm:cxn modelId="{B8C7BD69-496E-4CCA-811A-48CD1F9889FB}" type="presParOf" srcId="{C1FA058C-C0A6-F247-B2AB-AA6135CC39DB}" destId="{5EC1CE5A-F480-449F-9DC7-EF4489CE6DBC}" srcOrd="2" destOrd="0" presId="urn:microsoft.com/office/officeart/2008/layout/LinedList"/>
    <dgm:cxn modelId="{A27EB9C6-B766-458E-9A0F-5923EEA3A060}" type="presParOf" srcId="{C1FA058C-C0A6-F247-B2AB-AA6135CC39DB}" destId="{B0D973B3-1D5F-4349-9642-679D11A4D247}" srcOrd="3" destOrd="0" presId="urn:microsoft.com/office/officeart/2008/layout/LinedList"/>
    <dgm:cxn modelId="{66B29E67-318B-487F-B6D8-E4E74C72FA2D}" type="presParOf" srcId="{B0D973B3-1D5F-4349-9642-679D11A4D247}" destId="{8FA7E8D1-B09F-4155-B999-1D76D23F2BA5}" srcOrd="0" destOrd="0" presId="urn:microsoft.com/office/officeart/2008/layout/LinedList"/>
    <dgm:cxn modelId="{6579560C-30D5-4B24-B32C-6D93E256E820}" type="presParOf" srcId="{B0D973B3-1D5F-4349-9642-679D11A4D247}" destId="{75B52E5D-A7CC-4C6E-AE1E-B3240E6E3FE7}" srcOrd="1" destOrd="0" presId="urn:microsoft.com/office/officeart/2008/layout/LinedList"/>
    <dgm:cxn modelId="{5AA361BE-41C1-AC48-8DEC-4A0EBD6B235A}" type="presParOf" srcId="{C1FA058C-C0A6-F247-B2AB-AA6135CC39DB}" destId="{30B2F2FD-5BB1-9C46-938B-E334E94B8AF3}" srcOrd="4" destOrd="0" presId="urn:microsoft.com/office/officeart/2008/layout/LinedList"/>
    <dgm:cxn modelId="{384C53A1-1765-D04F-A2DE-E278B9D23DA1}" type="presParOf" srcId="{C1FA058C-C0A6-F247-B2AB-AA6135CC39DB}" destId="{FC52406C-7C4C-6048-8884-0D395F53A029}" srcOrd="5" destOrd="0" presId="urn:microsoft.com/office/officeart/2008/layout/LinedList"/>
    <dgm:cxn modelId="{2A31A386-D68B-BA47-AA45-6B49EDBB5005}" type="presParOf" srcId="{FC52406C-7C4C-6048-8884-0D395F53A029}" destId="{67EAE058-A22E-014C-8BF7-79E0EC3C63AB}" srcOrd="0" destOrd="0" presId="urn:microsoft.com/office/officeart/2008/layout/LinedList"/>
    <dgm:cxn modelId="{DEDD32B8-33FB-C042-80B6-4650F3EAB592}" type="presParOf" srcId="{FC52406C-7C4C-6048-8884-0D395F53A029}" destId="{FF178F02-354F-3C4E-9DF9-3E2417994BB4}" srcOrd="1" destOrd="0" presId="urn:microsoft.com/office/officeart/2008/layout/LinedList"/>
    <dgm:cxn modelId="{E3D1A233-B30A-354D-B6B6-1459FEDC438C}" type="presParOf" srcId="{C1FA058C-C0A6-F247-B2AB-AA6135CC39DB}" destId="{807F1E62-E62B-7349-A67E-454EF9D67E6F}" srcOrd="6" destOrd="0" presId="urn:microsoft.com/office/officeart/2008/layout/LinedList"/>
    <dgm:cxn modelId="{A086E0F3-F1CE-2F46-93A2-E8C0EE3BA6CA}" type="presParOf" srcId="{C1FA058C-C0A6-F247-B2AB-AA6135CC39DB}" destId="{2D46D3EA-9FE2-6D40-9B45-8E9565ADF41C}" srcOrd="7" destOrd="0" presId="urn:microsoft.com/office/officeart/2008/layout/LinedList"/>
    <dgm:cxn modelId="{C91A3542-7C6F-FB46-83BB-3B1D5658DC9A}" type="presParOf" srcId="{2D46D3EA-9FE2-6D40-9B45-8E9565ADF41C}" destId="{9F12B566-BD66-BC46-BEE3-6C6D53DCA1C7}" srcOrd="0" destOrd="0" presId="urn:microsoft.com/office/officeart/2008/layout/LinedList"/>
    <dgm:cxn modelId="{2C772921-BBB7-1345-BD43-631270CD5E07}" type="presParOf" srcId="{2D46D3EA-9FE2-6D40-9B45-8E9565ADF41C}" destId="{4BB77EE0-E656-CF4E-9B4D-C69B6C682AEC}" srcOrd="1" destOrd="0" presId="urn:microsoft.com/office/officeart/2008/layout/LinedList"/>
    <dgm:cxn modelId="{61863ABF-6591-6342-B1CB-00CBFB258762}" type="presParOf" srcId="{C1FA058C-C0A6-F247-B2AB-AA6135CC39DB}" destId="{7F8F55FD-F3B1-324C-9642-C2D913607877}" srcOrd="8" destOrd="0" presId="urn:microsoft.com/office/officeart/2008/layout/LinedList"/>
    <dgm:cxn modelId="{4A534529-4C95-E94A-8EB8-2D0D61CE0A01}" type="presParOf" srcId="{C1FA058C-C0A6-F247-B2AB-AA6135CC39DB}" destId="{99536DFF-E80E-C44B-B988-783F2AD4AB97}" srcOrd="9" destOrd="0" presId="urn:microsoft.com/office/officeart/2008/layout/LinedList"/>
    <dgm:cxn modelId="{41B70F0F-B88D-A744-90CF-BFAC41185558}" type="presParOf" srcId="{99536DFF-E80E-C44B-B988-783F2AD4AB97}" destId="{321B34DB-E515-AB4D-A821-E703CCB6EA80}" srcOrd="0" destOrd="0" presId="urn:microsoft.com/office/officeart/2008/layout/LinedList"/>
    <dgm:cxn modelId="{234C2824-4562-B941-A2F8-961F7F5FAA15}" type="presParOf" srcId="{99536DFF-E80E-C44B-B988-783F2AD4AB97}" destId="{243A0A25-34CD-2A42-AB29-95740BF40938}" srcOrd="1" destOrd="0" presId="urn:microsoft.com/office/officeart/2008/layout/LinedList"/>
    <dgm:cxn modelId="{4EE5438A-57CA-974F-A708-4AB281FEC3C0}" type="presParOf" srcId="{C1FA058C-C0A6-F247-B2AB-AA6135CC39DB}" destId="{A363FCCA-5330-F54E-BB4F-6C9A0AD8204F}" srcOrd="10" destOrd="0" presId="urn:microsoft.com/office/officeart/2008/layout/LinedList"/>
    <dgm:cxn modelId="{D72226E0-A91F-EC4D-A35F-72FD4C508470}" type="presParOf" srcId="{C1FA058C-C0A6-F247-B2AB-AA6135CC39DB}" destId="{989A1243-CCDA-0441-AEEB-742C147DC35F}" srcOrd="11" destOrd="0" presId="urn:microsoft.com/office/officeart/2008/layout/LinedList"/>
    <dgm:cxn modelId="{38C71C5E-0649-4249-A9C0-62F79B0971CB}" type="presParOf" srcId="{989A1243-CCDA-0441-AEEB-742C147DC35F}" destId="{8B3EB807-9834-DA4E-ADC6-B05C236058F4}" srcOrd="0" destOrd="0" presId="urn:microsoft.com/office/officeart/2008/layout/LinedList"/>
    <dgm:cxn modelId="{81DF17A2-318D-F743-A933-8F1C8B72F430}" type="presParOf" srcId="{989A1243-CCDA-0441-AEEB-742C147DC35F}" destId="{A4EF9CB8-881D-C94D-B1E3-AFFF313CEAF2}" srcOrd="1" destOrd="0" presId="urn:microsoft.com/office/officeart/2008/layout/LinedList"/>
    <dgm:cxn modelId="{0D7F51D1-7277-AC45-93E2-CB72B91DDB65}" type="presParOf" srcId="{C1FA058C-C0A6-F247-B2AB-AA6135CC39DB}" destId="{49D74F28-9710-874A-9705-FC0DD711E0F4}" srcOrd="12" destOrd="0" presId="urn:microsoft.com/office/officeart/2008/layout/LinedList"/>
    <dgm:cxn modelId="{F01C89B0-C372-2244-B86A-655EFE81B7E6}" type="presParOf" srcId="{C1FA058C-C0A6-F247-B2AB-AA6135CC39DB}" destId="{3F149F25-3427-CB40-A1FD-721739776833}" srcOrd="13" destOrd="0" presId="urn:microsoft.com/office/officeart/2008/layout/LinedList"/>
    <dgm:cxn modelId="{E3D9F436-96A9-EC41-B0C7-1628E66361D1}" type="presParOf" srcId="{3F149F25-3427-CB40-A1FD-721739776833}" destId="{F6377824-BFA0-B74A-807D-7C8137EE9960}" srcOrd="0" destOrd="0" presId="urn:microsoft.com/office/officeart/2008/layout/LinedList"/>
    <dgm:cxn modelId="{E0FF9519-FA3D-3E4E-A8EA-B234808EC09F}" type="presParOf" srcId="{3F149F25-3427-CB40-A1FD-721739776833}" destId="{EA28C055-796E-A849-84EA-F06ECA68F44A}" srcOrd="1" destOrd="0" presId="urn:microsoft.com/office/officeart/2008/layout/LinedList"/>
    <dgm:cxn modelId="{A3EC081B-6F02-6342-B6F2-743A680FBB11}" type="presParOf" srcId="{C1FA058C-C0A6-F247-B2AB-AA6135CC39DB}" destId="{E648976E-A6C3-FC40-BDFE-1D20AFCC4C35}" srcOrd="14" destOrd="0" presId="urn:microsoft.com/office/officeart/2008/layout/LinedList"/>
    <dgm:cxn modelId="{F95C2E3D-19A0-4D46-9A8E-D35970EE3A3A}" type="presParOf" srcId="{C1FA058C-C0A6-F247-B2AB-AA6135CC39DB}" destId="{D02180CD-F3A6-9E45-9D7E-D66DD9AC48D0}" srcOrd="15" destOrd="0" presId="urn:microsoft.com/office/officeart/2008/layout/LinedList"/>
    <dgm:cxn modelId="{B7249A5C-F998-A04D-9703-6380661E4D1C}" type="presParOf" srcId="{D02180CD-F3A6-9E45-9D7E-D66DD9AC48D0}" destId="{3AD03E59-5133-4247-98C9-BEC84B834B40}" srcOrd="0" destOrd="0" presId="urn:microsoft.com/office/officeart/2008/layout/LinedList"/>
    <dgm:cxn modelId="{59A13A87-1796-C640-BE23-D04744E4A543}" type="presParOf" srcId="{D02180CD-F3A6-9E45-9D7E-D66DD9AC48D0}" destId="{DC46F93A-4BE6-1C44-B2BD-E18D152A830A}" srcOrd="1" destOrd="0" presId="urn:microsoft.com/office/officeart/2008/layout/LinedList"/>
    <dgm:cxn modelId="{7CCDFFEC-6E8B-1F49-A4A9-782AE83BD3ED}" type="presParOf" srcId="{C1FA058C-C0A6-F247-B2AB-AA6135CC39DB}" destId="{C2EA5576-F430-A44B-89F0-3744FADF6BB6}" srcOrd="16" destOrd="0" presId="urn:microsoft.com/office/officeart/2008/layout/LinedList"/>
    <dgm:cxn modelId="{4C9FE274-B487-7641-92FA-BEFF3D90F30C}" type="presParOf" srcId="{C1FA058C-C0A6-F247-B2AB-AA6135CC39DB}" destId="{1D0F2815-A7AB-1D4D-804C-F005E151FEAD}" srcOrd="17" destOrd="0" presId="urn:microsoft.com/office/officeart/2008/layout/LinedList"/>
    <dgm:cxn modelId="{DEE6E406-BF8C-FF41-A17B-1C1CF51E3FB1}" type="presParOf" srcId="{1D0F2815-A7AB-1D4D-804C-F005E151FEAD}" destId="{374BA084-0199-B74B-A2D7-B3820200BC66}" srcOrd="0" destOrd="0" presId="urn:microsoft.com/office/officeart/2008/layout/LinedList"/>
    <dgm:cxn modelId="{5BE798B2-80EA-A946-8C23-24CC21447B9D}" type="presParOf" srcId="{1D0F2815-A7AB-1D4D-804C-F005E151FEAD}" destId="{5430C157-E85D-CD45-AE69-3BD31E8FC357}" srcOrd="1" destOrd="0" presId="urn:microsoft.com/office/officeart/2008/layout/LinedList"/>
    <dgm:cxn modelId="{EE85CD9D-AE8C-0245-A8E3-2B70A4CDCD01}" type="presParOf" srcId="{C1FA058C-C0A6-F247-B2AB-AA6135CC39DB}" destId="{06755468-FB68-8B4B-AF80-8E8B5AB64920}" srcOrd="18" destOrd="0" presId="urn:microsoft.com/office/officeart/2008/layout/LinedList"/>
    <dgm:cxn modelId="{5FD276E0-F6D4-9C4E-A08B-C02EB4C8405B}" type="presParOf" srcId="{C1FA058C-C0A6-F247-B2AB-AA6135CC39DB}" destId="{14CFBA73-7579-9441-BE7D-E59C166B2889}" srcOrd="19" destOrd="0" presId="urn:microsoft.com/office/officeart/2008/layout/LinedList"/>
    <dgm:cxn modelId="{1E659010-FA52-5A4D-A9A3-A6A7ED6DAEAD}" type="presParOf" srcId="{14CFBA73-7579-9441-BE7D-E59C166B2889}" destId="{B2B45C1E-7242-5842-8116-843B9036E038}" srcOrd="0" destOrd="0" presId="urn:microsoft.com/office/officeart/2008/layout/LinedList"/>
    <dgm:cxn modelId="{C20B327A-C7B4-174C-95C6-BE9F62FA0608}" type="presParOf" srcId="{14CFBA73-7579-9441-BE7D-E59C166B2889}" destId="{48B57568-7585-9346-B30D-D7AE3E72C551}" srcOrd="1" destOrd="0" presId="urn:microsoft.com/office/officeart/2008/layout/LinedList"/>
    <dgm:cxn modelId="{BBA8163D-AFA9-C446-BACF-3F3A753EF1FF}" type="presParOf" srcId="{C1FA058C-C0A6-F247-B2AB-AA6135CC39DB}" destId="{3CED253D-72EA-144C-BAAA-340CCA6A09E1}" srcOrd="20" destOrd="0" presId="urn:microsoft.com/office/officeart/2008/layout/LinedList"/>
    <dgm:cxn modelId="{6C839735-5C4C-DE49-B30F-CCBF464C4165}" type="presParOf" srcId="{C1FA058C-C0A6-F247-B2AB-AA6135CC39DB}" destId="{E4AE6BFA-C6A6-DD43-9D6F-AE18665E2F80}" srcOrd="21" destOrd="0" presId="urn:microsoft.com/office/officeart/2008/layout/LinedList"/>
    <dgm:cxn modelId="{CA84FFAF-47C2-5648-90DE-019FD5F4AB28}" type="presParOf" srcId="{E4AE6BFA-C6A6-DD43-9D6F-AE18665E2F80}" destId="{14A5FD69-CF80-E647-8CCF-55AAA690F610}" srcOrd="0" destOrd="0" presId="urn:microsoft.com/office/officeart/2008/layout/LinedList"/>
    <dgm:cxn modelId="{440E9A75-262D-3D4F-829C-570A87C59CE2}" type="presParOf" srcId="{E4AE6BFA-C6A6-DD43-9D6F-AE18665E2F80}" destId="{691FC27B-1682-CC49-8AA2-D3C2367FFC03}" srcOrd="1" destOrd="0" presId="urn:microsoft.com/office/officeart/2008/layout/LinedList"/>
    <dgm:cxn modelId="{C62F1269-4EAE-5749-9A33-064F708C3183}" type="presParOf" srcId="{C1FA058C-C0A6-F247-B2AB-AA6135CC39DB}" destId="{95DA5EAF-00C6-9E44-BDA1-BF81879F5DFF}" srcOrd="22" destOrd="0" presId="urn:microsoft.com/office/officeart/2008/layout/LinedList"/>
    <dgm:cxn modelId="{FEAB5763-5612-2E42-A60D-B7669E17AF1A}" type="presParOf" srcId="{C1FA058C-C0A6-F247-B2AB-AA6135CC39DB}" destId="{279F039E-31F5-844D-8A7A-34FA44D7FF82}" srcOrd="23" destOrd="0" presId="urn:microsoft.com/office/officeart/2008/layout/LinedList"/>
    <dgm:cxn modelId="{DB597B6B-A1D3-CA42-B99D-C99652DF9FF5}" type="presParOf" srcId="{279F039E-31F5-844D-8A7A-34FA44D7FF82}" destId="{56865D89-711F-7C44-A7FC-08F8D435EB76}" srcOrd="0" destOrd="0" presId="urn:microsoft.com/office/officeart/2008/layout/LinedList"/>
    <dgm:cxn modelId="{8B34A5D1-9A61-D746-A369-04C7EAC3091F}" type="presParOf" srcId="{279F039E-31F5-844D-8A7A-34FA44D7FF82}" destId="{0027C970-43C7-5D41-9697-60EAD77AB8FC}" srcOrd="1" destOrd="0" presId="urn:microsoft.com/office/officeart/2008/layout/LinedList"/>
    <dgm:cxn modelId="{CE9FBC69-90F3-6549-AB9C-15043E4CF8C5}" type="presParOf" srcId="{C1FA058C-C0A6-F247-B2AB-AA6135CC39DB}" destId="{335B4CD7-B23A-A044-B4C2-CD606B440F30}" srcOrd="24" destOrd="0" presId="urn:microsoft.com/office/officeart/2008/layout/LinedList"/>
    <dgm:cxn modelId="{F442C763-A8A0-4944-B894-8EE3C495067D}" type="presParOf" srcId="{C1FA058C-C0A6-F247-B2AB-AA6135CC39DB}" destId="{17BF69BD-052F-7440-A645-D534E0FC6F75}" srcOrd="25" destOrd="0" presId="urn:microsoft.com/office/officeart/2008/layout/LinedList"/>
    <dgm:cxn modelId="{966E9B89-CCD8-C042-A7FE-D3D61F84EC3C}" type="presParOf" srcId="{17BF69BD-052F-7440-A645-D534E0FC6F75}" destId="{4B3E1C50-8704-6A47-A6DC-64DD000F4613}" srcOrd="0" destOrd="0" presId="urn:microsoft.com/office/officeart/2008/layout/LinedList"/>
    <dgm:cxn modelId="{35007736-1816-2248-A122-8E488590C6E6}" type="presParOf" srcId="{17BF69BD-052F-7440-A645-D534E0FC6F75}" destId="{327A15E3-BF07-C347-878C-C36D1EEEB08E}" srcOrd="1" destOrd="0" presId="urn:microsoft.com/office/officeart/2008/layout/LinedList"/>
    <dgm:cxn modelId="{D433BDA2-3B3D-0F47-BB17-76C31996B020}" type="presParOf" srcId="{C1FA058C-C0A6-F247-B2AB-AA6135CC39DB}" destId="{FA997CE8-BFC7-574B-9EA3-19E2D26968FF}" srcOrd="26" destOrd="0" presId="urn:microsoft.com/office/officeart/2008/layout/LinedList"/>
    <dgm:cxn modelId="{FA94F569-F809-B547-B5AE-27E4A757F174}" type="presParOf" srcId="{C1FA058C-C0A6-F247-B2AB-AA6135CC39DB}" destId="{FEA379CE-A2DC-5244-8544-E7FDF6E509A0}" srcOrd="27" destOrd="0" presId="urn:microsoft.com/office/officeart/2008/layout/LinedList"/>
    <dgm:cxn modelId="{62B5DE06-8740-A140-963D-2FBB437B68EB}" type="presParOf" srcId="{FEA379CE-A2DC-5244-8544-E7FDF6E509A0}" destId="{79A1C863-F345-9A42-9FD2-B35BBFED4373}" srcOrd="0" destOrd="0" presId="urn:microsoft.com/office/officeart/2008/layout/LinedList"/>
    <dgm:cxn modelId="{512976C6-52E7-F34F-97D2-5A920446ED77}" type="presParOf" srcId="{FEA379CE-A2DC-5244-8544-E7FDF6E509A0}" destId="{BBB03A16-FD71-B747-A516-EC569A89B7C4}" srcOrd="1" destOrd="0" presId="urn:microsoft.com/office/officeart/2008/layout/LinedList"/>
    <dgm:cxn modelId="{9AD7940A-0BBB-B147-BA5D-9F040FAA6101}" type="presParOf" srcId="{C1FA058C-C0A6-F247-B2AB-AA6135CC39DB}" destId="{FE64BF9D-832F-D64A-A53D-E301AE7371E8}" srcOrd="28" destOrd="0" presId="urn:microsoft.com/office/officeart/2008/layout/LinedList"/>
    <dgm:cxn modelId="{C86210D8-F015-0549-B99F-60B35549854B}" type="presParOf" srcId="{C1FA058C-C0A6-F247-B2AB-AA6135CC39DB}" destId="{2CA85DE1-6BAB-D748-861A-56E79810906E}" srcOrd="29" destOrd="0" presId="urn:microsoft.com/office/officeart/2008/layout/LinedList"/>
    <dgm:cxn modelId="{CDC5DEEF-2AE7-564F-940F-09553F44A2E1}" type="presParOf" srcId="{2CA85DE1-6BAB-D748-861A-56E79810906E}" destId="{9ACE0885-B8D0-E247-B9FB-77E4BAAB03C4}" srcOrd="0" destOrd="0" presId="urn:microsoft.com/office/officeart/2008/layout/LinedList"/>
    <dgm:cxn modelId="{503C80E9-08AF-834D-9B55-E3402C9E90D8}" type="presParOf" srcId="{2CA85DE1-6BAB-D748-861A-56E79810906E}" destId="{02527A5B-4E99-0542-BFF0-BD8D9C7EBD41}" srcOrd="1" destOrd="0" presId="urn:microsoft.com/office/officeart/2008/layout/LinedList"/>
    <dgm:cxn modelId="{A9909A95-178A-434D-9E47-4279EDD5A7E0}" type="presParOf" srcId="{C1FA058C-C0A6-F247-B2AB-AA6135CC39DB}" destId="{40F38078-62A1-3249-8366-77DDFF549728}" srcOrd="30" destOrd="0" presId="urn:microsoft.com/office/officeart/2008/layout/LinedList"/>
    <dgm:cxn modelId="{CE10AA04-1CD0-3D40-94AF-4FF4A50CD40D}" type="presParOf" srcId="{C1FA058C-C0A6-F247-B2AB-AA6135CC39DB}" destId="{BFD4F671-3299-3141-8CA6-93E26758FB1F}" srcOrd="31" destOrd="0" presId="urn:microsoft.com/office/officeart/2008/layout/LinedList"/>
    <dgm:cxn modelId="{95BA862E-0EF6-FF49-9A8B-4BB1CC4D6B19}" type="presParOf" srcId="{BFD4F671-3299-3141-8CA6-93E26758FB1F}" destId="{72CAFF18-A3D7-7A4B-A644-149613A8C675}" srcOrd="0" destOrd="0" presId="urn:microsoft.com/office/officeart/2008/layout/LinedList"/>
    <dgm:cxn modelId="{4C1ADE0E-7350-C34E-9585-ADCECB60D56A}" type="presParOf" srcId="{BFD4F671-3299-3141-8CA6-93E26758FB1F}" destId="{203549FF-A117-F24D-842D-C1B5B2209A2B}" srcOrd="1" destOrd="0" presId="urn:microsoft.com/office/officeart/2008/layout/LinedList"/>
    <dgm:cxn modelId="{EEA66D0D-7866-1A48-B969-771F78A24FEF}" type="presParOf" srcId="{C1FA058C-C0A6-F247-B2AB-AA6135CC39DB}" destId="{703724A6-6ED7-244E-8BEB-EF70712C7F1F}" srcOrd="32" destOrd="0" presId="urn:microsoft.com/office/officeart/2008/layout/LinedList"/>
    <dgm:cxn modelId="{6319905F-1133-9F47-9513-F09ED38C6F3D}" type="presParOf" srcId="{C1FA058C-C0A6-F247-B2AB-AA6135CC39DB}" destId="{C7439825-75CE-204A-AD23-BF65812E756D}" srcOrd="33" destOrd="0" presId="urn:microsoft.com/office/officeart/2008/layout/LinedList"/>
    <dgm:cxn modelId="{122CA208-FFF9-7240-98D9-59EE7E47DC3E}" type="presParOf" srcId="{C7439825-75CE-204A-AD23-BF65812E756D}" destId="{9AC8FEBA-78BE-FF4B-9A61-603FFF5BA13A}" srcOrd="0" destOrd="0" presId="urn:microsoft.com/office/officeart/2008/layout/LinedList"/>
    <dgm:cxn modelId="{0C1EE2C8-4A02-E447-A096-8BAC03A62B3B}" type="presParOf" srcId="{C7439825-75CE-204A-AD23-BF65812E756D}" destId="{DE227279-83EB-CF44-8D39-782F84C3041E}" srcOrd="1" destOrd="0" presId="urn:microsoft.com/office/officeart/2008/layout/LinedList"/>
    <dgm:cxn modelId="{DF28916E-B312-5D43-990E-0A51AEC46F8E}" type="presParOf" srcId="{C1FA058C-C0A6-F247-B2AB-AA6135CC39DB}" destId="{74516731-6034-744E-AFDD-BC6FD0185D0E}" srcOrd="34" destOrd="0" presId="urn:microsoft.com/office/officeart/2008/layout/LinedList"/>
    <dgm:cxn modelId="{08B7C7D0-06D8-4548-BC64-B0222B8C81EF}" type="presParOf" srcId="{C1FA058C-C0A6-F247-B2AB-AA6135CC39DB}" destId="{970A05A7-3634-1644-9EF0-4B22805D0F0C}" srcOrd="35" destOrd="0" presId="urn:microsoft.com/office/officeart/2008/layout/LinedList"/>
    <dgm:cxn modelId="{B36765C6-9A9F-204A-A305-0E631E7E3D5C}" type="presParOf" srcId="{970A05A7-3634-1644-9EF0-4B22805D0F0C}" destId="{3335CB38-0765-2945-A7C0-B0AF06EFBCE1}" srcOrd="0" destOrd="0" presId="urn:microsoft.com/office/officeart/2008/layout/LinedList"/>
    <dgm:cxn modelId="{39751B40-AC45-F246-83D2-C315DFF70344}" type="presParOf" srcId="{970A05A7-3634-1644-9EF0-4B22805D0F0C}" destId="{FDBFF2E5-16CC-C94E-8B18-736AA19BA74D}" srcOrd="1" destOrd="0" presId="urn:microsoft.com/office/officeart/2008/layout/LinedList"/>
    <dgm:cxn modelId="{02FFCF3A-574B-FD42-85E5-C73193B4ED22}" type="presParOf" srcId="{C1FA058C-C0A6-F247-B2AB-AA6135CC39DB}" destId="{C020AA36-BD87-694E-9DBF-C5336A78625C}" srcOrd="36" destOrd="0" presId="urn:microsoft.com/office/officeart/2008/layout/LinedList"/>
    <dgm:cxn modelId="{323AC6CD-B5F4-1C4D-9D30-6D9AF7B75F19}" type="presParOf" srcId="{C1FA058C-C0A6-F247-B2AB-AA6135CC39DB}" destId="{9AC2E8C9-7D4A-5E4D-9D05-150173911344}" srcOrd="37" destOrd="0" presId="urn:microsoft.com/office/officeart/2008/layout/LinedList"/>
    <dgm:cxn modelId="{2C1E9955-ABF8-E143-BF87-5DED9A9D25D1}" type="presParOf" srcId="{9AC2E8C9-7D4A-5E4D-9D05-150173911344}" destId="{9F02B6B5-B794-0F47-ABC0-0DA10EB4AB4D}" srcOrd="0" destOrd="0" presId="urn:microsoft.com/office/officeart/2008/layout/LinedList"/>
    <dgm:cxn modelId="{AFA82168-D82D-2B4F-981B-37206C6FE75C}" type="presParOf" srcId="{9AC2E8C9-7D4A-5E4D-9D05-150173911344}" destId="{B816FDBC-BE7E-1A42-9F61-A03A259C4A48}" srcOrd="1" destOrd="0" presId="urn:microsoft.com/office/officeart/2008/layout/LinedList"/>
    <dgm:cxn modelId="{766759D4-873E-C04F-A1EC-8F45D521DCA0}" type="presParOf" srcId="{C1FA058C-C0A6-F247-B2AB-AA6135CC39DB}" destId="{F585AF53-1BED-4444-9ACF-DC13155AC05C}" srcOrd="38" destOrd="0" presId="urn:microsoft.com/office/officeart/2008/layout/LinedList"/>
    <dgm:cxn modelId="{447A42C2-3629-CC48-B0AF-105E42FFBBC1}" type="presParOf" srcId="{C1FA058C-C0A6-F247-B2AB-AA6135CC39DB}" destId="{24472D63-96C8-AD47-B931-F71B9BD3B563}" srcOrd="39" destOrd="0" presId="urn:microsoft.com/office/officeart/2008/layout/LinedList"/>
    <dgm:cxn modelId="{3D9F65FC-C587-494E-877E-40624750038C}" type="presParOf" srcId="{24472D63-96C8-AD47-B931-F71B9BD3B563}" destId="{3B34A9F9-7B4E-5D4F-8816-C37FB67C9706}" srcOrd="0" destOrd="0" presId="urn:microsoft.com/office/officeart/2008/layout/LinedList"/>
    <dgm:cxn modelId="{B43AE18B-25A7-724B-BFA6-7EC7055C9A9C}" type="presParOf" srcId="{24472D63-96C8-AD47-B931-F71B9BD3B563}" destId="{EDBF8E5B-2DF5-A54D-96BC-C44323F1ED99}" srcOrd="1" destOrd="0" presId="urn:microsoft.com/office/officeart/2008/layout/LinedList"/>
    <dgm:cxn modelId="{C08C4697-5A17-0247-B24E-6F8415623D15}" type="presParOf" srcId="{C1FA058C-C0A6-F247-B2AB-AA6135CC39DB}" destId="{853B79D2-9CC2-6744-BCD3-006143B9300A}" srcOrd="40" destOrd="0" presId="urn:microsoft.com/office/officeart/2008/layout/LinedList"/>
    <dgm:cxn modelId="{F706350E-A830-4144-A1AF-DE58AF9A2BD6}" type="presParOf" srcId="{C1FA058C-C0A6-F247-B2AB-AA6135CC39DB}" destId="{C17490BA-E784-AF4F-AD1A-413C8BFD65CA}" srcOrd="41" destOrd="0" presId="urn:microsoft.com/office/officeart/2008/layout/LinedList"/>
    <dgm:cxn modelId="{263DD01D-816B-A94F-9FAA-07CACEC5E82D}" type="presParOf" srcId="{C17490BA-E784-AF4F-AD1A-413C8BFD65CA}" destId="{F97CDF67-E6F6-C240-ACF2-B8DBDBBD2D19}" srcOrd="0" destOrd="0" presId="urn:microsoft.com/office/officeart/2008/layout/LinedList"/>
    <dgm:cxn modelId="{EDCE4DC6-480F-5648-8E18-463F4597DCCB}" type="presParOf" srcId="{C17490BA-E784-AF4F-AD1A-413C8BFD65CA}" destId="{E94E3422-CDAF-6442-B6D8-EABE69D3C78D}" srcOrd="1" destOrd="0" presId="urn:microsoft.com/office/officeart/2008/layout/LinedList"/>
    <dgm:cxn modelId="{75578935-67E1-FC40-8A3D-BC2AEE4E9781}" type="presParOf" srcId="{C1FA058C-C0A6-F247-B2AB-AA6135CC39DB}" destId="{F425C58F-1C57-9D44-B635-D84C1EFB14AD}" srcOrd="42" destOrd="0" presId="urn:microsoft.com/office/officeart/2008/layout/LinedList"/>
    <dgm:cxn modelId="{22ADD904-10E1-1846-8F49-9ADBC5DF8AAA}" type="presParOf" srcId="{C1FA058C-C0A6-F247-B2AB-AA6135CC39DB}" destId="{417206B5-6338-F748-943B-AC54E05FA4F8}" srcOrd="43" destOrd="0" presId="urn:microsoft.com/office/officeart/2008/layout/LinedList"/>
    <dgm:cxn modelId="{895F20C5-529F-5744-8791-3557B0D7AF86}" type="presParOf" srcId="{417206B5-6338-F748-943B-AC54E05FA4F8}" destId="{224626CC-3ADB-D846-AD38-D88EADC724B8}" srcOrd="0" destOrd="0" presId="urn:microsoft.com/office/officeart/2008/layout/LinedList"/>
    <dgm:cxn modelId="{1219E235-1DA4-D745-8E03-F0B841174564}" type="presParOf" srcId="{417206B5-6338-F748-943B-AC54E05FA4F8}" destId="{D338526F-570A-2D40-A0CF-357064D4DFAA}" srcOrd="1" destOrd="0" presId="urn:microsoft.com/office/officeart/2008/layout/LinedList"/>
    <dgm:cxn modelId="{F3AEDDFD-9051-604C-BA5D-D476C72F1466}" type="presParOf" srcId="{C1FA058C-C0A6-F247-B2AB-AA6135CC39DB}" destId="{2C26C96F-84D9-5A49-9A8E-6CAD18F3F1F3}" srcOrd="44" destOrd="0" presId="urn:microsoft.com/office/officeart/2008/layout/LinedList"/>
    <dgm:cxn modelId="{5C5808FE-5F80-7C4E-901C-7698DB412E10}" type="presParOf" srcId="{C1FA058C-C0A6-F247-B2AB-AA6135CC39DB}" destId="{2CC560B9-95A8-3843-AE07-73C6A5F25D7F}" srcOrd="45" destOrd="0" presId="urn:microsoft.com/office/officeart/2008/layout/LinedList"/>
    <dgm:cxn modelId="{CF5C498C-E150-944F-BF2B-43BC69FF865C}" type="presParOf" srcId="{2CC560B9-95A8-3843-AE07-73C6A5F25D7F}" destId="{318EFE16-F6AF-4C49-BAC6-07B8C9B335CE}" srcOrd="0" destOrd="0" presId="urn:microsoft.com/office/officeart/2008/layout/LinedList"/>
    <dgm:cxn modelId="{32BA3D40-EB25-1E48-BB79-CF854AE22FF6}" type="presParOf" srcId="{2CC560B9-95A8-3843-AE07-73C6A5F25D7F}" destId="{AD231F72-4B40-0048-B802-E63A4FB1B0D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1175A-C947-4C8C-A701-7787728F9EEE}">
      <dsp:nvSpPr>
        <dsp:cNvPr id="0" name=""/>
        <dsp:cNvSpPr/>
      </dsp:nvSpPr>
      <dsp:spPr>
        <a:xfrm>
          <a:off x="0" y="1326"/>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13E7EA-96A2-40A4-A13D-A4E46C004BA6}">
      <dsp:nvSpPr>
        <dsp:cNvPr id="0" name=""/>
        <dsp:cNvSpPr/>
      </dsp:nvSpPr>
      <dsp:spPr>
        <a:xfrm>
          <a:off x="0" y="0"/>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hlinkClick xmlns:r="http://schemas.openxmlformats.org/officeDocument/2006/relationships" r:id="rId1"/>
            </a:rPr>
            <a:t>https://web.microsoftstream.com/video/4d1d6a48-a44e-46bb-ae7c-3af45c7afaec</a:t>
          </a:r>
          <a:r>
            <a:rPr lang="en-GB" sz="1000" b="0" i="0" kern="1200" dirty="0"/>
            <a:t> – The Link </a:t>
          </a:r>
          <a:r>
            <a:rPr lang="en-GB" sz="1000" b="0" i="0" kern="1200"/>
            <a:t>To Presentation</a:t>
          </a:r>
          <a:endParaRPr lang="en-US" sz="1000" kern="1200" dirty="0"/>
        </a:p>
      </dsp:txBody>
      <dsp:txXfrm>
        <a:off x="0" y="0"/>
        <a:ext cx="11143735" cy="236179"/>
      </dsp:txXfrm>
    </dsp:sp>
    <dsp:sp modelId="{5EC1CE5A-F480-449F-9DC7-EF4489CE6DBC}">
      <dsp:nvSpPr>
        <dsp:cNvPr id="0" name=""/>
        <dsp:cNvSpPr/>
      </dsp:nvSpPr>
      <dsp:spPr>
        <a:xfrm>
          <a:off x="0" y="237506"/>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A7E8D1-B09F-4155-B999-1D76D23F2BA5}">
      <dsp:nvSpPr>
        <dsp:cNvPr id="0" name=""/>
        <dsp:cNvSpPr/>
      </dsp:nvSpPr>
      <dsp:spPr>
        <a:xfrm>
          <a:off x="0" y="237506"/>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endParaRPr lang="en-US" sz="1000" kern="1200" dirty="0"/>
        </a:p>
      </dsp:txBody>
      <dsp:txXfrm>
        <a:off x="0" y="237506"/>
        <a:ext cx="11143735" cy="236179"/>
      </dsp:txXfrm>
    </dsp:sp>
    <dsp:sp modelId="{30B2F2FD-5BB1-9C46-938B-E334E94B8AF3}">
      <dsp:nvSpPr>
        <dsp:cNvPr id="0" name=""/>
        <dsp:cNvSpPr/>
      </dsp:nvSpPr>
      <dsp:spPr>
        <a:xfrm>
          <a:off x="0" y="473686"/>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EAE058-A22E-014C-8BF7-79E0EC3C63AB}">
      <dsp:nvSpPr>
        <dsp:cNvPr id="0" name=""/>
        <dsp:cNvSpPr/>
      </dsp:nvSpPr>
      <dsp:spPr>
        <a:xfrm>
          <a:off x="0" y="473686"/>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err="1"/>
            <a:t>Bercea</a:t>
          </a:r>
          <a:r>
            <a:rPr lang="en-US" sz="1000" kern="1200" dirty="0"/>
            <a:t> A, 2021 - Top 25 </a:t>
          </a:r>
          <a:r>
            <a:rPr lang="en-US" sz="1000" kern="1200" dirty="0" err="1"/>
            <a:t>cei</a:t>
          </a:r>
          <a:r>
            <a:rPr lang="en-US" sz="1000" kern="1200" dirty="0"/>
            <a:t> </a:t>
          </a:r>
          <a:r>
            <a:rPr lang="en-US" sz="1000" kern="1200" dirty="0" err="1"/>
            <a:t>mai</a:t>
          </a:r>
          <a:r>
            <a:rPr lang="en-US" sz="1000" kern="1200" dirty="0"/>
            <a:t> </a:t>
          </a:r>
          <a:r>
            <a:rPr lang="en-US" sz="1000" kern="1200" dirty="0" err="1"/>
            <a:t>bogați</a:t>
          </a:r>
          <a:r>
            <a:rPr lang="en-US" sz="1000" kern="1200" dirty="0"/>
            <a:t> </a:t>
          </a:r>
          <a:r>
            <a:rPr lang="en-US" sz="1000" kern="1200" dirty="0" err="1"/>
            <a:t>oameni</a:t>
          </a:r>
          <a:r>
            <a:rPr lang="en-US" sz="1000" kern="1200" dirty="0"/>
            <a:t> din </a:t>
          </a:r>
          <a:r>
            <a:rPr lang="en-US" sz="1000" kern="1200" dirty="0" err="1"/>
            <a:t>lume</a:t>
          </a:r>
          <a:r>
            <a:rPr lang="en-US" sz="1000" kern="1200" dirty="0"/>
            <a:t> 2021</a:t>
          </a:r>
        </a:p>
      </dsp:txBody>
      <dsp:txXfrm>
        <a:off x="0" y="473686"/>
        <a:ext cx="11143735" cy="236179"/>
      </dsp:txXfrm>
    </dsp:sp>
    <dsp:sp modelId="{807F1E62-E62B-7349-A67E-454EF9D67E6F}">
      <dsp:nvSpPr>
        <dsp:cNvPr id="0" name=""/>
        <dsp:cNvSpPr/>
      </dsp:nvSpPr>
      <dsp:spPr>
        <a:xfrm>
          <a:off x="0" y="709865"/>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2B566-BD66-BC46-BEE3-6C6D53DCA1C7}">
      <dsp:nvSpPr>
        <dsp:cNvPr id="0" name=""/>
        <dsp:cNvSpPr/>
      </dsp:nvSpPr>
      <dsp:spPr>
        <a:xfrm>
          <a:off x="0" y="709865"/>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Available at: </a:t>
          </a:r>
          <a:r>
            <a:rPr lang="en-US" sz="1000" kern="1200" dirty="0">
              <a:hlinkClick xmlns:r="http://schemas.openxmlformats.org/officeDocument/2006/relationships" r:id="rId2"/>
            </a:rPr>
            <a:t>https://financer.com/ro/blog/top-25-cei-mai-bogati-oameni-din-lume/</a:t>
          </a:r>
          <a:endParaRPr lang="en-US" sz="1000" kern="1200" dirty="0"/>
        </a:p>
      </dsp:txBody>
      <dsp:txXfrm>
        <a:off x="0" y="709865"/>
        <a:ext cx="11143735" cy="236179"/>
      </dsp:txXfrm>
    </dsp:sp>
    <dsp:sp modelId="{7F8F55FD-F3B1-324C-9642-C2D913607877}">
      <dsp:nvSpPr>
        <dsp:cNvPr id="0" name=""/>
        <dsp:cNvSpPr/>
      </dsp:nvSpPr>
      <dsp:spPr>
        <a:xfrm>
          <a:off x="0" y="946045"/>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B34DB-E515-AB4D-A821-E703CCB6EA80}">
      <dsp:nvSpPr>
        <dsp:cNvPr id="0" name=""/>
        <dsp:cNvSpPr/>
      </dsp:nvSpPr>
      <dsp:spPr>
        <a:xfrm>
          <a:off x="0" y="946045"/>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Accessed at: 08.02.2022 </a:t>
          </a:r>
        </a:p>
      </dsp:txBody>
      <dsp:txXfrm>
        <a:off x="0" y="946045"/>
        <a:ext cx="11143735" cy="236179"/>
      </dsp:txXfrm>
    </dsp:sp>
    <dsp:sp modelId="{A363FCCA-5330-F54E-BB4F-6C9A0AD8204F}">
      <dsp:nvSpPr>
        <dsp:cNvPr id="0" name=""/>
        <dsp:cNvSpPr/>
      </dsp:nvSpPr>
      <dsp:spPr>
        <a:xfrm>
          <a:off x="0" y="1182225"/>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3EB807-9834-DA4E-ADC6-B05C236058F4}">
      <dsp:nvSpPr>
        <dsp:cNvPr id="0" name=""/>
        <dsp:cNvSpPr/>
      </dsp:nvSpPr>
      <dsp:spPr>
        <a:xfrm>
          <a:off x="0" y="1182225"/>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Joseph J, 2022 - Annual revenue of Google from 2002 to 2021</a:t>
          </a:r>
        </a:p>
      </dsp:txBody>
      <dsp:txXfrm>
        <a:off x="0" y="1182225"/>
        <a:ext cx="11143735" cy="236179"/>
      </dsp:txXfrm>
    </dsp:sp>
    <dsp:sp modelId="{49D74F28-9710-874A-9705-FC0DD711E0F4}">
      <dsp:nvSpPr>
        <dsp:cNvPr id="0" name=""/>
        <dsp:cNvSpPr/>
      </dsp:nvSpPr>
      <dsp:spPr>
        <a:xfrm>
          <a:off x="0" y="1418404"/>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377824-BFA0-B74A-807D-7C8137EE9960}">
      <dsp:nvSpPr>
        <dsp:cNvPr id="0" name=""/>
        <dsp:cNvSpPr/>
      </dsp:nvSpPr>
      <dsp:spPr>
        <a:xfrm>
          <a:off x="0" y="1418404"/>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Available at : </a:t>
          </a:r>
          <a:r>
            <a:rPr lang="en-GB" sz="1000" u="sng" kern="1200">
              <a:hlinkClick xmlns:r="http://schemas.openxmlformats.org/officeDocument/2006/relationships" r:id="rId3"/>
            </a:rPr>
            <a:t>https://www.statista.com/statistics/266206/googles-annual-global-revenue/</a:t>
          </a:r>
          <a:r>
            <a:rPr lang="en-GB" sz="1000" kern="1200"/>
            <a:t> </a:t>
          </a:r>
          <a:endParaRPr lang="en-US" sz="1000" kern="1200"/>
        </a:p>
      </dsp:txBody>
      <dsp:txXfrm>
        <a:off x="0" y="1418404"/>
        <a:ext cx="11143735" cy="236179"/>
      </dsp:txXfrm>
    </dsp:sp>
    <dsp:sp modelId="{E648976E-A6C3-FC40-BDFE-1D20AFCC4C35}">
      <dsp:nvSpPr>
        <dsp:cNvPr id="0" name=""/>
        <dsp:cNvSpPr/>
      </dsp:nvSpPr>
      <dsp:spPr>
        <a:xfrm>
          <a:off x="0" y="1654584"/>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D03E59-5133-4247-98C9-BEC84B834B40}">
      <dsp:nvSpPr>
        <dsp:cNvPr id="0" name=""/>
        <dsp:cNvSpPr/>
      </dsp:nvSpPr>
      <dsp:spPr>
        <a:xfrm>
          <a:off x="0" y="1654584"/>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t>Accessed at: 08.02.2022</a:t>
          </a:r>
          <a:endParaRPr lang="en-US" sz="1000" kern="1200" dirty="0"/>
        </a:p>
      </dsp:txBody>
      <dsp:txXfrm>
        <a:off x="0" y="1654584"/>
        <a:ext cx="11143735" cy="236179"/>
      </dsp:txXfrm>
    </dsp:sp>
    <dsp:sp modelId="{C2EA5576-F430-A44B-89F0-3744FADF6BB6}">
      <dsp:nvSpPr>
        <dsp:cNvPr id="0" name=""/>
        <dsp:cNvSpPr/>
      </dsp:nvSpPr>
      <dsp:spPr>
        <a:xfrm>
          <a:off x="0" y="1890764"/>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4BA084-0199-B74B-A2D7-B3820200BC66}">
      <dsp:nvSpPr>
        <dsp:cNvPr id="0" name=""/>
        <dsp:cNvSpPr/>
      </dsp:nvSpPr>
      <dsp:spPr>
        <a:xfrm>
          <a:off x="0" y="1890764"/>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Li L , 2020 - </a:t>
          </a:r>
          <a:r>
            <a:rPr lang="en-US" sz="1000" kern="1200"/>
            <a:t>10 Reasons Why Google’s Company Culture Works</a:t>
          </a:r>
          <a:endParaRPr lang="en-US" sz="1000" kern="1200" dirty="0"/>
        </a:p>
      </dsp:txBody>
      <dsp:txXfrm>
        <a:off x="0" y="1890764"/>
        <a:ext cx="11143735" cy="236179"/>
      </dsp:txXfrm>
    </dsp:sp>
    <dsp:sp modelId="{06755468-FB68-8B4B-AF80-8E8B5AB64920}">
      <dsp:nvSpPr>
        <dsp:cNvPr id="0" name=""/>
        <dsp:cNvSpPr/>
      </dsp:nvSpPr>
      <dsp:spPr>
        <a:xfrm>
          <a:off x="0" y="2126943"/>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B45C1E-7242-5842-8116-843B9036E038}">
      <dsp:nvSpPr>
        <dsp:cNvPr id="0" name=""/>
        <dsp:cNvSpPr/>
      </dsp:nvSpPr>
      <dsp:spPr>
        <a:xfrm>
          <a:off x="0" y="2126943"/>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Available at: </a:t>
          </a:r>
          <a:r>
            <a:rPr lang="en-US" sz="1000" kern="1200" dirty="0">
              <a:hlinkClick xmlns:r="http://schemas.openxmlformats.org/officeDocument/2006/relationships" r:id="rId4"/>
            </a:rPr>
            <a:t>https://www.tinypulse.com/blog/10-great-examples-of-googles-company-culture</a:t>
          </a:r>
          <a:endParaRPr lang="en-US" sz="1000" kern="1200" dirty="0"/>
        </a:p>
      </dsp:txBody>
      <dsp:txXfrm>
        <a:off x="0" y="2126943"/>
        <a:ext cx="11143735" cy="236179"/>
      </dsp:txXfrm>
    </dsp:sp>
    <dsp:sp modelId="{3CED253D-72EA-144C-BAAA-340CCA6A09E1}">
      <dsp:nvSpPr>
        <dsp:cNvPr id="0" name=""/>
        <dsp:cNvSpPr/>
      </dsp:nvSpPr>
      <dsp:spPr>
        <a:xfrm>
          <a:off x="0" y="2363123"/>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A5FD69-CF80-E647-8CCF-55AAA690F610}">
      <dsp:nvSpPr>
        <dsp:cNvPr id="0" name=""/>
        <dsp:cNvSpPr/>
      </dsp:nvSpPr>
      <dsp:spPr>
        <a:xfrm>
          <a:off x="0" y="2363123"/>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Accessed at: 10.02.2022</a:t>
          </a:r>
        </a:p>
      </dsp:txBody>
      <dsp:txXfrm>
        <a:off x="0" y="2363123"/>
        <a:ext cx="11143735" cy="236179"/>
      </dsp:txXfrm>
    </dsp:sp>
    <dsp:sp modelId="{95DA5EAF-00C6-9E44-BDA1-BF81879F5DFF}">
      <dsp:nvSpPr>
        <dsp:cNvPr id="0" name=""/>
        <dsp:cNvSpPr/>
      </dsp:nvSpPr>
      <dsp:spPr>
        <a:xfrm>
          <a:off x="0" y="2599303"/>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865D89-711F-7C44-A7FC-08F8D435EB76}">
      <dsp:nvSpPr>
        <dsp:cNvPr id="0" name=""/>
        <dsp:cNvSpPr/>
      </dsp:nvSpPr>
      <dsp:spPr>
        <a:xfrm>
          <a:off x="0" y="2599303"/>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Madhav, 2022 – Google Swot</a:t>
          </a:r>
        </a:p>
      </dsp:txBody>
      <dsp:txXfrm>
        <a:off x="0" y="2599303"/>
        <a:ext cx="11143735" cy="236179"/>
      </dsp:txXfrm>
    </dsp:sp>
    <dsp:sp modelId="{335B4CD7-B23A-A044-B4C2-CD606B440F30}">
      <dsp:nvSpPr>
        <dsp:cNvPr id="0" name=""/>
        <dsp:cNvSpPr/>
      </dsp:nvSpPr>
      <dsp:spPr>
        <a:xfrm>
          <a:off x="0" y="2835482"/>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3E1C50-8704-6A47-A6DC-64DD000F4613}">
      <dsp:nvSpPr>
        <dsp:cNvPr id="0" name=""/>
        <dsp:cNvSpPr/>
      </dsp:nvSpPr>
      <dsp:spPr>
        <a:xfrm>
          <a:off x="0" y="2835482"/>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Available at : </a:t>
          </a:r>
          <a:r>
            <a:rPr lang="en-US" sz="1000" kern="1200" dirty="0">
              <a:hlinkClick xmlns:r="http://schemas.openxmlformats.org/officeDocument/2006/relationships" r:id="rId5"/>
            </a:rPr>
            <a:t>https://seoaves.com/google-swot-analysis/</a:t>
          </a:r>
          <a:endParaRPr lang="en-US" sz="1000" kern="1200" dirty="0"/>
        </a:p>
      </dsp:txBody>
      <dsp:txXfrm>
        <a:off x="0" y="2835482"/>
        <a:ext cx="11143735" cy="236179"/>
      </dsp:txXfrm>
    </dsp:sp>
    <dsp:sp modelId="{FA997CE8-BFC7-574B-9EA3-19E2D26968FF}">
      <dsp:nvSpPr>
        <dsp:cNvPr id="0" name=""/>
        <dsp:cNvSpPr/>
      </dsp:nvSpPr>
      <dsp:spPr>
        <a:xfrm>
          <a:off x="0" y="3071662"/>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A1C863-F345-9A42-9FD2-B35BBFED4373}">
      <dsp:nvSpPr>
        <dsp:cNvPr id="0" name=""/>
        <dsp:cNvSpPr/>
      </dsp:nvSpPr>
      <dsp:spPr>
        <a:xfrm>
          <a:off x="0" y="3071662"/>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Accessed at: 09.02.2022</a:t>
          </a:r>
        </a:p>
      </dsp:txBody>
      <dsp:txXfrm>
        <a:off x="0" y="3071662"/>
        <a:ext cx="11143735" cy="236179"/>
      </dsp:txXfrm>
    </dsp:sp>
    <dsp:sp modelId="{FE64BF9D-832F-D64A-A53D-E301AE7371E8}">
      <dsp:nvSpPr>
        <dsp:cNvPr id="0" name=""/>
        <dsp:cNvSpPr/>
      </dsp:nvSpPr>
      <dsp:spPr>
        <a:xfrm>
          <a:off x="0" y="3307842"/>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CE0885-B8D0-E247-B9FB-77E4BAAB03C4}">
      <dsp:nvSpPr>
        <dsp:cNvPr id="0" name=""/>
        <dsp:cNvSpPr/>
      </dsp:nvSpPr>
      <dsp:spPr>
        <a:xfrm>
          <a:off x="0" y="3307842"/>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Parker B, 2022 - </a:t>
          </a:r>
          <a:r>
            <a:rPr lang="en-US" sz="1000" kern="1200"/>
            <a:t>Google SWOT Analysis </a:t>
          </a:r>
        </a:p>
      </dsp:txBody>
      <dsp:txXfrm>
        <a:off x="0" y="3307842"/>
        <a:ext cx="11143735" cy="236179"/>
      </dsp:txXfrm>
    </dsp:sp>
    <dsp:sp modelId="{40F38078-62A1-3249-8366-77DDFF549728}">
      <dsp:nvSpPr>
        <dsp:cNvPr id="0" name=""/>
        <dsp:cNvSpPr/>
      </dsp:nvSpPr>
      <dsp:spPr>
        <a:xfrm>
          <a:off x="0" y="3544021"/>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CAFF18-A3D7-7A4B-A644-149613A8C675}">
      <dsp:nvSpPr>
        <dsp:cNvPr id="0" name=""/>
        <dsp:cNvSpPr/>
      </dsp:nvSpPr>
      <dsp:spPr>
        <a:xfrm>
          <a:off x="0" y="3544021"/>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Available at: </a:t>
          </a:r>
          <a:r>
            <a:rPr lang="en-GB" sz="1000" kern="1200">
              <a:hlinkClick xmlns:r="http://schemas.openxmlformats.org/officeDocument/2006/relationships" r:id="rId6"/>
            </a:rPr>
            <a:t>https://bstrategyhub.com/swot-analysis-of-google-2019-google-swot-analysis/</a:t>
          </a:r>
          <a:endParaRPr lang="en-US" sz="1000" kern="1200"/>
        </a:p>
      </dsp:txBody>
      <dsp:txXfrm>
        <a:off x="0" y="3544021"/>
        <a:ext cx="11143735" cy="236179"/>
      </dsp:txXfrm>
    </dsp:sp>
    <dsp:sp modelId="{703724A6-6ED7-244E-8BEB-EF70712C7F1F}">
      <dsp:nvSpPr>
        <dsp:cNvPr id="0" name=""/>
        <dsp:cNvSpPr/>
      </dsp:nvSpPr>
      <dsp:spPr>
        <a:xfrm>
          <a:off x="0" y="3780201"/>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C8FEBA-78BE-FF4B-9A61-603FFF5BA13A}">
      <dsp:nvSpPr>
        <dsp:cNvPr id="0" name=""/>
        <dsp:cNvSpPr/>
      </dsp:nvSpPr>
      <dsp:spPr>
        <a:xfrm>
          <a:off x="0" y="3780201"/>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t>Accessed at: 09.02.2022</a:t>
          </a:r>
          <a:endParaRPr lang="en-US" sz="1000" kern="1200" dirty="0"/>
        </a:p>
      </dsp:txBody>
      <dsp:txXfrm>
        <a:off x="0" y="3780201"/>
        <a:ext cx="11143735" cy="236179"/>
      </dsp:txXfrm>
    </dsp:sp>
    <dsp:sp modelId="{74516731-6034-744E-AFDD-BC6FD0185D0E}">
      <dsp:nvSpPr>
        <dsp:cNvPr id="0" name=""/>
        <dsp:cNvSpPr/>
      </dsp:nvSpPr>
      <dsp:spPr>
        <a:xfrm>
          <a:off x="0" y="4016381"/>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35CB38-0765-2945-A7C0-B0AF06EFBCE1}">
      <dsp:nvSpPr>
        <dsp:cNvPr id="0" name=""/>
        <dsp:cNvSpPr/>
      </dsp:nvSpPr>
      <dsp:spPr>
        <a:xfrm>
          <a:off x="0" y="4016381"/>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Ujica S, 2021 – Fondatorul Google implineste 48 de ani</a:t>
          </a:r>
          <a:endParaRPr lang="en-US" sz="1000" kern="1200"/>
        </a:p>
      </dsp:txBody>
      <dsp:txXfrm>
        <a:off x="0" y="4016381"/>
        <a:ext cx="11143735" cy="236179"/>
      </dsp:txXfrm>
    </dsp:sp>
    <dsp:sp modelId="{C020AA36-BD87-694E-9DBF-C5336A78625C}">
      <dsp:nvSpPr>
        <dsp:cNvPr id="0" name=""/>
        <dsp:cNvSpPr/>
      </dsp:nvSpPr>
      <dsp:spPr>
        <a:xfrm>
          <a:off x="0" y="4252560"/>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02B6B5-B794-0F47-ABC0-0DA10EB4AB4D}">
      <dsp:nvSpPr>
        <dsp:cNvPr id="0" name=""/>
        <dsp:cNvSpPr/>
      </dsp:nvSpPr>
      <dsp:spPr>
        <a:xfrm>
          <a:off x="0" y="4252560"/>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Available at: </a:t>
          </a:r>
          <a:r>
            <a:rPr lang="en-GB" sz="1000" kern="1200">
              <a:hlinkClick xmlns:r="http://schemas.openxmlformats.org/officeDocument/2006/relationships" r:id="rId7"/>
            </a:rPr>
            <a:t>https://www.mediafax.ro/tehnologie/misteriosul-fondator-google-implineste-48-de-ani-19982720</a:t>
          </a:r>
          <a:endParaRPr lang="en-US" sz="1000" kern="1200"/>
        </a:p>
      </dsp:txBody>
      <dsp:txXfrm>
        <a:off x="0" y="4252560"/>
        <a:ext cx="11143735" cy="236179"/>
      </dsp:txXfrm>
    </dsp:sp>
    <dsp:sp modelId="{F585AF53-1BED-4444-9ACF-DC13155AC05C}">
      <dsp:nvSpPr>
        <dsp:cNvPr id="0" name=""/>
        <dsp:cNvSpPr/>
      </dsp:nvSpPr>
      <dsp:spPr>
        <a:xfrm>
          <a:off x="0" y="4488740"/>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34A9F9-7B4E-5D4F-8816-C37FB67C9706}">
      <dsp:nvSpPr>
        <dsp:cNvPr id="0" name=""/>
        <dsp:cNvSpPr/>
      </dsp:nvSpPr>
      <dsp:spPr>
        <a:xfrm>
          <a:off x="0" y="4488740"/>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t>Accessed at: 08.02.2022</a:t>
          </a:r>
          <a:endParaRPr lang="en-US" sz="1000" kern="1200" dirty="0"/>
        </a:p>
      </dsp:txBody>
      <dsp:txXfrm>
        <a:off x="0" y="4488740"/>
        <a:ext cx="11143735" cy="236179"/>
      </dsp:txXfrm>
    </dsp:sp>
    <dsp:sp modelId="{853B79D2-9CC2-6744-BCD3-006143B9300A}">
      <dsp:nvSpPr>
        <dsp:cNvPr id="0" name=""/>
        <dsp:cNvSpPr/>
      </dsp:nvSpPr>
      <dsp:spPr>
        <a:xfrm>
          <a:off x="0" y="4724920"/>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CDF67-E6F6-C240-ACF2-B8DBDBBD2D19}">
      <dsp:nvSpPr>
        <dsp:cNvPr id="0" name=""/>
        <dsp:cNvSpPr/>
      </dsp:nvSpPr>
      <dsp:spPr>
        <a:xfrm>
          <a:off x="0" y="4724920"/>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University Of </a:t>
          </a:r>
          <a:r>
            <a:rPr lang="en-US" sz="1000" kern="1200" dirty="0" err="1"/>
            <a:t>Syndey</a:t>
          </a:r>
          <a:r>
            <a:rPr lang="en-US" sz="1000" kern="1200" dirty="0"/>
            <a:t> : Marketing: PESTLE Analysis</a:t>
          </a:r>
        </a:p>
      </dsp:txBody>
      <dsp:txXfrm>
        <a:off x="0" y="4724920"/>
        <a:ext cx="11143735" cy="236179"/>
      </dsp:txXfrm>
    </dsp:sp>
    <dsp:sp modelId="{F425C58F-1C57-9D44-B635-D84C1EFB14AD}">
      <dsp:nvSpPr>
        <dsp:cNvPr id="0" name=""/>
        <dsp:cNvSpPr/>
      </dsp:nvSpPr>
      <dsp:spPr>
        <a:xfrm>
          <a:off x="0" y="4961099"/>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4626CC-3ADB-D846-AD38-D88EADC724B8}">
      <dsp:nvSpPr>
        <dsp:cNvPr id="0" name=""/>
        <dsp:cNvSpPr/>
      </dsp:nvSpPr>
      <dsp:spPr>
        <a:xfrm>
          <a:off x="0" y="4961099"/>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Available at: </a:t>
          </a:r>
          <a:r>
            <a:rPr lang="en-GB" sz="1000" u="sng" kern="1200">
              <a:hlinkClick xmlns:r="http://schemas.openxmlformats.org/officeDocument/2006/relationships" r:id="rId8"/>
            </a:rPr>
            <a:t>https://libguides.library.usyd.edu.au/c.php?g=508107&amp;p=5994242</a:t>
          </a:r>
          <a:endParaRPr lang="en-US" sz="1000" kern="1200"/>
        </a:p>
      </dsp:txBody>
      <dsp:txXfrm>
        <a:off x="0" y="4961099"/>
        <a:ext cx="11143735" cy="236179"/>
      </dsp:txXfrm>
    </dsp:sp>
    <dsp:sp modelId="{2C26C96F-84D9-5A49-9A8E-6CAD18F3F1F3}">
      <dsp:nvSpPr>
        <dsp:cNvPr id="0" name=""/>
        <dsp:cNvSpPr/>
      </dsp:nvSpPr>
      <dsp:spPr>
        <a:xfrm>
          <a:off x="0" y="5197279"/>
          <a:ext cx="111437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8EFE16-F6AF-4C49-BAC6-07B8C9B335CE}">
      <dsp:nvSpPr>
        <dsp:cNvPr id="0" name=""/>
        <dsp:cNvSpPr/>
      </dsp:nvSpPr>
      <dsp:spPr>
        <a:xfrm>
          <a:off x="0" y="5197279"/>
          <a:ext cx="11143735" cy="23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t>Accessed </a:t>
          </a:r>
          <a:r>
            <a:rPr lang="en-US" sz="1000" kern="1200"/>
            <a:t>at: 09.02.2022 </a:t>
          </a:r>
          <a:endParaRPr lang="en-US" sz="1000" kern="1200" dirty="0"/>
        </a:p>
      </dsp:txBody>
      <dsp:txXfrm>
        <a:off x="0" y="5197279"/>
        <a:ext cx="11143735" cy="23617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C6155-5FD0-6A41-A6EA-4231B29BFB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RO"/>
          </a:p>
        </p:txBody>
      </p:sp>
      <p:sp>
        <p:nvSpPr>
          <p:cNvPr id="3" name="Subtitle 2">
            <a:extLst>
              <a:ext uri="{FF2B5EF4-FFF2-40B4-BE49-F238E27FC236}">
                <a16:creationId xmlns:a16="http://schemas.microsoft.com/office/drawing/2014/main" id="{EBFB908E-E643-E84C-BF32-D42934A655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RO"/>
          </a:p>
        </p:txBody>
      </p:sp>
      <p:sp>
        <p:nvSpPr>
          <p:cNvPr id="4" name="Date Placeholder 3">
            <a:extLst>
              <a:ext uri="{FF2B5EF4-FFF2-40B4-BE49-F238E27FC236}">
                <a16:creationId xmlns:a16="http://schemas.microsoft.com/office/drawing/2014/main" id="{FD52CDCA-F721-6A47-8DD9-035FA7C1BDF8}"/>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5" name="Footer Placeholder 4">
            <a:extLst>
              <a:ext uri="{FF2B5EF4-FFF2-40B4-BE49-F238E27FC236}">
                <a16:creationId xmlns:a16="http://schemas.microsoft.com/office/drawing/2014/main" id="{4AC5861B-1890-6C40-B903-AEF8B62E2366}"/>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D73C7F67-8E81-E843-823F-F66D3C806A5F}"/>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2946440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76717-5997-1748-8985-D7F768367660}"/>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FEE2699A-3A9A-EF4D-AEC8-71FC0C2498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4354FA65-CEF2-C241-BC10-2FCE68E2CBD6}"/>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5" name="Footer Placeholder 4">
            <a:extLst>
              <a:ext uri="{FF2B5EF4-FFF2-40B4-BE49-F238E27FC236}">
                <a16:creationId xmlns:a16="http://schemas.microsoft.com/office/drawing/2014/main" id="{82F95BEE-5A55-744C-B92E-38AB2EA63BBB}"/>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A85F32F0-22FB-C347-B7A6-B834DB32B4A5}"/>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4208602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90B34-EEDF-3B47-8C09-71F8BAFEAD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RO"/>
          </a:p>
        </p:txBody>
      </p:sp>
      <p:sp>
        <p:nvSpPr>
          <p:cNvPr id="3" name="Text Placeholder 2">
            <a:extLst>
              <a:ext uri="{FF2B5EF4-FFF2-40B4-BE49-F238E27FC236}">
                <a16:creationId xmlns:a16="http://schemas.microsoft.com/office/drawing/2014/main" id="{0284AC78-0AF9-1E4E-99A8-5DEB771597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5439AA-EB83-9847-BC55-585BA42124CF}"/>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5" name="Footer Placeholder 4">
            <a:extLst>
              <a:ext uri="{FF2B5EF4-FFF2-40B4-BE49-F238E27FC236}">
                <a16:creationId xmlns:a16="http://schemas.microsoft.com/office/drawing/2014/main" id="{ECB522C5-6F09-7A49-AA66-CE3DE2B0A902}"/>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8A87CF5F-9EDD-724B-BB62-C76A1CFBD1CF}"/>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741820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31375-6002-D246-9595-C3F94CF90717}"/>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92DE7E62-7EA0-BF49-AE64-0C1C7DFCC0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Content Placeholder 3">
            <a:extLst>
              <a:ext uri="{FF2B5EF4-FFF2-40B4-BE49-F238E27FC236}">
                <a16:creationId xmlns:a16="http://schemas.microsoft.com/office/drawing/2014/main" id="{89566F09-5439-0E46-8CC8-9CC0B6DE86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Date Placeholder 4">
            <a:extLst>
              <a:ext uri="{FF2B5EF4-FFF2-40B4-BE49-F238E27FC236}">
                <a16:creationId xmlns:a16="http://schemas.microsoft.com/office/drawing/2014/main" id="{D9CD7ACC-8705-FB47-83CF-BC97D071081E}"/>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6" name="Footer Placeholder 5">
            <a:extLst>
              <a:ext uri="{FF2B5EF4-FFF2-40B4-BE49-F238E27FC236}">
                <a16:creationId xmlns:a16="http://schemas.microsoft.com/office/drawing/2014/main" id="{693A007F-CB2D-0244-8022-47EAE7B92719}"/>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4715294B-8600-DE4B-A7AD-81FEA77C3D7B}"/>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136813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AA876-AE13-8F49-9517-858E83293409}"/>
              </a:ext>
            </a:extLst>
          </p:cNvPr>
          <p:cNvSpPr>
            <a:spLocks noGrp="1"/>
          </p:cNvSpPr>
          <p:nvPr>
            <p:ph type="title"/>
          </p:nvPr>
        </p:nvSpPr>
        <p:spPr>
          <a:xfrm>
            <a:off x="839788" y="365125"/>
            <a:ext cx="10515600" cy="1325563"/>
          </a:xfrm>
        </p:spPr>
        <p:txBody>
          <a:bodyPr/>
          <a:lstStyle/>
          <a:p>
            <a:r>
              <a:rPr lang="en-US"/>
              <a:t>Click to edit Master title style</a:t>
            </a:r>
            <a:endParaRPr lang="en-RO"/>
          </a:p>
        </p:txBody>
      </p:sp>
      <p:sp>
        <p:nvSpPr>
          <p:cNvPr id="3" name="Text Placeholder 2">
            <a:extLst>
              <a:ext uri="{FF2B5EF4-FFF2-40B4-BE49-F238E27FC236}">
                <a16:creationId xmlns:a16="http://schemas.microsoft.com/office/drawing/2014/main" id="{3A72BB44-E6FF-1E4E-BB7B-72212E631B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5CF054-04C4-A240-83A0-D527C22914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Text Placeholder 4">
            <a:extLst>
              <a:ext uri="{FF2B5EF4-FFF2-40B4-BE49-F238E27FC236}">
                <a16:creationId xmlns:a16="http://schemas.microsoft.com/office/drawing/2014/main" id="{BFF43002-D19E-814F-B073-75D9735ACE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DCF301-B2FC-A048-8244-9149E4D4CF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7" name="Date Placeholder 6">
            <a:extLst>
              <a:ext uri="{FF2B5EF4-FFF2-40B4-BE49-F238E27FC236}">
                <a16:creationId xmlns:a16="http://schemas.microsoft.com/office/drawing/2014/main" id="{D8F13977-519D-2F4B-A513-C063D1DB4CFC}"/>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8" name="Footer Placeholder 7">
            <a:extLst>
              <a:ext uri="{FF2B5EF4-FFF2-40B4-BE49-F238E27FC236}">
                <a16:creationId xmlns:a16="http://schemas.microsoft.com/office/drawing/2014/main" id="{F5B29876-B40F-E94F-AB6D-203517002561}"/>
              </a:ext>
            </a:extLst>
          </p:cNvPr>
          <p:cNvSpPr>
            <a:spLocks noGrp="1"/>
          </p:cNvSpPr>
          <p:nvPr>
            <p:ph type="ftr" sz="quarter" idx="11"/>
          </p:nvPr>
        </p:nvSpPr>
        <p:spPr/>
        <p:txBody>
          <a:bodyPr/>
          <a:lstStyle/>
          <a:p>
            <a:endParaRPr lang="en-RO"/>
          </a:p>
        </p:txBody>
      </p:sp>
      <p:sp>
        <p:nvSpPr>
          <p:cNvPr id="9" name="Slide Number Placeholder 8">
            <a:extLst>
              <a:ext uri="{FF2B5EF4-FFF2-40B4-BE49-F238E27FC236}">
                <a16:creationId xmlns:a16="http://schemas.microsoft.com/office/drawing/2014/main" id="{1C8F857D-E499-4543-B4BB-2211AC314C8D}"/>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1627269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4B50D-3142-BE49-A177-7EE01EDDA7E8}"/>
              </a:ext>
            </a:extLst>
          </p:cNvPr>
          <p:cNvSpPr>
            <a:spLocks noGrp="1"/>
          </p:cNvSpPr>
          <p:nvPr>
            <p:ph type="title"/>
          </p:nvPr>
        </p:nvSpPr>
        <p:spPr/>
        <p:txBody>
          <a:bodyPr/>
          <a:lstStyle/>
          <a:p>
            <a:r>
              <a:rPr lang="en-US"/>
              <a:t>Click to edit Master title style</a:t>
            </a:r>
            <a:endParaRPr lang="en-RO"/>
          </a:p>
        </p:txBody>
      </p:sp>
      <p:sp>
        <p:nvSpPr>
          <p:cNvPr id="3" name="Date Placeholder 2">
            <a:extLst>
              <a:ext uri="{FF2B5EF4-FFF2-40B4-BE49-F238E27FC236}">
                <a16:creationId xmlns:a16="http://schemas.microsoft.com/office/drawing/2014/main" id="{9B6A76F9-31BF-FE44-B1EB-318E22C30CAB}"/>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4" name="Footer Placeholder 3">
            <a:extLst>
              <a:ext uri="{FF2B5EF4-FFF2-40B4-BE49-F238E27FC236}">
                <a16:creationId xmlns:a16="http://schemas.microsoft.com/office/drawing/2014/main" id="{1DE80E4A-F1E6-B048-AFED-859ADAF8DD94}"/>
              </a:ext>
            </a:extLst>
          </p:cNvPr>
          <p:cNvSpPr>
            <a:spLocks noGrp="1"/>
          </p:cNvSpPr>
          <p:nvPr>
            <p:ph type="ftr" sz="quarter" idx="11"/>
          </p:nvPr>
        </p:nvSpPr>
        <p:spPr/>
        <p:txBody>
          <a:bodyPr/>
          <a:lstStyle/>
          <a:p>
            <a:endParaRPr lang="en-RO"/>
          </a:p>
        </p:txBody>
      </p:sp>
      <p:sp>
        <p:nvSpPr>
          <p:cNvPr id="5" name="Slide Number Placeholder 4">
            <a:extLst>
              <a:ext uri="{FF2B5EF4-FFF2-40B4-BE49-F238E27FC236}">
                <a16:creationId xmlns:a16="http://schemas.microsoft.com/office/drawing/2014/main" id="{A8DBAE7B-B191-D842-8B2C-297ABBED3D89}"/>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4053079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ABB5D2-8EA6-F84F-86F5-816B12861F63}"/>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3" name="Footer Placeholder 2">
            <a:extLst>
              <a:ext uri="{FF2B5EF4-FFF2-40B4-BE49-F238E27FC236}">
                <a16:creationId xmlns:a16="http://schemas.microsoft.com/office/drawing/2014/main" id="{4E8BFCEE-C8B5-254B-9EBF-AB93221CE34B}"/>
              </a:ext>
            </a:extLst>
          </p:cNvPr>
          <p:cNvSpPr>
            <a:spLocks noGrp="1"/>
          </p:cNvSpPr>
          <p:nvPr>
            <p:ph type="ftr" sz="quarter" idx="11"/>
          </p:nvPr>
        </p:nvSpPr>
        <p:spPr/>
        <p:txBody>
          <a:bodyPr/>
          <a:lstStyle/>
          <a:p>
            <a:endParaRPr lang="en-RO"/>
          </a:p>
        </p:txBody>
      </p:sp>
      <p:sp>
        <p:nvSpPr>
          <p:cNvPr id="4" name="Slide Number Placeholder 3">
            <a:extLst>
              <a:ext uri="{FF2B5EF4-FFF2-40B4-BE49-F238E27FC236}">
                <a16:creationId xmlns:a16="http://schemas.microsoft.com/office/drawing/2014/main" id="{A9869BA2-61ED-7A4C-BCAA-7385349433FB}"/>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157306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68C6C-D6D9-B840-8337-C20FCC2351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Content Placeholder 2">
            <a:extLst>
              <a:ext uri="{FF2B5EF4-FFF2-40B4-BE49-F238E27FC236}">
                <a16:creationId xmlns:a16="http://schemas.microsoft.com/office/drawing/2014/main" id="{2F17CB27-277A-A64E-B1C4-CB27E9AFF7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Text Placeholder 3">
            <a:extLst>
              <a:ext uri="{FF2B5EF4-FFF2-40B4-BE49-F238E27FC236}">
                <a16:creationId xmlns:a16="http://schemas.microsoft.com/office/drawing/2014/main" id="{92EB413F-4D3B-2642-B35E-72563F8C52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45623B-1907-6A4D-BA24-08E79C5321C3}"/>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6" name="Footer Placeholder 5">
            <a:extLst>
              <a:ext uri="{FF2B5EF4-FFF2-40B4-BE49-F238E27FC236}">
                <a16:creationId xmlns:a16="http://schemas.microsoft.com/office/drawing/2014/main" id="{A26F008E-7022-B14D-B99F-0F62EFBE36F4}"/>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25344985-6576-FF4F-BFE6-E1BE57776721}"/>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1390458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F74A2-AB0C-6A4E-B74E-ED65B574F2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Picture Placeholder 2">
            <a:extLst>
              <a:ext uri="{FF2B5EF4-FFF2-40B4-BE49-F238E27FC236}">
                <a16:creationId xmlns:a16="http://schemas.microsoft.com/office/drawing/2014/main" id="{F1FD9604-6910-5E40-9282-91C9E3DF13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D9B80F8F-CF1E-F84D-BE21-EC1CF42007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76B387-87CC-BF43-95A7-2650687B8382}"/>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6" name="Footer Placeholder 5">
            <a:extLst>
              <a:ext uri="{FF2B5EF4-FFF2-40B4-BE49-F238E27FC236}">
                <a16:creationId xmlns:a16="http://schemas.microsoft.com/office/drawing/2014/main" id="{4037CB2B-AC2E-5144-B997-6E544F50F05B}"/>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ECECEEFC-1FB9-1C48-A4E6-B4738BF902C3}"/>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2997691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FC6BB-E35C-E64A-B2B6-25D8D8894576}"/>
              </a:ext>
            </a:extLst>
          </p:cNvPr>
          <p:cNvSpPr>
            <a:spLocks noGrp="1"/>
          </p:cNvSpPr>
          <p:nvPr>
            <p:ph type="title"/>
          </p:nvPr>
        </p:nvSpPr>
        <p:spPr/>
        <p:txBody>
          <a:bodyPr/>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9FF7DB02-B4B8-DB43-B00C-4502D14A57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471F177E-C3F5-6C4D-AF38-CBB1521676D6}"/>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5" name="Footer Placeholder 4">
            <a:extLst>
              <a:ext uri="{FF2B5EF4-FFF2-40B4-BE49-F238E27FC236}">
                <a16:creationId xmlns:a16="http://schemas.microsoft.com/office/drawing/2014/main" id="{3F21BAD5-F513-8541-A536-7065941992BD}"/>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24329BDD-6E14-D14F-AD15-4DE3D5561CA9}"/>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2622355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EAE818-53EB-EC44-93A5-FB8E6338E8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A14070D7-8688-404E-8D83-D972A156DE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27B38749-F401-B049-A8F7-9C62E15DC026}"/>
              </a:ext>
            </a:extLst>
          </p:cNvPr>
          <p:cNvSpPr>
            <a:spLocks noGrp="1"/>
          </p:cNvSpPr>
          <p:nvPr>
            <p:ph type="dt" sz="half" idx="10"/>
          </p:nvPr>
        </p:nvSpPr>
        <p:spPr/>
        <p:txBody>
          <a:bodyPr/>
          <a:lstStyle/>
          <a:p>
            <a:fld id="{5EA81A92-A43D-F74F-9C1E-06E51F9A8F4C}" type="datetimeFigureOut">
              <a:rPr lang="en-RO" smtClean="0"/>
              <a:t>02/25/2022</a:t>
            </a:fld>
            <a:endParaRPr lang="en-RO"/>
          </a:p>
        </p:txBody>
      </p:sp>
      <p:sp>
        <p:nvSpPr>
          <p:cNvPr id="5" name="Footer Placeholder 4">
            <a:extLst>
              <a:ext uri="{FF2B5EF4-FFF2-40B4-BE49-F238E27FC236}">
                <a16:creationId xmlns:a16="http://schemas.microsoft.com/office/drawing/2014/main" id="{083ACDB3-2F95-204A-99A9-0CAA5D84139D}"/>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F0F5E46D-6538-CB49-B7CD-CD99B44B7E3A}"/>
              </a:ext>
            </a:extLst>
          </p:cNvPr>
          <p:cNvSpPr>
            <a:spLocks noGrp="1"/>
          </p:cNvSpPr>
          <p:nvPr>
            <p:ph type="sldNum" sz="quarter" idx="12"/>
          </p:nvPr>
        </p:nvSpPr>
        <p:spPr/>
        <p:txBody>
          <a:bodyPr/>
          <a:lstStyle/>
          <a:p>
            <a:fld id="{DAF75A4E-52E7-384C-858A-614AFE33DC63}" type="slidenum">
              <a:rPr lang="en-RO" smtClean="0"/>
              <a:t>‹#›</a:t>
            </a:fld>
            <a:endParaRPr lang="en-RO"/>
          </a:p>
        </p:txBody>
      </p:sp>
    </p:spTree>
    <p:extLst>
      <p:ext uri="{BB962C8B-B14F-4D97-AF65-F5344CB8AC3E}">
        <p14:creationId xmlns:p14="http://schemas.microsoft.com/office/powerpoint/2010/main" val="2087943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8DF2B7-41C2-4E46-A81E-77B4F871D3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RO"/>
          </a:p>
        </p:txBody>
      </p:sp>
      <p:sp>
        <p:nvSpPr>
          <p:cNvPr id="3" name="Text Placeholder 2">
            <a:extLst>
              <a:ext uri="{FF2B5EF4-FFF2-40B4-BE49-F238E27FC236}">
                <a16:creationId xmlns:a16="http://schemas.microsoft.com/office/drawing/2014/main" id="{7C37AD77-EF35-0A42-8A84-B214B16C35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0ED6AABD-C7DC-C642-8650-5E34170C1F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A81A92-A43D-F74F-9C1E-06E51F9A8F4C}" type="datetimeFigureOut">
              <a:rPr lang="en-RO" smtClean="0"/>
              <a:t>02/25/2022</a:t>
            </a:fld>
            <a:endParaRPr lang="en-RO"/>
          </a:p>
        </p:txBody>
      </p:sp>
      <p:sp>
        <p:nvSpPr>
          <p:cNvPr id="5" name="Footer Placeholder 4">
            <a:extLst>
              <a:ext uri="{FF2B5EF4-FFF2-40B4-BE49-F238E27FC236}">
                <a16:creationId xmlns:a16="http://schemas.microsoft.com/office/drawing/2014/main" id="{8B6CC7CD-1D29-5B4C-85A5-78C68C9421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RO"/>
          </a:p>
        </p:txBody>
      </p:sp>
      <p:sp>
        <p:nvSpPr>
          <p:cNvPr id="6" name="Slide Number Placeholder 5">
            <a:extLst>
              <a:ext uri="{FF2B5EF4-FFF2-40B4-BE49-F238E27FC236}">
                <a16:creationId xmlns:a16="http://schemas.microsoft.com/office/drawing/2014/main" id="{186572B4-3029-004C-96CF-E09550ED2B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F75A4E-52E7-384C-858A-614AFE33DC63}" type="slidenum">
              <a:rPr lang="en-RO" smtClean="0"/>
              <a:t>‹#›</a:t>
            </a:fld>
            <a:endParaRPr lang="en-RO"/>
          </a:p>
        </p:txBody>
      </p:sp>
    </p:spTree>
    <p:extLst>
      <p:ext uri="{BB962C8B-B14F-4D97-AF65-F5344CB8AC3E}">
        <p14:creationId xmlns:p14="http://schemas.microsoft.com/office/powerpoint/2010/main" val="3108371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3B2DE-E809-B643-8F5E-79164E66588D}"/>
              </a:ext>
            </a:extLst>
          </p:cNvPr>
          <p:cNvSpPr>
            <a:spLocks noGrp="1"/>
          </p:cNvSpPr>
          <p:nvPr>
            <p:ph type="ctrTitle"/>
          </p:nvPr>
        </p:nvSpPr>
        <p:spPr>
          <a:xfrm>
            <a:off x="7464614" y="1783959"/>
            <a:ext cx="4087306" cy="2889114"/>
          </a:xfrm>
        </p:spPr>
        <p:txBody>
          <a:bodyPr anchor="b">
            <a:normAutofit/>
          </a:bodyPr>
          <a:lstStyle/>
          <a:p>
            <a:pPr algn="l"/>
            <a:r>
              <a:rPr lang="en-RO" sz="5400" dirty="0"/>
              <a:t>Google - Presentation</a:t>
            </a:r>
          </a:p>
        </p:txBody>
      </p:sp>
      <p:sp>
        <p:nvSpPr>
          <p:cNvPr id="3" name="Subtitle 2">
            <a:extLst>
              <a:ext uri="{FF2B5EF4-FFF2-40B4-BE49-F238E27FC236}">
                <a16:creationId xmlns:a16="http://schemas.microsoft.com/office/drawing/2014/main" id="{645AE7CB-0398-3F45-BF9C-366E22D58E6F}"/>
              </a:ext>
            </a:extLst>
          </p:cNvPr>
          <p:cNvSpPr>
            <a:spLocks noGrp="1"/>
          </p:cNvSpPr>
          <p:nvPr>
            <p:ph type="subTitle" idx="1"/>
          </p:nvPr>
        </p:nvSpPr>
        <p:spPr>
          <a:xfrm>
            <a:off x="7464612" y="4750893"/>
            <a:ext cx="4087305" cy="1635620"/>
          </a:xfrm>
        </p:spPr>
        <p:txBody>
          <a:bodyPr anchor="t">
            <a:normAutofit/>
          </a:bodyPr>
          <a:lstStyle/>
          <a:p>
            <a:pPr algn="l"/>
            <a:r>
              <a:rPr lang="en-RO" sz="2000" dirty="0"/>
              <a:t>Dinu Razvan George</a:t>
            </a:r>
          </a:p>
          <a:p>
            <a:pPr algn="l"/>
            <a:r>
              <a:rPr lang="en-RO" sz="2000" dirty="0"/>
              <a:t>1919420</a:t>
            </a:r>
          </a:p>
          <a:p>
            <a:pPr algn="l"/>
            <a:r>
              <a:rPr lang="en-RO" sz="2000" dirty="0"/>
              <a:t>University of Wales Trinity Saint David</a:t>
            </a:r>
          </a:p>
          <a:p>
            <a:pPr algn="l"/>
            <a:r>
              <a:rPr lang="en-RO" sz="2000" dirty="0"/>
              <a:t>25.02.2022</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194" name="Picture 2" descr="Minimal Google Wallpapers - Top Free Minimal Google Backgrounds -  WallpaperAccess">
            <a:extLst>
              <a:ext uri="{FF2B5EF4-FFF2-40B4-BE49-F238E27FC236}">
                <a16:creationId xmlns:a16="http://schemas.microsoft.com/office/drawing/2014/main" id="{3BE13B26-6694-174B-96FB-A72544C5FC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831" r="1" b="13284"/>
          <a:stretch/>
        </p:blipFill>
        <p:spPr bwMode="auto">
          <a:xfrm>
            <a:off x="-47625"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2854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 years of Google: 20 products that shaped the company - Verdict">
            <a:extLst>
              <a:ext uri="{FF2B5EF4-FFF2-40B4-BE49-F238E27FC236}">
                <a16:creationId xmlns:a16="http://schemas.microsoft.com/office/drawing/2014/main" id="{57EF0645-6D2A-4B40-BFD0-C1E76A19F3F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462" t="9091" r="20837"/>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83DB9D-273B-F040-B633-8193845F4585}"/>
              </a:ext>
            </a:extLst>
          </p:cNvPr>
          <p:cNvSpPr>
            <a:spLocks noGrp="1"/>
          </p:cNvSpPr>
          <p:nvPr>
            <p:ph type="title"/>
          </p:nvPr>
        </p:nvSpPr>
        <p:spPr>
          <a:xfrm>
            <a:off x="297606" y="-304037"/>
            <a:ext cx="3438144" cy="1124712"/>
          </a:xfrm>
        </p:spPr>
        <p:txBody>
          <a:bodyPr vert="horz" lIns="91440" tIns="45720" rIns="91440" bIns="45720" rtlCol="0" anchor="b">
            <a:normAutofit/>
          </a:bodyPr>
          <a:lstStyle/>
          <a:p>
            <a:r>
              <a:rPr lang="en-US" sz="2800" dirty="0"/>
              <a:t>Google-Presentation</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62F306C0-96B8-5741-8748-5AB728A7A2A2}"/>
              </a:ext>
            </a:extLst>
          </p:cNvPr>
          <p:cNvSpPr>
            <a:spLocks noGrp="1"/>
          </p:cNvSpPr>
          <p:nvPr>
            <p:ph type="body" sz="half" idx="2"/>
          </p:nvPr>
        </p:nvSpPr>
        <p:spPr>
          <a:xfrm>
            <a:off x="-1" y="1124711"/>
            <a:ext cx="4686301" cy="5561839"/>
          </a:xfrm>
        </p:spPr>
        <p:txBody>
          <a:bodyPr vert="horz" lIns="91440" tIns="45720" rIns="91440" bIns="45720" rtlCol="0" anchor="t">
            <a:normAutofit/>
          </a:bodyPr>
          <a:lstStyle/>
          <a:p>
            <a:pPr marL="285750" indent="-285750">
              <a:buFont typeface="Arial" panose="020B0604020202020204" pitchFamily="34" charset="0"/>
              <a:buChar char="•"/>
            </a:pPr>
            <a:r>
              <a:rPr lang="en-US" sz="1800" dirty="0"/>
              <a:t>The success of Google LLC and the profit of 256.7 Billion US Dollars is well known.</a:t>
            </a:r>
            <a:br>
              <a:rPr lang="en-US" sz="1800" dirty="0"/>
            </a:br>
            <a:r>
              <a:rPr lang="en-US" sz="1800" dirty="0"/>
              <a:t>The founders of this company are Larry Page and Sergey Brin, they founded the company in 1998, in the United States of America.</a:t>
            </a:r>
            <a:br>
              <a:rPr lang="en-US" sz="1800" dirty="0"/>
            </a:br>
            <a:r>
              <a:rPr lang="en-US" sz="1800" dirty="0"/>
              <a:t>With  $100,000 investment, they decided to create an online information search engine, but not only, a search engine for pictures, blogs, news, information, articles and anything else that can be found on the internet.</a:t>
            </a:r>
          </a:p>
          <a:p>
            <a:pPr marL="285750" indent="-285750">
              <a:buFont typeface="Arial" panose="020B0604020202020204" pitchFamily="34" charset="0"/>
              <a:buChar char="•"/>
            </a:pPr>
            <a:r>
              <a:rPr lang="en-US" sz="1800" dirty="0"/>
              <a:t>The company was very successful, today everyone uses google, and this is a very good tool to find useful information. Given all the successful companies that have been created in the USA, it can be easily said that it is in their culture to create inventions, to open companies or businesses that can change humanity.</a:t>
            </a:r>
            <a:br>
              <a:rPr lang="en-US" sz="1800" dirty="0"/>
            </a:br>
            <a:endParaRPr lang="en-US" sz="1800" dirty="0"/>
          </a:p>
        </p:txBody>
      </p:sp>
    </p:spTree>
    <p:extLst>
      <p:ext uri="{BB962C8B-B14F-4D97-AF65-F5344CB8AC3E}">
        <p14:creationId xmlns:p14="http://schemas.microsoft.com/office/powerpoint/2010/main" val="630157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44E2C6-5512-2C41-9081-CCDFE4CCAE1B}"/>
              </a:ext>
            </a:extLst>
          </p:cNvPr>
          <p:cNvSpPr>
            <a:spLocks noGrp="1"/>
          </p:cNvSpPr>
          <p:nvPr>
            <p:ph type="title"/>
          </p:nvPr>
        </p:nvSpPr>
        <p:spPr>
          <a:xfrm>
            <a:off x="336297" y="218769"/>
            <a:ext cx="5323715" cy="656119"/>
          </a:xfrm>
        </p:spPr>
        <p:txBody>
          <a:bodyPr vert="horz" lIns="91440" tIns="45720" rIns="91440" bIns="45720" rtlCol="0" anchor="b">
            <a:normAutofit/>
          </a:bodyPr>
          <a:lstStyle/>
          <a:p>
            <a:r>
              <a:rPr lang="en-US" sz="4000" kern="1200" dirty="0">
                <a:solidFill>
                  <a:schemeClr val="tx1"/>
                </a:solidFill>
                <a:latin typeface="+mj-lt"/>
                <a:ea typeface="+mj-ea"/>
                <a:cs typeface="+mj-cs"/>
              </a:rPr>
              <a:t>SWOT- </a:t>
            </a:r>
            <a:r>
              <a:rPr lang="en-US" sz="4000" kern="1200" dirty="0" err="1">
                <a:solidFill>
                  <a:schemeClr val="tx1"/>
                </a:solidFill>
                <a:latin typeface="+mj-lt"/>
                <a:ea typeface="+mj-ea"/>
                <a:cs typeface="+mj-cs"/>
              </a:rPr>
              <a:t>Strenght</a:t>
            </a:r>
            <a:endParaRPr lang="en-US" sz="4000"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6DF2CC1-F461-074F-863F-D50D4B076E48}"/>
              </a:ext>
            </a:extLst>
          </p:cNvPr>
          <p:cNvSpPr>
            <a:spLocks noGrp="1"/>
          </p:cNvSpPr>
          <p:nvPr>
            <p:ph type="body" sz="half" idx="2"/>
          </p:nvPr>
        </p:nvSpPr>
        <p:spPr>
          <a:xfrm>
            <a:off x="157163" y="1093657"/>
            <a:ext cx="6894950" cy="5545573"/>
          </a:xfrm>
        </p:spPr>
        <p:txBody>
          <a:bodyPr vert="horz" lIns="91440" tIns="45720" rIns="91440" bIns="45720" rtlCol="0" anchor="t">
            <a:normAutofit fontScale="92500" lnSpcReduction="10000"/>
          </a:bodyPr>
          <a:lstStyle/>
          <a:p>
            <a:pPr marL="342900" indent="-228600">
              <a:buFont typeface="Arial" panose="020B0604020202020204" pitchFamily="34" charset="0"/>
              <a:buChar char="•"/>
            </a:pPr>
            <a:r>
              <a:rPr lang="en-US" dirty="0"/>
              <a:t>Before developing the cultural subject of this country, the strengths, weaknesses, opportunities and threats of this Google company must be known.</a:t>
            </a:r>
            <a:br>
              <a:rPr lang="en-US" dirty="0"/>
            </a:br>
            <a:r>
              <a:rPr lang="en-US" dirty="0"/>
              <a:t>First of all, the biggest strength of Google is the internet itself.</a:t>
            </a:r>
            <a:br>
              <a:rPr lang="en-US" dirty="0"/>
            </a:br>
            <a:r>
              <a:rPr lang="en-US" dirty="0"/>
              <a:t>Everyone with internet access has an online search platform, and when you click on one of these platforms, the first thing that opens is Google.</a:t>
            </a:r>
            <a:br>
              <a:rPr lang="en-US" dirty="0"/>
            </a:br>
            <a:r>
              <a:rPr lang="en-US" dirty="0"/>
              <a:t>It has the largest online search engine, with the highest online search share being 86.86%.</a:t>
            </a:r>
            <a:br>
              <a:rPr lang="en-US" dirty="0"/>
            </a:br>
            <a:r>
              <a:rPr lang="en-US" dirty="0"/>
              <a:t>This online search platform has no competitors, although there are other online search platforms, such as Bing, Yahoo and Baidu, but they do not come close to the success of Google.</a:t>
            </a:r>
            <a:br>
              <a:rPr lang="en-US" dirty="0"/>
            </a:br>
            <a:endParaRPr lang="en-US" dirty="0"/>
          </a:p>
          <a:p>
            <a:pPr marL="342900" indent="-228600">
              <a:buFont typeface="Arial" panose="020B0604020202020204" pitchFamily="34" charset="0"/>
              <a:buChar char="•"/>
            </a:pPr>
            <a:r>
              <a:rPr lang="en-US" dirty="0"/>
              <a:t>At the same time, this google platform helps humanity in all kinds of plans, for example politically, it offers access to certain services through which humanity can communicate in just a few seconds anywhere in the world no matter the distance.</a:t>
            </a:r>
            <a:br>
              <a:rPr lang="en-US" dirty="0"/>
            </a:br>
            <a:endParaRPr lang="en-US" dirty="0"/>
          </a:p>
          <a:p>
            <a:pPr marL="342900" indent="-228600">
              <a:buFont typeface="Arial" panose="020B0604020202020204" pitchFamily="34" charset="0"/>
              <a:buChar char="•"/>
            </a:pPr>
            <a:r>
              <a:rPr lang="en-US" dirty="0"/>
              <a:t>The world today is very much dependent on this platform, from school, business and other very important things to millions of videos and funny pictures for entertainment.</a:t>
            </a:r>
            <a:br>
              <a:rPr lang="en-US" dirty="0"/>
            </a:br>
            <a:r>
              <a:rPr lang="en-US" dirty="0"/>
              <a:t>At the same time economically, google has adapted mobile technology and Android, thus increasing significant financial growth and offering the idea of ​​development, directly competing with one of the largest companies in the world, Apple.</a:t>
            </a:r>
            <a:br>
              <a:rPr lang="en-US" dirty="0"/>
            </a:br>
            <a:r>
              <a:rPr lang="en-US" dirty="0"/>
              <a:t>At the same time, on many political, economic and social levels, the company Google now offers over 100,000 jobs to humanity, in different departments, these being from all over the globe.</a:t>
            </a:r>
            <a:br>
              <a:rPr lang="en-US" dirty="0"/>
            </a:br>
            <a:endParaRPr lang="en-US" dirty="0"/>
          </a:p>
        </p:txBody>
      </p:sp>
      <p:sp>
        <p:nvSpPr>
          <p:cNvPr id="205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4"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5"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6"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SWOT Analysis of Google - Super Heuristics">
            <a:extLst>
              <a:ext uri="{FF2B5EF4-FFF2-40B4-BE49-F238E27FC236}">
                <a16:creationId xmlns:a16="http://schemas.microsoft.com/office/drawing/2014/main" id="{AAB75B68-DADF-1E41-A68E-AA141EAC3BA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075967" y="2278325"/>
            <a:ext cx="4170530" cy="2333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6183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8F753D-6DF0-AC4A-9538-FE8111FB8288}"/>
              </a:ext>
            </a:extLst>
          </p:cNvPr>
          <p:cNvSpPr>
            <a:spLocks noGrp="1"/>
          </p:cNvSpPr>
          <p:nvPr>
            <p:ph type="title"/>
          </p:nvPr>
        </p:nvSpPr>
        <p:spPr>
          <a:xfrm>
            <a:off x="6685238" y="128588"/>
            <a:ext cx="4840010" cy="672242"/>
          </a:xfrm>
        </p:spPr>
        <p:txBody>
          <a:bodyPr vert="horz" lIns="91440" tIns="45720" rIns="91440" bIns="45720" rtlCol="0" anchor="ctr">
            <a:normAutofit fontScale="90000"/>
          </a:bodyPr>
          <a:lstStyle/>
          <a:p>
            <a:r>
              <a:rPr lang="en-US" sz="4400" dirty="0"/>
              <a:t>SWOT- Weaknesses</a:t>
            </a:r>
          </a:p>
        </p:txBody>
      </p:sp>
      <p:pic>
        <p:nvPicPr>
          <p:cNvPr id="3074" name="Picture 2" descr="How to Manage Your Google Privacy Settings | PCMag">
            <a:extLst>
              <a:ext uri="{FF2B5EF4-FFF2-40B4-BE49-F238E27FC236}">
                <a16:creationId xmlns:a16="http://schemas.microsoft.com/office/drawing/2014/main" id="{0B1D3890-1B1F-7743-8DD7-86900EFA791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5136" r="34695"/>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00CBE797-3047-4B49-943E-150DF011A599}"/>
              </a:ext>
            </a:extLst>
          </p:cNvPr>
          <p:cNvSpPr>
            <a:spLocks noGrp="1"/>
          </p:cNvSpPr>
          <p:nvPr>
            <p:ph type="body" sz="half" idx="2"/>
          </p:nvPr>
        </p:nvSpPr>
        <p:spPr>
          <a:xfrm>
            <a:off x="6072403" y="929418"/>
            <a:ext cx="6116549" cy="5799994"/>
          </a:xfrm>
        </p:spPr>
        <p:txBody>
          <a:bodyPr vert="horz" lIns="91440" tIns="45720" rIns="91440" bIns="45720" rtlCol="0">
            <a:normAutofit fontScale="92500" lnSpcReduction="10000"/>
          </a:bodyPr>
          <a:lstStyle/>
          <a:p>
            <a:pPr indent="-228600">
              <a:buFont typeface="Arial" panose="020B0604020202020204" pitchFamily="34" charset="0"/>
              <a:buChar char="•"/>
            </a:pPr>
            <a:r>
              <a:rPr lang="en-US" sz="1800" dirty="0"/>
              <a:t>It is inevitable that a company, no matter how big and strong, may not have weaknesses, at the same time there is not even a single person without at least one weakness, so implicitly Google also has some weaknesses.</a:t>
            </a:r>
            <a:br>
              <a:rPr lang="en-US" sz="1800" dirty="0"/>
            </a:br>
            <a:endParaRPr lang="en-US" sz="1800" dirty="0"/>
          </a:p>
          <a:p>
            <a:pPr indent="-228600">
              <a:buFont typeface="Arial" panose="020B0604020202020204" pitchFamily="34" charset="0"/>
              <a:buChar char="•"/>
            </a:pPr>
            <a:r>
              <a:rPr lang="en-US" sz="1800" dirty="0"/>
              <a:t>Google has been widely criticized by experts for its reliance on privacy and hiding of all kinds of information, especially algorithms.</a:t>
            </a:r>
            <a:br>
              <a:rPr lang="en-US" sz="1800" dirty="0"/>
            </a:br>
            <a:r>
              <a:rPr lang="en-US" sz="1800" dirty="0"/>
              <a:t>It is said that anything in excess is harmful, so therefore, another excessive dependence of Google is related to advertising, which achieves 83.9% of the total revenue of the company in 2019.</a:t>
            </a:r>
            <a:br>
              <a:rPr lang="en-US" sz="1800" dirty="0"/>
            </a:br>
            <a:r>
              <a:rPr lang="en-US" sz="1800" dirty="0"/>
              <a:t>Experts found that much of this advertising was based on extremist content with a very negative influence.</a:t>
            </a:r>
            <a:br>
              <a:rPr lang="en-US" sz="1800" dirty="0"/>
            </a:br>
            <a:r>
              <a:rPr lang="en-US" sz="1800" dirty="0"/>
              <a:t>Because this company is so powerful, there is speculation that this company has a monopoly on the benefits of other search engines.</a:t>
            </a:r>
            <a:br>
              <a:rPr lang="en-US" sz="1800" dirty="0"/>
            </a:br>
            <a:r>
              <a:rPr lang="en-US" sz="1800" dirty="0"/>
              <a:t>There were also political problems, such as the case with France's supreme court, which fined the company $ 56 million for breaches of privacy.</a:t>
            </a:r>
            <a:br>
              <a:rPr lang="en-US" sz="1800" dirty="0"/>
            </a:br>
            <a:endParaRPr lang="en-US" sz="1800" dirty="0"/>
          </a:p>
          <a:p>
            <a:pPr indent="-228600">
              <a:buFont typeface="Arial" panose="020B0604020202020204" pitchFamily="34" charset="0"/>
              <a:buChar char="•"/>
            </a:pPr>
            <a:r>
              <a:rPr lang="en-US" sz="1800" dirty="0"/>
              <a:t>There have also been economic weaknesses, such as the increase in subscriptions to </a:t>
            </a:r>
            <a:r>
              <a:rPr lang="en-US" sz="1800" dirty="0" err="1"/>
              <a:t>Youtube</a:t>
            </a:r>
            <a:r>
              <a:rPr lang="en-US" sz="1800" dirty="0"/>
              <a:t> services, which make a large part of consumers leave these services, given the power of other services such as Netflix or Disney +, they offering even more services, as well as the fact that Facebook and Twitter have begun to put a monopoly on the provision of information and news</a:t>
            </a:r>
            <a:r>
              <a:rPr lang="en-US" sz="1800" dirty="0">
                <a:effectLst/>
              </a:rPr>
              <a:t> </a:t>
            </a:r>
            <a:r>
              <a:rPr lang="en-US" sz="1100" dirty="0">
                <a:effectLst/>
              </a:rPr>
              <a:t>.</a:t>
            </a:r>
            <a:endParaRPr lang="en-US" sz="1100" dirty="0"/>
          </a:p>
        </p:txBody>
      </p:sp>
    </p:spTree>
    <p:extLst>
      <p:ext uri="{BB962C8B-B14F-4D97-AF65-F5344CB8AC3E}">
        <p14:creationId xmlns:p14="http://schemas.microsoft.com/office/powerpoint/2010/main" val="1539377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EE1C8-D93D-CF4D-9B32-51963DC32A91}"/>
              </a:ext>
            </a:extLst>
          </p:cNvPr>
          <p:cNvSpPr>
            <a:spLocks noGrp="1"/>
          </p:cNvSpPr>
          <p:nvPr>
            <p:ph type="title"/>
          </p:nvPr>
        </p:nvSpPr>
        <p:spPr>
          <a:xfrm>
            <a:off x="276225" y="194897"/>
            <a:ext cx="5251317" cy="972280"/>
          </a:xfrm>
        </p:spPr>
        <p:txBody>
          <a:bodyPr vert="horz" lIns="91440" tIns="45720" rIns="91440" bIns="45720" rtlCol="0" anchor="ctr">
            <a:normAutofit/>
          </a:bodyPr>
          <a:lstStyle/>
          <a:p>
            <a:r>
              <a:rPr lang="en-US" sz="4400" dirty="0"/>
              <a:t>SWOT-Opportunities </a:t>
            </a:r>
          </a:p>
        </p:txBody>
      </p:sp>
      <p:sp>
        <p:nvSpPr>
          <p:cNvPr id="4" name="Text Placeholder 3">
            <a:extLst>
              <a:ext uri="{FF2B5EF4-FFF2-40B4-BE49-F238E27FC236}">
                <a16:creationId xmlns:a16="http://schemas.microsoft.com/office/drawing/2014/main" id="{D1264496-A505-0A45-91A3-17B6021A866F}"/>
              </a:ext>
            </a:extLst>
          </p:cNvPr>
          <p:cNvSpPr>
            <a:spLocks noGrp="1"/>
          </p:cNvSpPr>
          <p:nvPr>
            <p:ph type="body" sz="half" idx="2"/>
          </p:nvPr>
        </p:nvSpPr>
        <p:spPr>
          <a:xfrm>
            <a:off x="0" y="1167177"/>
            <a:ext cx="6096000" cy="5495926"/>
          </a:xfrm>
        </p:spPr>
        <p:txBody>
          <a:bodyPr vert="horz" lIns="91440" tIns="45720" rIns="91440" bIns="45720" rtlCol="0">
            <a:normAutofit fontScale="92500" lnSpcReduction="20000"/>
          </a:bodyPr>
          <a:lstStyle/>
          <a:p>
            <a:pPr indent="-228600">
              <a:buFont typeface="Arial" panose="020B0604020202020204" pitchFamily="34" charset="0"/>
              <a:buChar char="•"/>
            </a:pPr>
            <a:r>
              <a:rPr lang="en-US" sz="1800" dirty="0"/>
              <a:t>The company being so big and strong, at the same time holding such a big profit is full of opportunities.</a:t>
            </a:r>
            <a:br>
              <a:rPr lang="en-US" sz="1800" dirty="0"/>
            </a:br>
            <a:r>
              <a:rPr lang="en-US" sz="1800" dirty="0"/>
              <a:t>For example, the fact that the company bought Fitbit for $ 2.1 billion to compete with other companies such as Apple and Samsung.</a:t>
            </a:r>
            <a:br>
              <a:rPr lang="en-US" sz="1800" dirty="0"/>
            </a:br>
            <a:endParaRPr lang="en-US" sz="1800" dirty="0"/>
          </a:p>
          <a:p>
            <a:pPr indent="-228600">
              <a:buFont typeface="Arial" panose="020B0604020202020204" pitchFamily="34" charset="0"/>
              <a:buChar char="•"/>
            </a:pPr>
            <a:r>
              <a:rPr lang="en-US" sz="1800" dirty="0"/>
              <a:t>At the same time, the Android operating system is a great opportunity, this being their own invention. With it, Google can compete directly with the iOS operating system.</a:t>
            </a:r>
            <a:br>
              <a:rPr lang="en-US" sz="1800" dirty="0"/>
            </a:br>
            <a:endParaRPr lang="en-US" sz="1800" dirty="0"/>
          </a:p>
          <a:p>
            <a:pPr indent="-228600">
              <a:buFont typeface="Arial" panose="020B0604020202020204" pitchFamily="34" charset="0"/>
              <a:buChar char="•"/>
            </a:pPr>
            <a:r>
              <a:rPr lang="en-US" sz="1800" dirty="0"/>
              <a:t>At the same time, the company benefits from all kinds of opportunities, from the development of mobile phones and their direct sale, to the fact that it is working on google glasses that will completely change the world and all phone applications and some applications for PC.</a:t>
            </a:r>
            <a:br>
              <a:rPr lang="en-US" sz="1800" dirty="0"/>
            </a:br>
            <a:endParaRPr lang="en-US" sz="1800" dirty="0"/>
          </a:p>
          <a:p>
            <a:pPr indent="-228600">
              <a:buFont typeface="Arial" panose="020B0604020202020204" pitchFamily="34" charset="0"/>
              <a:buChar char="•"/>
            </a:pPr>
            <a:r>
              <a:rPr lang="en-US" sz="1800" dirty="0"/>
              <a:t>At the same time, socially and politically, it offers the public and customers cloud services, services that offer the possibility of storing confidential information, family pictures, documents or any kind of information, storing them without limit on the Internet, through which only the owner can access. In the same vein, this company offers Microsoft and Zoom services, giving humanity the opportunity to communicate in real time and not only, on certain TV shows in the USA, this Zoom application has been used frequently to produce content.</a:t>
            </a:r>
            <a:r>
              <a:rPr lang="en-US" sz="1800" dirty="0">
                <a:effectLst/>
              </a:rPr>
              <a:t> </a:t>
            </a:r>
            <a:endParaRPr lang="en-US" sz="1800" dirty="0"/>
          </a:p>
        </p:txBody>
      </p:sp>
      <p:pic>
        <p:nvPicPr>
          <p:cNvPr id="4098" name="Picture 2" descr="Why Google Open-Sourced Some of its Most Important Technology - Disruptor  League">
            <a:extLst>
              <a:ext uri="{FF2B5EF4-FFF2-40B4-BE49-F238E27FC236}">
                <a16:creationId xmlns:a16="http://schemas.microsoft.com/office/drawing/2014/main" id="{CF5C122B-09F6-C948-8ABB-5EF2BE7162B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4991" r="8063"/>
          <a:stretch/>
        </p:blipFill>
        <p:spPr bwMode="auto">
          <a:xfrm>
            <a:off x="6457950" y="10"/>
            <a:ext cx="573405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894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4"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37673B-B5A4-F249-89FC-DE6D1DCE9BD7}"/>
              </a:ext>
            </a:extLst>
          </p:cNvPr>
          <p:cNvSpPr>
            <a:spLocks noGrp="1"/>
          </p:cNvSpPr>
          <p:nvPr>
            <p:ph type="title"/>
          </p:nvPr>
        </p:nvSpPr>
        <p:spPr>
          <a:xfrm>
            <a:off x="128589" y="60121"/>
            <a:ext cx="5474274" cy="656119"/>
          </a:xfrm>
        </p:spPr>
        <p:txBody>
          <a:bodyPr vert="horz" lIns="91440" tIns="45720" rIns="91440" bIns="45720" rtlCol="0" anchor="b">
            <a:normAutofit/>
          </a:bodyPr>
          <a:lstStyle/>
          <a:p>
            <a:r>
              <a:rPr lang="en-US" sz="4000" kern="1200" dirty="0">
                <a:solidFill>
                  <a:schemeClr val="tx1"/>
                </a:solidFill>
                <a:latin typeface="+mj-lt"/>
                <a:ea typeface="+mj-ea"/>
                <a:cs typeface="+mj-cs"/>
              </a:rPr>
              <a:t>SWOT-Threats</a:t>
            </a:r>
          </a:p>
        </p:txBody>
      </p:sp>
      <p:sp>
        <p:nvSpPr>
          <p:cNvPr id="4" name="Text Placeholder 3">
            <a:extLst>
              <a:ext uri="{FF2B5EF4-FFF2-40B4-BE49-F238E27FC236}">
                <a16:creationId xmlns:a16="http://schemas.microsoft.com/office/drawing/2014/main" id="{FEB7FA06-8DF4-A343-98C3-359EBD7F5732}"/>
              </a:ext>
            </a:extLst>
          </p:cNvPr>
          <p:cNvSpPr>
            <a:spLocks noGrp="1"/>
          </p:cNvSpPr>
          <p:nvPr>
            <p:ph type="body" sz="half" idx="2"/>
          </p:nvPr>
        </p:nvSpPr>
        <p:spPr>
          <a:xfrm>
            <a:off x="128589" y="776362"/>
            <a:ext cx="6923524" cy="5810176"/>
          </a:xfrm>
        </p:spPr>
        <p:txBody>
          <a:bodyPr vert="horz" lIns="91440" tIns="45720" rIns="91440" bIns="45720" rtlCol="0" anchor="t">
            <a:normAutofit lnSpcReduction="10000"/>
          </a:bodyPr>
          <a:lstStyle/>
          <a:p>
            <a:pPr indent="-228600">
              <a:buFont typeface="Arial" panose="020B0604020202020204" pitchFamily="34" charset="0"/>
              <a:buChar char="•"/>
            </a:pPr>
            <a:r>
              <a:rPr lang="en-US" dirty="0"/>
              <a:t>Just as it is impossible for a person or company not to have any weaknesses, it is obvious that it is impossible for the same person or company or business not to have at least one threat.</a:t>
            </a:r>
            <a:br>
              <a:rPr lang="en-US" dirty="0"/>
            </a:br>
            <a:r>
              <a:rPr lang="en-US" dirty="0"/>
              <a:t>In the case of Google, the fixed market that offers the highest revenue, that of advertising, is constantly threatened by other platforms or companies such as Facebook, Amazon, Instagram or Snapchat, which are growing considerably and gaining success in terms of posting ads.</a:t>
            </a:r>
            <a:br>
              <a:rPr lang="en-US" dirty="0"/>
            </a:br>
            <a:endParaRPr lang="en-US" dirty="0"/>
          </a:p>
          <a:p>
            <a:pPr indent="-228600">
              <a:buFont typeface="Arial" panose="020B0604020202020204" pitchFamily="34" charset="0"/>
              <a:buChar char="•"/>
            </a:pPr>
            <a:r>
              <a:rPr lang="en-US" dirty="0"/>
              <a:t>There will always be political and social threats and, implicitly, economic ones, because Google holds a very large part of the confidential information of its customers, which makes Google very vulnerable to these drastic privacy laws.</a:t>
            </a:r>
            <a:br>
              <a:rPr lang="en-US" dirty="0"/>
            </a:br>
            <a:endParaRPr lang="en-US" dirty="0"/>
          </a:p>
          <a:p>
            <a:pPr indent="-228600">
              <a:buFont typeface="Arial" panose="020B0604020202020204" pitchFamily="34" charset="0"/>
              <a:buChar char="•"/>
            </a:pPr>
            <a:r>
              <a:rPr lang="en-US" dirty="0"/>
              <a:t>Simply imagining a catastrophe, in the unlikely event that a gathering of people has access to this information, can start a civil war or possibly a world war, with the help of these data, given the power of the people who use these storage platforms like Cloud.</a:t>
            </a:r>
            <a:br>
              <a:rPr lang="en-US" dirty="0"/>
            </a:br>
            <a:endParaRPr lang="en-US" dirty="0"/>
          </a:p>
          <a:p>
            <a:pPr indent="-228600">
              <a:buFont typeface="Arial" panose="020B0604020202020204" pitchFamily="34" charset="0"/>
              <a:buChar char="•"/>
            </a:pPr>
            <a:r>
              <a:rPr lang="en-US" dirty="0"/>
              <a:t>On the other hand, there are other threats, such as reducing child abuse. Several governments and child protection groups are working to eliminate encryption technology to ensure the exploitation of children online, given the increase in online images for exploitation, this increase is from a few thousand per year to tens of millions per year.</a:t>
            </a:r>
            <a:br>
              <a:rPr lang="en-US" dirty="0"/>
            </a:br>
            <a:endParaRPr lang="en-US" dirty="0"/>
          </a:p>
          <a:p>
            <a:pPr indent="-228600">
              <a:buFont typeface="Arial" panose="020B0604020202020204" pitchFamily="34" charset="0"/>
              <a:buChar char="•"/>
            </a:pPr>
            <a:r>
              <a:rPr lang="en-US" dirty="0"/>
              <a:t>At the same time, Google is well aware of the geopolitical situation in China, that of providing cloud services, which creates suspicion towards the public and implicitly causing a lot of social problems.</a:t>
            </a:r>
            <a:br>
              <a:rPr lang="en-US" sz="1100" dirty="0"/>
            </a:br>
            <a:endParaRPr lang="en-US" sz="1100" dirty="0"/>
          </a:p>
        </p:txBody>
      </p:sp>
      <p:sp>
        <p:nvSpPr>
          <p:cNvPr id="5125"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Competitive threats to Google, and what they mean for you">
            <a:extLst>
              <a:ext uri="{FF2B5EF4-FFF2-40B4-BE49-F238E27FC236}">
                <a16:creationId xmlns:a16="http://schemas.microsoft.com/office/drawing/2014/main" id="{6A5CE2E5-B62A-274E-B62E-A9AE3DF0641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075967" y="2245919"/>
            <a:ext cx="4170530" cy="2398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6512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ED08A1D-4632-47AB-8832-C17BA0086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46433B-6C95-5D49-9B88-9308A6D6A786}"/>
              </a:ext>
            </a:extLst>
          </p:cNvPr>
          <p:cNvSpPr>
            <a:spLocks noGrp="1"/>
          </p:cNvSpPr>
          <p:nvPr>
            <p:ph type="title"/>
          </p:nvPr>
        </p:nvSpPr>
        <p:spPr>
          <a:xfrm>
            <a:off x="920206" y="106200"/>
            <a:ext cx="4357499" cy="1494000"/>
          </a:xfrm>
        </p:spPr>
        <p:txBody>
          <a:bodyPr vert="horz" lIns="91440" tIns="45720" rIns="91440" bIns="45720" rtlCol="0" anchor="t">
            <a:normAutofit/>
          </a:bodyPr>
          <a:lstStyle/>
          <a:p>
            <a:r>
              <a:rPr lang="en-US" sz="4400" kern="1200" dirty="0">
                <a:solidFill>
                  <a:schemeClr val="tx1"/>
                </a:solidFill>
                <a:latin typeface="+mj-lt"/>
                <a:ea typeface="+mj-ea"/>
                <a:cs typeface="+mj-cs"/>
              </a:rPr>
              <a:t>CULTURE</a:t>
            </a:r>
          </a:p>
        </p:txBody>
      </p:sp>
      <p:grpSp>
        <p:nvGrpSpPr>
          <p:cNvPr id="73" name="Group 72">
            <a:extLst>
              <a:ext uri="{FF2B5EF4-FFF2-40B4-BE49-F238E27FC236}">
                <a16:creationId xmlns:a16="http://schemas.microsoft.com/office/drawing/2014/main" id="{0075437B-93A1-4A73-812B-C5030CC2FF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74" name="Freeform 6">
              <a:extLst>
                <a:ext uri="{FF2B5EF4-FFF2-40B4-BE49-F238E27FC236}">
                  <a16:creationId xmlns:a16="http://schemas.microsoft.com/office/drawing/2014/main" id="{BB8505BE-2298-4E13-A7FB-2D05006D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75" name="Freeform 6">
              <a:extLst>
                <a:ext uri="{FF2B5EF4-FFF2-40B4-BE49-F238E27FC236}">
                  <a16:creationId xmlns:a16="http://schemas.microsoft.com/office/drawing/2014/main" id="{6751C2C2-B295-4CDA-9112-A35D684D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4" name="Text Placeholder 3">
            <a:extLst>
              <a:ext uri="{FF2B5EF4-FFF2-40B4-BE49-F238E27FC236}">
                <a16:creationId xmlns:a16="http://schemas.microsoft.com/office/drawing/2014/main" id="{12A98C36-BF70-6146-960B-80A71CC1DCB1}"/>
              </a:ext>
            </a:extLst>
          </p:cNvPr>
          <p:cNvSpPr>
            <a:spLocks noGrp="1"/>
          </p:cNvSpPr>
          <p:nvPr>
            <p:ph type="body" sz="half" idx="2"/>
          </p:nvPr>
        </p:nvSpPr>
        <p:spPr>
          <a:xfrm>
            <a:off x="920206" y="814388"/>
            <a:ext cx="6908198" cy="5937412"/>
          </a:xfrm>
        </p:spPr>
        <p:txBody>
          <a:bodyPr vert="horz" lIns="91440" tIns="45720" rIns="91440" bIns="45720" rtlCol="0">
            <a:normAutofit fontScale="92500" lnSpcReduction="10000"/>
          </a:bodyPr>
          <a:lstStyle/>
          <a:p>
            <a:pPr indent="-228600">
              <a:buFont typeface="Arial" panose="020B0604020202020204" pitchFamily="34" charset="0"/>
              <a:buChar char="•"/>
            </a:pPr>
            <a:r>
              <a:rPr lang="en-US" sz="1400" dirty="0">
                <a:solidFill>
                  <a:schemeClr val="tx1">
                    <a:alpha val="60000"/>
                  </a:schemeClr>
                </a:solidFill>
              </a:rPr>
              <a:t>Returning to the topic at the beginning, that of Google culture and the fact that it is well known that all companies with a great monopoly and immense power, which a large part of the population does not even imagine, all these companies for example, Tesla implicitly Space X, NASA, Instagram, Google, Twitter, Amazon, Facebook and many others, have an immense power of influence and have some unimaginable weapons in political, economic, social, technological, legal and environmental that we humans do not know .</a:t>
            </a:r>
            <a:br>
              <a:rPr lang="en-US" sz="1400" dirty="0">
                <a:solidFill>
                  <a:schemeClr val="tx1">
                    <a:alpha val="60000"/>
                  </a:schemeClr>
                </a:solidFill>
              </a:rPr>
            </a:br>
            <a:r>
              <a:rPr lang="en-US" sz="1400" dirty="0">
                <a:solidFill>
                  <a:schemeClr val="tx1">
                    <a:alpha val="60000"/>
                  </a:schemeClr>
                </a:solidFill>
              </a:rPr>
              <a:t>All these companies were born in the United States, and they denote the fact that it is in their culture to have innovative ideas that can bring profits of millions and even more, considering that if we access the list of the top 25 richest people in the world, more than half of them are from the USA.</a:t>
            </a:r>
          </a:p>
          <a:p>
            <a:pPr indent="-228600">
              <a:buFont typeface="Arial" panose="020B0604020202020204" pitchFamily="34" charset="0"/>
              <a:buChar char="•"/>
            </a:pPr>
            <a:r>
              <a:rPr lang="en-US" sz="1400" dirty="0">
                <a:solidFill>
                  <a:schemeClr val="tx1">
                    <a:alpha val="60000"/>
                  </a:schemeClr>
                </a:solidFill>
              </a:rPr>
              <a:t>Taking Google as an example, they have in their culture, strictly related to the business, the quality of the products but also their quantity.</a:t>
            </a:r>
            <a:br>
              <a:rPr lang="en-US" sz="1400" dirty="0">
                <a:solidFill>
                  <a:schemeClr val="tx1">
                    <a:alpha val="60000"/>
                  </a:schemeClr>
                </a:solidFill>
              </a:rPr>
            </a:br>
            <a:r>
              <a:rPr lang="en-US" sz="1400" dirty="0">
                <a:solidFill>
                  <a:schemeClr val="tx1">
                    <a:alpha val="60000"/>
                  </a:schemeClr>
                </a:solidFill>
              </a:rPr>
              <a:t>They also have in their culture, the optimization of time, but also the perfectionism that they show when it comes to work.</a:t>
            </a:r>
            <a:br>
              <a:rPr lang="en-US" sz="1400" dirty="0">
                <a:solidFill>
                  <a:schemeClr val="tx1">
                    <a:alpha val="60000"/>
                  </a:schemeClr>
                </a:solidFill>
              </a:rPr>
            </a:br>
            <a:endParaRPr lang="en-US" sz="1400" dirty="0">
              <a:solidFill>
                <a:schemeClr val="tx1">
                  <a:alpha val="60000"/>
                </a:schemeClr>
              </a:solidFill>
            </a:endParaRPr>
          </a:p>
          <a:p>
            <a:pPr indent="-228600">
              <a:buFont typeface="Arial" panose="020B0604020202020204" pitchFamily="34" charset="0"/>
              <a:buChar char="•"/>
            </a:pPr>
            <a:r>
              <a:rPr lang="en-US" sz="1400" dirty="0">
                <a:solidFill>
                  <a:schemeClr val="tx1">
                    <a:alpha val="60000"/>
                  </a:schemeClr>
                </a:solidFill>
              </a:rPr>
              <a:t>At the same time, another color that Google proves is that they make the workplace a more than pleasant environment for employees.</a:t>
            </a:r>
            <a:br>
              <a:rPr lang="en-US" sz="1400" dirty="0">
                <a:solidFill>
                  <a:schemeClr val="tx1">
                    <a:alpha val="60000"/>
                  </a:schemeClr>
                </a:solidFill>
              </a:rPr>
            </a:br>
            <a:r>
              <a:rPr lang="en-US" sz="1400" dirty="0">
                <a:solidFill>
                  <a:schemeClr val="tx1">
                    <a:alpha val="60000"/>
                  </a:schemeClr>
                </a:solidFill>
              </a:rPr>
              <a:t>There are studies that show that all employees are more than happy to come to work considering all the benefits they have.</a:t>
            </a:r>
            <a:br>
              <a:rPr lang="en-US" sz="1400" dirty="0">
                <a:solidFill>
                  <a:schemeClr val="tx1">
                    <a:alpha val="60000"/>
                  </a:schemeClr>
                </a:solidFill>
              </a:rPr>
            </a:br>
            <a:r>
              <a:rPr lang="en-US" sz="1400" dirty="0">
                <a:solidFill>
                  <a:schemeClr val="tx1">
                    <a:alpha val="60000"/>
                  </a:schemeClr>
                </a:solidFill>
              </a:rPr>
              <a:t>Regardless of working hours or working days, including the weekend, employees are more than happy to return to work.</a:t>
            </a:r>
            <a:br>
              <a:rPr lang="en-US" sz="1400" dirty="0">
                <a:solidFill>
                  <a:schemeClr val="tx1">
                    <a:alpha val="60000"/>
                  </a:schemeClr>
                </a:solidFill>
              </a:rPr>
            </a:br>
            <a:endParaRPr lang="en-US" sz="1400" dirty="0">
              <a:solidFill>
                <a:schemeClr val="tx1">
                  <a:alpha val="60000"/>
                </a:schemeClr>
              </a:solidFill>
            </a:endParaRPr>
          </a:p>
          <a:p>
            <a:pPr indent="-228600">
              <a:buFont typeface="Arial" panose="020B0604020202020204" pitchFamily="34" charset="0"/>
              <a:buChar char="•"/>
            </a:pPr>
            <a:r>
              <a:rPr lang="en-US" sz="1400" dirty="0">
                <a:solidFill>
                  <a:schemeClr val="tx1">
                    <a:alpha val="60000"/>
                  </a:schemeClr>
                </a:solidFill>
              </a:rPr>
              <a:t>Employees have the opportunity to eat right inside the company, whether it is breakfast, lunch or dinner, they have the opportunity to benefit from physical, mental and dental health services, the possibility to have haircuts, the wide field of cleaning products body, massages and spa services, access to gyms and indoor pools, the possibility of both physical and online games and much more.</a:t>
            </a:r>
            <a:br>
              <a:rPr lang="en-US" sz="1400" dirty="0">
                <a:solidFill>
                  <a:schemeClr val="tx1">
                    <a:alpha val="60000"/>
                  </a:schemeClr>
                </a:solidFill>
              </a:rPr>
            </a:br>
            <a:endParaRPr lang="en-US" sz="1400" dirty="0">
              <a:solidFill>
                <a:schemeClr val="tx1">
                  <a:alpha val="60000"/>
                </a:schemeClr>
              </a:solidFill>
            </a:endParaRPr>
          </a:p>
          <a:p>
            <a:pPr indent="-228600">
              <a:buFont typeface="Arial" panose="020B0604020202020204" pitchFamily="34" charset="0"/>
              <a:buChar char="•"/>
            </a:pPr>
            <a:r>
              <a:rPr lang="en-US" sz="1400" dirty="0">
                <a:solidFill>
                  <a:schemeClr val="tx1">
                    <a:alpha val="60000"/>
                  </a:schemeClr>
                </a:solidFill>
              </a:rPr>
              <a:t>Another reason why Google's culture can be seen is that they encourage creativity, because management offers so many opportunities for these employees to showcase their talents.</a:t>
            </a:r>
            <a:br>
              <a:rPr lang="en-US" sz="1400" dirty="0">
                <a:solidFill>
                  <a:schemeClr val="tx1">
                    <a:alpha val="60000"/>
                  </a:schemeClr>
                </a:solidFill>
              </a:rPr>
            </a:br>
            <a:r>
              <a:rPr lang="en-US" sz="1400" dirty="0">
                <a:solidFill>
                  <a:schemeClr val="tx1">
                    <a:alpha val="60000"/>
                  </a:schemeClr>
                </a:solidFill>
              </a:rPr>
              <a:t>At the same time, it hires some of the best people, with well-developed characters and a well-developed set of skills.</a:t>
            </a:r>
            <a:br>
              <a:rPr lang="en-US" sz="1400" dirty="0">
                <a:solidFill>
                  <a:schemeClr val="tx1">
                    <a:alpha val="60000"/>
                  </a:schemeClr>
                </a:solidFill>
              </a:rPr>
            </a:br>
            <a:endParaRPr lang="en-US" sz="1400" dirty="0">
              <a:solidFill>
                <a:schemeClr val="tx1">
                  <a:alpha val="60000"/>
                </a:schemeClr>
              </a:solidFill>
            </a:endParaRPr>
          </a:p>
        </p:txBody>
      </p:sp>
      <p:pic>
        <p:nvPicPr>
          <p:cNvPr id="6146" name="Picture 2" descr="Organizational Culture at Google Infographic | Company culture, Corporate  culture, Culture">
            <a:extLst>
              <a:ext uri="{FF2B5EF4-FFF2-40B4-BE49-F238E27FC236}">
                <a16:creationId xmlns:a16="http://schemas.microsoft.com/office/drawing/2014/main" id="{19C4087F-2886-9345-B5DB-35080EDF52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828404" y="1247202"/>
            <a:ext cx="4363596" cy="43635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7699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7170" name="Picture 2" descr="A decade and a half of instability: The history of Google messaging apps |  Ars Technica">
            <a:extLst>
              <a:ext uri="{FF2B5EF4-FFF2-40B4-BE49-F238E27FC236}">
                <a16:creationId xmlns:a16="http://schemas.microsoft.com/office/drawing/2014/main" id="{1261B36A-79CC-244C-8C58-E289D6EF28B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358" r="7776"/>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Shape 70">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E95161-A3BB-F14B-B485-CB15AEB85696}"/>
              </a:ext>
            </a:extLst>
          </p:cNvPr>
          <p:cNvSpPr>
            <a:spLocks noGrp="1"/>
          </p:cNvSpPr>
          <p:nvPr>
            <p:ph type="title"/>
          </p:nvPr>
        </p:nvSpPr>
        <p:spPr>
          <a:xfrm>
            <a:off x="618062" y="4185749"/>
            <a:ext cx="9265771" cy="622836"/>
          </a:xfrm>
        </p:spPr>
        <p:txBody>
          <a:bodyPr vert="horz" lIns="91440" tIns="45720" rIns="91440" bIns="45720" rtlCol="0" anchor="ctr">
            <a:normAutofit/>
          </a:bodyPr>
          <a:lstStyle/>
          <a:p>
            <a:r>
              <a:rPr lang="en-US" sz="3600" dirty="0"/>
              <a:t>Conclusion</a:t>
            </a:r>
          </a:p>
        </p:txBody>
      </p:sp>
      <p:sp>
        <p:nvSpPr>
          <p:cNvPr id="4" name="Text Placeholder 3">
            <a:extLst>
              <a:ext uri="{FF2B5EF4-FFF2-40B4-BE49-F238E27FC236}">
                <a16:creationId xmlns:a16="http://schemas.microsoft.com/office/drawing/2014/main" id="{C06F1FA0-FFDF-7148-8DB8-01178616949F}"/>
              </a:ext>
            </a:extLst>
          </p:cNvPr>
          <p:cNvSpPr>
            <a:spLocks noGrp="1"/>
          </p:cNvSpPr>
          <p:nvPr>
            <p:ph type="body" sz="half" idx="2"/>
          </p:nvPr>
        </p:nvSpPr>
        <p:spPr>
          <a:xfrm>
            <a:off x="100014" y="4856920"/>
            <a:ext cx="10487024" cy="1429263"/>
          </a:xfrm>
        </p:spPr>
        <p:txBody>
          <a:bodyPr vert="horz" lIns="91440" tIns="45720" rIns="91440" bIns="45720" rtlCol="0">
            <a:normAutofit fontScale="77500" lnSpcReduction="20000"/>
          </a:bodyPr>
          <a:lstStyle/>
          <a:p>
            <a:pPr indent="-228600">
              <a:buFont typeface="Arial" panose="020B0604020202020204" pitchFamily="34" charset="0"/>
              <a:buChar char="•"/>
            </a:pPr>
            <a:r>
              <a:rPr lang="en-US" sz="1900" dirty="0"/>
              <a:t>In conclusion, one can easily see all the strengths that Google has, the immense power that it shows and also the opportunities that they have.</a:t>
            </a:r>
            <a:br>
              <a:rPr lang="en-US" sz="1900" dirty="0"/>
            </a:br>
            <a:r>
              <a:rPr lang="en-US" sz="1900" dirty="0"/>
              <a:t>By default, these are possible only because of the culture they have and through the possibilities they offer to employees, employees who are well chosen from the beginning.</a:t>
            </a:r>
            <a:br>
              <a:rPr lang="en-US" sz="1900" dirty="0"/>
            </a:br>
            <a:r>
              <a:rPr lang="en-US" sz="1900" dirty="0"/>
              <a:t>Regarding strengths and opportunities, culturally the company explains concretely how they make these things possible.</a:t>
            </a:r>
            <a:br>
              <a:rPr lang="en-US" sz="1900" dirty="0"/>
            </a:br>
            <a:r>
              <a:rPr lang="en-US" sz="1900" dirty="0"/>
              <a:t>At the same time you can see the weaknesses but also the threats that are many in number and still show how well established the company is, given the fact that they are so successful in everything they do, although the threats can have huge results by fines or social riots.</a:t>
            </a:r>
          </a:p>
          <a:p>
            <a:pPr indent="-228600">
              <a:buFont typeface="Arial" panose="020B0604020202020204" pitchFamily="34" charset="0"/>
              <a:buChar char="•"/>
            </a:pPr>
            <a:endParaRPr lang="en-US" sz="1100" dirty="0"/>
          </a:p>
        </p:txBody>
      </p:sp>
    </p:spTree>
    <p:extLst>
      <p:ext uri="{BB962C8B-B14F-4D97-AF65-F5344CB8AC3E}">
        <p14:creationId xmlns:p14="http://schemas.microsoft.com/office/powerpoint/2010/main" val="122235866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F28D-FD7F-7B4C-B73D-2525CE76EF93}"/>
              </a:ext>
            </a:extLst>
          </p:cNvPr>
          <p:cNvSpPr>
            <a:spLocks noGrp="1"/>
          </p:cNvSpPr>
          <p:nvPr>
            <p:ph type="title"/>
          </p:nvPr>
        </p:nvSpPr>
        <p:spPr>
          <a:xfrm>
            <a:off x="210065" y="274036"/>
            <a:ext cx="9994557" cy="825715"/>
          </a:xfrm>
        </p:spPr>
        <p:txBody>
          <a:bodyPr/>
          <a:lstStyle/>
          <a:p>
            <a:r>
              <a:rPr lang="en-RO" dirty="0"/>
              <a:t>Reference</a:t>
            </a:r>
          </a:p>
        </p:txBody>
      </p:sp>
      <p:graphicFrame>
        <p:nvGraphicFramePr>
          <p:cNvPr id="8" name="Content Placeholder 2">
            <a:extLst>
              <a:ext uri="{FF2B5EF4-FFF2-40B4-BE49-F238E27FC236}">
                <a16:creationId xmlns:a16="http://schemas.microsoft.com/office/drawing/2014/main" id="{6A148AAA-67C8-48EE-9B04-16C5BC4EBB8E}"/>
              </a:ext>
            </a:extLst>
          </p:cNvPr>
          <p:cNvGraphicFramePr>
            <a:graphicFrameLocks noGrp="1"/>
          </p:cNvGraphicFramePr>
          <p:nvPr>
            <p:ph idx="1"/>
            <p:extLst>
              <p:ext uri="{D42A27DB-BD31-4B8C-83A1-F6EECF244321}">
                <p14:modId xmlns:p14="http://schemas.microsoft.com/office/powerpoint/2010/main" val="1018833776"/>
              </p:ext>
            </p:extLst>
          </p:nvPr>
        </p:nvGraphicFramePr>
        <p:xfrm>
          <a:off x="210065" y="1085926"/>
          <a:ext cx="11143735" cy="5434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02505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205</TotalTime>
  <Words>1997</Words>
  <Application>Microsoft Office PowerPoint</Application>
  <PresentationFormat>Widescreen</PresentationFormat>
  <Paragraphs>58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Google - Presentation</vt:lpstr>
      <vt:lpstr>Google-Presentation</vt:lpstr>
      <vt:lpstr>SWOT- Strenght</vt:lpstr>
      <vt:lpstr>SWOT- Weaknesses</vt:lpstr>
      <vt:lpstr>SWOT-Opportunities </vt:lpstr>
      <vt:lpstr>SWOT-Threats</vt:lpstr>
      <vt:lpstr>CULTURE</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Google - Presentation</dc:title>
  <dc:creator>Andreea Mocanu (1919375)</dc:creator>
  <cp:lastModifiedBy>Razvan Dinu (1919420)</cp:lastModifiedBy>
  <cp:revision>4</cp:revision>
  <dcterms:created xsi:type="dcterms:W3CDTF">2022-02-24T19:53:07Z</dcterms:created>
  <dcterms:modified xsi:type="dcterms:W3CDTF">2022-02-25T14:10:51Z</dcterms:modified>
</cp:coreProperties>
</file>