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7"/>
  </p:notesMasterIdLst>
  <p:sldIdLst>
    <p:sldId id="719" r:id="rId24"/>
    <p:sldId id="756" r:id="rId25"/>
    <p:sldId id="757" r:id="rId26"/>
    <p:sldId id="758" r:id="rId27"/>
    <p:sldId id="759" r:id="rId28"/>
    <p:sldId id="760" r:id="rId29"/>
    <p:sldId id="761" r:id="rId30"/>
    <p:sldId id="762" r:id="rId31"/>
    <p:sldId id="763" r:id="rId32"/>
    <p:sldId id="764" r:id="rId33"/>
    <p:sldId id="765" r:id="rId34"/>
    <p:sldId id="766" r:id="rId35"/>
    <p:sldId id="732" r:id="rId36"/>
  </p:sldIdLst>
  <p:sldSz cx="12192000" cy="6858000"/>
  <p:notesSz cx="6858000" cy="9144000"/>
  <p:custDataLst>
    <p:tags r:id="rId3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C6F2E9-528A-4C16-9A7F-93E2CA255EE0}" v="9" dt="2026-02-20T12:10:21.615"/>
    <p1510:client id="{E8FDAA56-0763-4B70-AC84-741E69D62CDE}" v="1" dt="2026-02-20T11:48:56.39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98" y="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presProps" Target="presProp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tags" Target="tags/tag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addSld delSld modSld">
      <pc:chgData name="Jenifer Prince Devaraj" userId="c3fb109c-09d1-42a6-93f4-69472d709861" providerId="ADAL" clId="{09A26AFE-3578-4143-B1B0-81DF391638B0}" dt="2026-02-20T12:21:08.058" v="348" actId="20577"/>
      <pc:docMkLst>
        <pc:docMk/>
      </pc:docMkLst>
      <pc:sldChg chg="modSp mod">
        <pc:chgData name="Jenifer Prince Devaraj" userId="c3fb109c-09d1-42a6-93f4-69472d709861" providerId="ADAL" clId="{09A26AFE-3578-4143-B1B0-81DF391638B0}" dt="2026-02-20T12:13:49.718" v="324" actId="113"/>
        <pc:sldMkLst>
          <pc:docMk/>
          <pc:sldMk cId="3119007398" sldId="719"/>
        </pc:sldMkLst>
        <pc:spChg chg="mod">
          <ac:chgData name="Jenifer Prince Devaraj" userId="c3fb109c-09d1-42a6-93f4-69472d709861" providerId="ADAL" clId="{09A26AFE-3578-4143-B1B0-81DF391638B0}" dt="2026-02-20T12:13:49.718" v="324" actId="113"/>
          <ac:spMkLst>
            <pc:docMk/>
            <pc:sldMk cId="3119007398" sldId="719"/>
            <ac:spMk id="3" creationId="{B8D71402-7CBC-DCA2-6899-47998E0C8857}"/>
          </ac:spMkLst>
        </pc:spChg>
        <pc:spChg chg="mod">
          <ac:chgData name="Jenifer Prince Devaraj" userId="c3fb109c-09d1-42a6-93f4-69472d709861" providerId="ADAL" clId="{09A26AFE-3578-4143-B1B0-81DF391638B0}" dt="2026-02-20T11:58:03.443" v="154" actId="1076"/>
          <ac:spMkLst>
            <pc:docMk/>
            <pc:sldMk cId="3119007398" sldId="719"/>
            <ac:spMk id="7" creationId="{0D2AF696-522B-ED88-A45F-9270647006CB}"/>
          </ac:spMkLst>
        </pc:spChg>
      </pc:sldChg>
      <pc:sldChg chg="modSp mod">
        <pc:chgData name="Jenifer Prince Devaraj" userId="c3fb109c-09d1-42a6-93f4-69472d709861" providerId="ADAL" clId="{09A26AFE-3578-4143-B1B0-81DF391638B0}" dt="2026-02-20T11:58:40.142" v="157" actId="2711"/>
        <pc:sldMkLst>
          <pc:docMk/>
          <pc:sldMk cId="1856619079" sldId="756"/>
        </pc:sldMkLst>
        <pc:spChg chg="mod">
          <ac:chgData name="Jenifer Prince Devaraj" userId="c3fb109c-09d1-42a6-93f4-69472d709861" providerId="ADAL" clId="{09A26AFE-3578-4143-B1B0-81DF391638B0}" dt="2026-02-20T11:52:09.397" v="122" actId="20577"/>
          <ac:spMkLst>
            <pc:docMk/>
            <pc:sldMk cId="1856619079" sldId="756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09A26AFE-3578-4143-B1B0-81DF391638B0}" dt="2026-02-20T11:58:40.142" v="157" actId="2711"/>
          <ac:spMkLst>
            <pc:docMk/>
            <pc:sldMk cId="1856619079" sldId="756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09A26AFE-3578-4143-B1B0-81DF391638B0}" dt="2026-02-20T11:58:32.039" v="156" actId="2711"/>
          <ac:spMkLst>
            <pc:docMk/>
            <pc:sldMk cId="1856619079" sldId="756"/>
            <ac:spMk id="15" creationId="{85B9DB09-AFF2-ED26-610C-81DB3EC95191}"/>
          </ac:spMkLst>
        </pc:spChg>
      </pc:sldChg>
      <pc:sldChg chg="add del">
        <pc:chgData name="Jenifer Prince Devaraj" userId="c3fb109c-09d1-42a6-93f4-69472d709861" providerId="ADAL" clId="{09A26AFE-3578-4143-B1B0-81DF391638B0}" dt="2026-02-20T11:59:26.332" v="158" actId="2696"/>
        <pc:sldMkLst>
          <pc:docMk/>
          <pc:sldMk cId="1157348444" sldId="757"/>
        </pc:sldMkLst>
      </pc:sldChg>
      <pc:sldChg chg="modSp add mod">
        <pc:chgData name="Jenifer Prince Devaraj" userId="c3fb109c-09d1-42a6-93f4-69472d709861" providerId="ADAL" clId="{09A26AFE-3578-4143-B1B0-81DF391638B0}" dt="2026-02-20T12:00:20.666" v="177" actId="20577"/>
        <pc:sldMkLst>
          <pc:docMk/>
          <pc:sldMk cId="2342448389" sldId="757"/>
        </pc:sldMkLst>
        <pc:spChg chg="mod">
          <ac:chgData name="Jenifer Prince Devaraj" userId="c3fb109c-09d1-42a6-93f4-69472d709861" providerId="ADAL" clId="{09A26AFE-3578-4143-B1B0-81DF391638B0}" dt="2026-02-20T11:59:44.869" v="160"/>
          <ac:spMkLst>
            <pc:docMk/>
            <pc:sldMk cId="2342448389" sldId="757"/>
            <ac:spMk id="4" creationId="{5725D8AC-9AF9-35E3-CB1A-4BDBF6E4829D}"/>
          </ac:spMkLst>
        </pc:spChg>
        <pc:spChg chg="mod">
          <ac:chgData name="Jenifer Prince Devaraj" userId="c3fb109c-09d1-42a6-93f4-69472d709861" providerId="ADAL" clId="{09A26AFE-3578-4143-B1B0-81DF391638B0}" dt="2026-02-20T12:00:20.666" v="177" actId="20577"/>
          <ac:spMkLst>
            <pc:docMk/>
            <pc:sldMk cId="2342448389" sldId="757"/>
            <ac:spMk id="15" creationId="{58AC69A0-2404-E2F8-34A6-0E807AE1D79F}"/>
          </ac:spMkLst>
        </pc:spChg>
      </pc:sldChg>
      <pc:sldChg chg="modSp add mod">
        <pc:chgData name="Jenifer Prince Devaraj" userId="c3fb109c-09d1-42a6-93f4-69472d709861" providerId="ADAL" clId="{09A26AFE-3578-4143-B1B0-81DF391638B0}" dt="2026-02-20T12:01:54.574" v="182"/>
        <pc:sldMkLst>
          <pc:docMk/>
          <pc:sldMk cId="2422906914" sldId="758"/>
        </pc:sldMkLst>
        <pc:spChg chg="mod">
          <ac:chgData name="Jenifer Prince Devaraj" userId="c3fb109c-09d1-42a6-93f4-69472d709861" providerId="ADAL" clId="{09A26AFE-3578-4143-B1B0-81DF391638B0}" dt="2026-02-20T12:01:54.574" v="182"/>
          <ac:spMkLst>
            <pc:docMk/>
            <pc:sldMk cId="2422906914" sldId="758"/>
            <ac:spMk id="4" creationId="{B4D79410-DF8D-2AB4-6091-922E86BC308B}"/>
          </ac:spMkLst>
        </pc:spChg>
        <pc:spChg chg="mod">
          <ac:chgData name="Jenifer Prince Devaraj" userId="c3fb109c-09d1-42a6-93f4-69472d709861" providerId="ADAL" clId="{09A26AFE-3578-4143-B1B0-81DF391638B0}" dt="2026-02-20T12:01:46.826" v="181" actId="1076"/>
          <ac:spMkLst>
            <pc:docMk/>
            <pc:sldMk cId="2422906914" sldId="758"/>
            <ac:spMk id="15" creationId="{9CFC6DD7-C2DB-AC71-C2F2-AE815CF0DD50}"/>
          </ac:spMkLst>
        </pc:spChg>
      </pc:sldChg>
      <pc:sldChg chg="modSp add mod">
        <pc:chgData name="Jenifer Prince Devaraj" userId="c3fb109c-09d1-42a6-93f4-69472d709861" providerId="ADAL" clId="{09A26AFE-3578-4143-B1B0-81DF391638B0}" dt="2026-02-20T12:21:08.058" v="348" actId="20577"/>
        <pc:sldMkLst>
          <pc:docMk/>
          <pc:sldMk cId="720063527" sldId="759"/>
        </pc:sldMkLst>
        <pc:spChg chg="mod">
          <ac:chgData name="Jenifer Prince Devaraj" userId="c3fb109c-09d1-42a6-93f4-69472d709861" providerId="ADAL" clId="{09A26AFE-3578-4143-B1B0-81DF391638B0}" dt="2026-02-20T12:02:49.555" v="185" actId="14100"/>
          <ac:spMkLst>
            <pc:docMk/>
            <pc:sldMk cId="720063527" sldId="759"/>
            <ac:spMk id="4" creationId="{74A0944C-C100-BD45-06C3-2EA884C188BE}"/>
          </ac:spMkLst>
        </pc:spChg>
        <pc:spChg chg="mod">
          <ac:chgData name="Jenifer Prince Devaraj" userId="c3fb109c-09d1-42a6-93f4-69472d709861" providerId="ADAL" clId="{09A26AFE-3578-4143-B1B0-81DF391638B0}" dt="2026-02-20T12:21:08.058" v="348" actId="20577"/>
          <ac:spMkLst>
            <pc:docMk/>
            <pc:sldMk cId="720063527" sldId="759"/>
            <ac:spMk id="15" creationId="{7AC4B7A3-7FB2-4E8C-5013-7A5F78263E93}"/>
          </ac:spMkLst>
        </pc:spChg>
      </pc:sldChg>
      <pc:sldChg chg="del">
        <pc:chgData name="Jenifer Prince Devaraj" userId="c3fb109c-09d1-42a6-93f4-69472d709861" providerId="ADAL" clId="{09A26AFE-3578-4143-B1B0-81DF391638B0}" dt="2026-02-20T11:52:15.397" v="124" actId="47"/>
        <pc:sldMkLst>
          <pc:docMk/>
          <pc:sldMk cId="34574601" sldId="760"/>
        </pc:sldMkLst>
      </pc:sldChg>
      <pc:sldChg chg="modSp add mod">
        <pc:chgData name="Jenifer Prince Devaraj" userId="c3fb109c-09d1-42a6-93f4-69472d709861" providerId="ADAL" clId="{09A26AFE-3578-4143-B1B0-81DF391638B0}" dt="2026-02-20T12:05:04.511" v="206" actId="1076"/>
        <pc:sldMkLst>
          <pc:docMk/>
          <pc:sldMk cId="3773102237" sldId="760"/>
        </pc:sldMkLst>
        <pc:spChg chg="mod">
          <ac:chgData name="Jenifer Prince Devaraj" userId="c3fb109c-09d1-42a6-93f4-69472d709861" providerId="ADAL" clId="{09A26AFE-3578-4143-B1B0-81DF391638B0}" dt="2026-02-20T12:03:36.220" v="192"/>
          <ac:spMkLst>
            <pc:docMk/>
            <pc:sldMk cId="3773102237" sldId="760"/>
            <ac:spMk id="4" creationId="{E78BDD51-3371-45D8-3E54-0978F7C4AA43}"/>
          </ac:spMkLst>
        </pc:spChg>
        <pc:spChg chg="mod">
          <ac:chgData name="Jenifer Prince Devaraj" userId="c3fb109c-09d1-42a6-93f4-69472d709861" providerId="ADAL" clId="{09A26AFE-3578-4143-B1B0-81DF391638B0}" dt="2026-02-20T12:05:04.511" v="206" actId="1076"/>
          <ac:spMkLst>
            <pc:docMk/>
            <pc:sldMk cId="3773102237" sldId="760"/>
            <ac:spMk id="15" creationId="{6EA94BFE-9F4B-22E4-80CC-2961D76618CC}"/>
          </ac:spMkLst>
        </pc:spChg>
      </pc:sldChg>
      <pc:sldChg chg="del">
        <pc:chgData name="Jenifer Prince Devaraj" userId="c3fb109c-09d1-42a6-93f4-69472d709861" providerId="ADAL" clId="{09A26AFE-3578-4143-B1B0-81DF391638B0}" dt="2026-02-20T11:52:15.716" v="125" actId="47"/>
        <pc:sldMkLst>
          <pc:docMk/>
          <pc:sldMk cId="777801352" sldId="761"/>
        </pc:sldMkLst>
      </pc:sldChg>
      <pc:sldChg chg="modSp add mod">
        <pc:chgData name="Jenifer Prince Devaraj" userId="c3fb109c-09d1-42a6-93f4-69472d709861" providerId="ADAL" clId="{09A26AFE-3578-4143-B1B0-81DF391638B0}" dt="2026-02-20T12:08:03.753" v="267"/>
        <pc:sldMkLst>
          <pc:docMk/>
          <pc:sldMk cId="2074367617" sldId="761"/>
        </pc:sldMkLst>
        <pc:spChg chg="mod">
          <ac:chgData name="Jenifer Prince Devaraj" userId="c3fb109c-09d1-42a6-93f4-69472d709861" providerId="ADAL" clId="{09A26AFE-3578-4143-B1B0-81DF391638B0}" dt="2026-02-20T12:05:29.424" v="208"/>
          <ac:spMkLst>
            <pc:docMk/>
            <pc:sldMk cId="2074367617" sldId="761"/>
            <ac:spMk id="4" creationId="{2EBB56FC-BFE2-4CE2-B81C-93389451CB51}"/>
          </ac:spMkLst>
        </pc:spChg>
        <pc:spChg chg="mod">
          <ac:chgData name="Jenifer Prince Devaraj" userId="c3fb109c-09d1-42a6-93f4-69472d709861" providerId="ADAL" clId="{09A26AFE-3578-4143-B1B0-81DF391638B0}" dt="2026-02-20T12:08:03.753" v="267"/>
          <ac:spMkLst>
            <pc:docMk/>
            <pc:sldMk cId="2074367617" sldId="761"/>
            <ac:spMk id="15" creationId="{B77CFCF7-5DA5-D87E-8526-FCC64692E1BA}"/>
          </ac:spMkLst>
        </pc:spChg>
      </pc:sldChg>
      <pc:sldChg chg="del">
        <pc:chgData name="Jenifer Prince Devaraj" userId="c3fb109c-09d1-42a6-93f4-69472d709861" providerId="ADAL" clId="{09A26AFE-3578-4143-B1B0-81DF391638B0}" dt="2026-02-20T11:52:16.033" v="126" actId="47"/>
        <pc:sldMkLst>
          <pc:docMk/>
          <pc:sldMk cId="597180771" sldId="762"/>
        </pc:sldMkLst>
      </pc:sldChg>
      <pc:sldChg chg="modSp add mod">
        <pc:chgData name="Jenifer Prince Devaraj" userId="c3fb109c-09d1-42a6-93f4-69472d709861" providerId="ADAL" clId="{09A26AFE-3578-4143-B1B0-81DF391638B0}" dt="2026-02-20T12:09:17.814" v="293" actId="20577"/>
        <pc:sldMkLst>
          <pc:docMk/>
          <pc:sldMk cId="1843144203" sldId="762"/>
        </pc:sldMkLst>
        <pc:spChg chg="mod">
          <ac:chgData name="Jenifer Prince Devaraj" userId="c3fb109c-09d1-42a6-93f4-69472d709861" providerId="ADAL" clId="{09A26AFE-3578-4143-B1B0-81DF391638B0}" dt="2026-02-20T12:08:51.497" v="270"/>
          <ac:spMkLst>
            <pc:docMk/>
            <pc:sldMk cId="1843144203" sldId="762"/>
            <ac:spMk id="4" creationId="{EB9AB003-1EE3-13F0-5445-51114157BFDB}"/>
          </ac:spMkLst>
        </pc:spChg>
        <pc:spChg chg="mod">
          <ac:chgData name="Jenifer Prince Devaraj" userId="c3fb109c-09d1-42a6-93f4-69472d709861" providerId="ADAL" clId="{09A26AFE-3578-4143-B1B0-81DF391638B0}" dt="2026-02-20T12:09:17.814" v="293" actId="20577"/>
          <ac:spMkLst>
            <pc:docMk/>
            <pc:sldMk cId="1843144203" sldId="762"/>
            <ac:spMk id="15" creationId="{87AC0FA9-A248-958B-198F-E20369DB52EE}"/>
          </ac:spMkLst>
        </pc:spChg>
      </pc:sldChg>
      <pc:sldChg chg="modSp add mod">
        <pc:chgData name="Jenifer Prince Devaraj" userId="c3fb109c-09d1-42a6-93f4-69472d709861" providerId="ADAL" clId="{09A26AFE-3578-4143-B1B0-81DF391638B0}" dt="2026-02-20T12:10:21.615" v="305"/>
        <pc:sldMkLst>
          <pc:docMk/>
          <pc:sldMk cId="1999197994" sldId="763"/>
        </pc:sldMkLst>
        <pc:spChg chg="mod">
          <ac:chgData name="Jenifer Prince Devaraj" userId="c3fb109c-09d1-42a6-93f4-69472d709861" providerId="ADAL" clId="{09A26AFE-3578-4143-B1B0-81DF391638B0}" dt="2026-02-20T12:09:54.009" v="295"/>
          <ac:spMkLst>
            <pc:docMk/>
            <pc:sldMk cId="1999197994" sldId="763"/>
            <ac:spMk id="4" creationId="{67D4A277-6EEA-3E56-B5D3-AE0ED65328F0}"/>
          </ac:spMkLst>
        </pc:spChg>
        <pc:spChg chg="mod">
          <ac:chgData name="Jenifer Prince Devaraj" userId="c3fb109c-09d1-42a6-93f4-69472d709861" providerId="ADAL" clId="{09A26AFE-3578-4143-B1B0-81DF391638B0}" dt="2026-02-20T12:10:21.615" v="305"/>
          <ac:spMkLst>
            <pc:docMk/>
            <pc:sldMk cId="1999197994" sldId="763"/>
            <ac:spMk id="15" creationId="{BEFFBA1B-97A6-D5E8-C1BB-9E170B425B4D}"/>
          </ac:spMkLst>
        </pc:spChg>
      </pc:sldChg>
      <pc:sldChg chg="modSp add mod">
        <pc:chgData name="Jenifer Prince Devaraj" userId="c3fb109c-09d1-42a6-93f4-69472d709861" providerId="ADAL" clId="{09A26AFE-3578-4143-B1B0-81DF391638B0}" dt="2026-02-20T12:12:03.644" v="316"/>
        <pc:sldMkLst>
          <pc:docMk/>
          <pc:sldMk cId="4026500662" sldId="764"/>
        </pc:sldMkLst>
        <pc:spChg chg="mod">
          <ac:chgData name="Jenifer Prince Devaraj" userId="c3fb109c-09d1-42a6-93f4-69472d709861" providerId="ADAL" clId="{09A26AFE-3578-4143-B1B0-81DF391638B0}" dt="2026-02-20T12:11:49.740" v="315" actId="20577"/>
          <ac:spMkLst>
            <pc:docMk/>
            <pc:sldMk cId="4026500662" sldId="764"/>
            <ac:spMk id="4" creationId="{E9E47AA9-1751-A46F-9299-980E28F0E9E0}"/>
          </ac:spMkLst>
        </pc:spChg>
        <pc:spChg chg="mod">
          <ac:chgData name="Jenifer Prince Devaraj" userId="c3fb109c-09d1-42a6-93f4-69472d709861" providerId="ADAL" clId="{09A26AFE-3578-4143-B1B0-81DF391638B0}" dt="2026-02-20T12:12:03.644" v="316"/>
          <ac:spMkLst>
            <pc:docMk/>
            <pc:sldMk cId="4026500662" sldId="764"/>
            <ac:spMk id="15" creationId="{2B99D89A-57A4-2143-ABCD-3CD01C49F39D}"/>
          </ac:spMkLst>
        </pc:spChg>
      </pc:sldChg>
      <pc:sldChg chg="modSp add mod">
        <pc:chgData name="Jenifer Prince Devaraj" userId="c3fb109c-09d1-42a6-93f4-69472d709861" providerId="ADAL" clId="{09A26AFE-3578-4143-B1B0-81DF391638B0}" dt="2026-02-20T12:13:35.866" v="323" actId="1076"/>
        <pc:sldMkLst>
          <pc:docMk/>
          <pc:sldMk cId="3525800607" sldId="765"/>
        </pc:sldMkLst>
        <pc:spChg chg="mod">
          <ac:chgData name="Jenifer Prince Devaraj" userId="c3fb109c-09d1-42a6-93f4-69472d709861" providerId="ADAL" clId="{09A26AFE-3578-4143-B1B0-81DF391638B0}" dt="2026-02-20T12:12:17.715" v="318"/>
          <ac:spMkLst>
            <pc:docMk/>
            <pc:sldMk cId="3525800607" sldId="765"/>
            <ac:spMk id="4" creationId="{DF84C85D-A7A9-C4B3-B8FA-62EA531A55C2}"/>
          </ac:spMkLst>
        </pc:spChg>
        <pc:spChg chg="mod">
          <ac:chgData name="Jenifer Prince Devaraj" userId="c3fb109c-09d1-42a6-93f4-69472d709861" providerId="ADAL" clId="{09A26AFE-3578-4143-B1B0-81DF391638B0}" dt="2026-02-20T12:13:35.866" v="323" actId="1076"/>
          <ac:spMkLst>
            <pc:docMk/>
            <pc:sldMk cId="3525800607" sldId="765"/>
            <ac:spMk id="15" creationId="{25A658B9-EE0B-07E8-B345-40E2583403D4}"/>
          </ac:spMkLst>
        </pc:spChg>
      </pc:sldChg>
      <pc:sldChg chg="modSp add mod">
        <pc:chgData name="Jenifer Prince Devaraj" userId="c3fb109c-09d1-42a6-93f4-69472d709861" providerId="ADAL" clId="{09A26AFE-3578-4143-B1B0-81DF391638B0}" dt="2026-02-20T12:17:08.902" v="339" actId="5793"/>
        <pc:sldMkLst>
          <pc:docMk/>
          <pc:sldMk cId="1363540919" sldId="766"/>
        </pc:sldMkLst>
        <pc:spChg chg="mod">
          <ac:chgData name="Jenifer Prince Devaraj" userId="c3fb109c-09d1-42a6-93f4-69472d709861" providerId="ADAL" clId="{09A26AFE-3578-4143-B1B0-81DF391638B0}" dt="2026-02-20T12:14:05.600" v="333" actId="20577"/>
          <ac:spMkLst>
            <pc:docMk/>
            <pc:sldMk cId="1363540919" sldId="766"/>
            <ac:spMk id="4" creationId="{0E71095A-6A26-4D80-0DC6-2C879E8C99CC}"/>
          </ac:spMkLst>
        </pc:spChg>
        <pc:spChg chg="mod">
          <ac:chgData name="Jenifer Prince Devaraj" userId="c3fb109c-09d1-42a6-93f4-69472d709861" providerId="ADAL" clId="{09A26AFE-3578-4143-B1B0-81DF391638B0}" dt="2026-02-20T12:17:08.902" v="339" actId="5793"/>
          <ac:spMkLst>
            <pc:docMk/>
            <pc:sldMk cId="1363540919" sldId="766"/>
            <ac:spMk id="15" creationId="{64845080-DC06-A3E4-E9F5-270A65848F19}"/>
          </ac:spMkLst>
        </pc:spChg>
      </pc:sldChg>
      <pc:sldChg chg="del">
        <pc:chgData name="Jenifer Prince Devaraj" userId="c3fb109c-09d1-42a6-93f4-69472d709861" providerId="ADAL" clId="{09A26AFE-3578-4143-B1B0-81DF391638B0}" dt="2026-02-20T11:52:16.353" v="127" actId="47"/>
        <pc:sldMkLst>
          <pc:docMk/>
          <pc:sldMk cId="3303267734" sldId="780"/>
        </pc:sldMkLst>
      </pc:sldChg>
      <pc:sldChg chg="del">
        <pc:chgData name="Jenifer Prince Devaraj" userId="c3fb109c-09d1-42a6-93f4-69472d709861" providerId="ADAL" clId="{09A26AFE-3578-4143-B1B0-81DF391638B0}" dt="2026-02-20T11:52:16.671" v="128" actId="47"/>
        <pc:sldMkLst>
          <pc:docMk/>
          <pc:sldMk cId="26688939" sldId="781"/>
        </pc:sldMkLst>
      </pc:sldChg>
      <pc:sldChg chg="del">
        <pc:chgData name="Jenifer Prince Devaraj" userId="c3fb109c-09d1-42a6-93f4-69472d709861" providerId="ADAL" clId="{09A26AFE-3578-4143-B1B0-81DF391638B0}" dt="2026-02-20T11:52:16.933" v="129" actId="47"/>
        <pc:sldMkLst>
          <pc:docMk/>
          <pc:sldMk cId="1043953624" sldId="782"/>
        </pc:sldMkLst>
      </pc:sldChg>
      <pc:sldChg chg="del">
        <pc:chgData name="Jenifer Prince Devaraj" userId="c3fb109c-09d1-42a6-93f4-69472d709861" providerId="ADAL" clId="{09A26AFE-3578-4143-B1B0-81DF391638B0}" dt="2026-02-20T11:52:17.216" v="130" actId="47"/>
        <pc:sldMkLst>
          <pc:docMk/>
          <pc:sldMk cId="3583799862" sldId="783"/>
        </pc:sldMkLst>
      </pc:sldChg>
      <pc:sldChg chg="del">
        <pc:chgData name="Jenifer Prince Devaraj" userId="c3fb109c-09d1-42a6-93f4-69472d709861" providerId="ADAL" clId="{09A26AFE-3578-4143-B1B0-81DF391638B0}" dt="2026-02-20T11:52:18.142" v="131" actId="47"/>
        <pc:sldMkLst>
          <pc:docMk/>
          <pc:sldMk cId="1863589383" sldId="784"/>
        </pc:sldMkLst>
      </pc:sldChg>
      <pc:sldChg chg="del">
        <pc:chgData name="Jenifer Prince Devaraj" userId="c3fb109c-09d1-42a6-93f4-69472d709861" providerId="ADAL" clId="{09A26AFE-3578-4143-B1B0-81DF391638B0}" dt="2026-02-20T11:52:15.004" v="123" actId="47"/>
        <pc:sldMkLst>
          <pc:docMk/>
          <pc:sldMk cId="1551871415" sldId="78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3" y="1587536"/>
            <a:ext cx="7678083" cy="2896177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Electronics 1</a:t>
            </a:r>
          </a:p>
          <a:p>
            <a:r>
              <a:rPr lang="en-GB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 		:  </a:t>
            </a:r>
            <a:r>
              <a:rPr lang="en-GB" b="1" dirty="0">
                <a:latin typeface="Book Antiqua" panose="02040602050305030304" pitchFamily="18" charset="0"/>
              </a:rPr>
              <a:t>Demonstration of CCS Programming</a:t>
            </a:r>
          </a:p>
          <a:p>
            <a:r>
              <a:rPr lang="en-GB" b="1" dirty="0">
                <a:latin typeface="Book Antiqua" panose="02040602050305030304" pitchFamily="18" charset="0"/>
              </a:rPr>
              <a:t>			   Using </a:t>
            </a:r>
            <a:r>
              <a:rPr lang="en-GB" b="1" dirty="0" err="1">
                <a:latin typeface="Book Antiqua" panose="02040602050305030304" pitchFamily="18" charset="0"/>
              </a:rPr>
              <a:t>PICkit</a:t>
            </a:r>
            <a:r>
              <a:rPr lang="en-GB" b="1" dirty="0">
                <a:latin typeface="Book Antiqua" panose="02040602050305030304" pitchFamily="18" charset="0"/>
              </a:rPr>
              <a:t> 3, Breadboard &amp; MPLAB IPE </a:t>
            </a:r>
          </a:p>
          <a:p>
            <a:r>
              <a:rPr lang="en-GB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			    (Course Work)</a:t>
            </a:r>
          </a:p>
          <a:p>
            <a:r>
              <a:rPr lang="en-GB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Lecture 		: 4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693061" y="4600099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5387" y="7611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Breadboard Prototype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10540" y="2370157"/>
            <a:ext cx="11272520" cy="279377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At the end of this session, the students will be able to </a:t>
            </a:r>
          </a:p>
          <a:p>
            <a:pPr marL="80803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Program a PIC microcontroller using CCS compiler.</a:t>
            </a:r>
          </a:p>
          <a:p>
            <a:pPr marL="80803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Upload HEX file using </a:t>
            </a:r>
            <a:r>
              <a:rPr lang="en-GB" sz="2400" dirty="0" err="1">
                <a:latin typeface="Book Antiqua" panose="02040602050305030304" pitchFamily="18" charset="0"/>
                <a:ea typeface="Cambria"/>
              </a:rPr>
              <a:t>PICkit</a:t>
            </a:r>
            <a:r>
              <a:rPr lang="en-GB" sz="2400" dirty="0">
                <a:latin typeface="Book Antiqua" panose="02040602050305030304" pitchFamily="18" charset="0"/>
                <a:ea typeface="Cambria"/>
              </a:rPr>
              <a:t> 3.</a:t>
            </a:r>
          </a:p>
          <a:p>
            <a:pPr marL="80803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Demonstrate hardware setup on breadboard.</a:t>
            </a:r>
          </a:p>
          <a:p>
            <a:pPr marL="80803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Use MPLAB IPE for device programming.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16840" y="1401677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Book Antiqua" panose="02040602050305030304" pitchFamily="18" charset="0"/>
                <a:ea typeface="Cambria" panose="02040503050406030204" pitchFamily="18" charset="0"/>
              </a:rPr>
              <a:t>Learning Objectives</a:t>
            </a:r>
          </a:p>
        </p:txBody>
      </p:sp>
    </p:spTree>
    <p:extLst>
      <p:ext uri="{BB962C8B-B14F-4D97-AF65-F5344CB8AC3E}">
        <p14:creationId xmlns:p14="http://schemas.microsoft.com/office/powerpoint/2010/main" val="1856619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4C1170-4DC6-05AC-1150-C0D4F0A189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030DBA-5B4A-00C9-E4D8-8A38570E46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5387" y="7611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Breadboard Prototype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8FC15A-0278-638E-A0C9-BDAB10D68D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8AC69A0-2404-E2F8-34A6-0E807AE1D79F}"/>
              </a:ext>
            </a:extLst>
          </p:cNvPr>
          <p:cNvSpPr txBox="1"/>
          <p:nvPr/>
        </p:nvSpPr>
        <p:spPr>
          <a:xfrm>
            <a:off x="1318408" y="1952907"/>
            <a:ext cx="11272520" cy="44696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PIC16F877A Microcontroller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err="1">
                <a:latin typeface="Book Antiqua" panose="02040602050305030304" pitchFamily="18" charset="0"/>
                <a:ea typeface="Cambria"/>
              </a:rPr>
              <a:t>PICkit</a:t>
            </a:r>
            <a:r>
              <a:rPr lang="en-GB" sz="2400" dirty="0">
                <a:latin typeface="Book Antiqua" panose="02040602050305030304" pitchFamily="18" charset="0"/>
                <a:ea typeface="Cambria"/>
              </a:rPr>
              <a:t> 3 Programmer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Breadboard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Crystal Oscillator (if required)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Capacitors (22pF typical for crystal)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LED + 220</a:t>
            </a:r>
            <a:r>
              <a:rPr lang="el-GR" sz="2400" dirty="0">
                <a:latin typeface="Book Antiqua" panose="02040602050305030304" pitchFamily="18" charset="0"/>
                <a:ea typeface="Cambria"/>
              </a:rPr>
              <a:t>Ω </a:t>
            </a:r>
            <a:r>
              <a:rPr lang="en-GB" sz="2400" dirty="0">
                <a:latin typeface="Book Antiqua" panose="02040602050305030304" pitchFamily="18" charset="0"/>
                <a:ea typeface="Cambria"/>
              </a:rPr>
              <a:t>Resistor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Power Supply (5V)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USB Cable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05177B95-2930-B09F-1141-44F2F8EBDB4E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25D8AC-9AF9-35E3-CB1A-4BDBF6E4829D}"/>
              </a:ext>
            </a:extLst>
          </p:cNvPr>
          <p:cNvSpPr txBox="1"/>
          <p:nvPr/>
        </p:nvSpPr>
        <p:spPr>
          <a:xfrm>
            <a:off x="116840" y="1401677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Book Antiqua" panose="02040602050305030304" pitchFamily="18" charset="0"/>
                <a:ea typeface="Cambria" panose="02040503050406030204" pitchFamily="18" charset="0"/>
              </a:rPr>
              <a:t>Required Components</a:t>
            </a:r>
          </a:p>
        </p:txBody>
      </p:sp>
    </p:spTree>
    <p:extLst>
      <p:ext uri="{BB962C8B-B14F-4D97-AF65-F5344CB8AC3E}">
        <p14:creationId xmlns:p14="http://schemas.microsoft.com/office/powerpoint/2010/main" val="23424483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8EFCF2-3ACB-3D86-B529-465E46390A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DF0C3-CA1F-95D3-79E0-FA7BF2DAE1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5387" y="7611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Breadboard Prototype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ADF96F-1DE7-C06B-3BED-6385053455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CFC6DD7-C2DB-AC71-C2F2-AE815CF0DD50}"/>
              </a:ext>
            </a:extLst>
          </p:cNvPr>
          <p:cNvSpPr txBox="1"/>
          <p:nvPr/>
        </p:nvSpPr>
        <p:spPr>
          <a:xfrm>
            <a:off x="1252220" y="2734142"/>
            <a:ext cx="11272520" cy="16996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CCS C Compiler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MPLAB IPE (Integrated Programming Environment)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USB Drivers for </a:t>
            </a:r>
            <a:r>
              <a:rPr lang="en-GB" sz="2400" dirty="0" err="1">
                <a:latin typeface="Book Antiqua" panose="02040602050305030304" pitchFamily="18" charset="0"/>
                <a:ea typeface="Cambria"/>
              </a:rPr>
              <a:t>PICkit</a:t>
            </a:r>
            <a:r>
              <a:rPr lang="en-GB" sz="2400" dirty="0">
                <a:latin typeface="Book Antiqua" panose="02040602050305030304" pitchFamily="18" charset="0"/>
                <a:ea typeface="Cambria"/>
              </a:rPr>
              <a:t> 3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A0AD21E-961F-FC44-E93B-5DD014E1BEE7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D79410-DF8D-2AB4-6091-922E86BC308B}"/>
              </a:ext>
            </a:extLst>
          </p:cNvPr>
          <p:cNvSpPr txBox="1"/>
          <p:nvPr/>
        </p:nvSpPr>
        <p:spPr>
          <a:xfrm>
            <a:off x="0" y="1368132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Book Antiqua" panose="02040602050305030304" pitchFamily="18" charset="0"/>
                <a:ea typeface="Cambria" panose="02040503050406030204" pitchFamily="18" charset="0"/>
              </a:rPr>
              <a:t>Software Requirements</a:t>
            </a:r>
          </a:p>
        </p:txBody>
      </p:sp>
    </p:spTree>
    <p:extLst>
      <p:ext uri="{BB962C8B-B14F-4D97-AF65-F5344CB8AC3E}">
        <p14:creationId xmlns:p14="http://schemas.microsoft.com/office/powerpoint/2010/main" val="24229069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95A468-30A4-5980-4D5D-CA8EA27A82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E85F9D-EA38-065C-65C9-45631A3184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5387" y="7611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Breadboard Prototype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C72C93-B4DF-140C-43F8-7DDF1E3B5B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AC4B7A3-7FB2-4E8C-5013-7A5F78263E93}"/>
              </a:ext>
            </a:extLst>
          </p:cNvPr>
          <p:cNvSpPr txBox="1"/>
          <p:nvPr/>
        </p:nvSpPr>
        <p:spPr>
          <a:xfrm>
            <a:off x="1207831" y="2147964"/>
            <a:ext cx="11272520" cy="44696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#include &lt;16F887A.h&gt;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#use delay(</a:t>
            </a:r>
            <a:r>
              <a:rPr lang="en-GB" sz="2400">
                <a:latin typeface="Book Antiqua" panose="02040602050305030304" pitchFamily="18" charset="0"/>
                <a:ea typeface="Cambria"/>
              </a:rPr>
              <a:t>clock=20000000)</a:t>
            </a:r>
            <a:endParaRPr lang="en-GB" sz="2400" dirty="0">
              <a:latin typeface="Book Antiqua" panose="02040602050305030304" pitchFamily="18" charset="0"/>
              <a:ea typeface="Cambria"/>
            </a:endParaRP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void main(){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   while(TRUE){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      </a:t>
            </a:r>
            <a:r>
              <a:rPr lang="en-GB" sz="2400" dirty="0" err="1">
                <a:latin typeface="Book Antiqua" panose="02040602050305030304" pitchFamily="18" charset="0"/>
                <a:ea typeface="Cambria"/>
              </a:rPr>
              <a:t>output_toggle</a:t>
            </a:r>
            <a:r>
              <a:rPr lang="en-GB" sz="2400" dirty="0">
                <a:latin typeface="Book Antiqua" panose="02040602050305030304" pitchFamily="18" charset="0"/>
                <a:ea typeface="Cambria"/>
              </a:rPr>
              <a:t>(PIN_B0);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      </a:t>
            </a:r>
            <a:r>
              <a:rPr lang="en-GB" sz="2400" dirty="0" err="1">
                <a:latin typeface="Book Antiqua" panose="02040602050305030304" pitchFamily="18" charset="0"/>
                <a:ea typeface="Cambria"/>
              </a:rPr>
              <a:t>delay_ms</a:t>
            </a:r>
            <a:r>
              <a:rPr lang="en-GB" sz="2400" dirty="0">
                <a:latin typeface="Book Antiqua" panose="02040602050305030304" pitchFamily="18" charset="0"/>
                <a:ea typeface="Cambria"/>
              </a:rPr>
              <a:t>(500);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   }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}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A820347-1F82-943C-AB09-C21825F9631C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4A0944C-C100-BD45-06C3-2EA884C188BE}"/>
              </a:ext>
            </a:extLst>
          </p:cNvPr>
          <p:cNvSpPr txBox="1"/>
          <p:nvPr/>
        </p:nvSpPr>
        <p:spPr>
          <a:xfrm>
            <a:off x="-1" y="1368132"/>
            <a:ext cx="109239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Book Antiqua" panose="02040602050305030304" pitchFamily="18" charset="0"/>
                <a:ea typeface="Cambria" panose="02040503050406030204" pitchFamily="18" charset="0"/>
              </a:rPr>
              <a:t>Writing Code in CCS (Example: LED Blink)</a:t>
            </a:r>
          </a:p>
        </p:txBody>
      </p:sp>
    </p:spTree>
    <p:extLst>
      <p:ext uri="{BB962C8B-B14F-4D97-AF65-F5344CB8AC3E}">
        <p14:creationId xmlns:p14="http://schemas.microsoft.com/office/powerpoint/2010/main" val="7200635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39942B-FDAB-F7B4-90E0-D96A3C8E41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9B83A-E549-7B52-F3FD-72910E3FF9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5387" y="7611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Breadboard Prototype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C3C63A-EEFC-034F-3D11-84F415969E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EA94BFE-9F4B-22E4-80CC-2961D76618CC}"/>
              </a:ext>
            </a:extLst>
          </p:cNvPr>
          <p:cNvSpPr txBox="1"/>
          <p:nvPr/>
        </p:nvSpPr>
        <p:spPr>
          <a:xfrm>
            <a:off x="1394262" y="2378783"/>
            <a:ext cx="11272520" cy="280769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Connect VDD to +5V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Connect VSS to GND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Connect MCLR to +5V via 10kΩ resistor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Connect Crystal between OSC1 &amp; OSC2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Connect LED to RB0 pin with 220Ω resistor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CDA03D5E-6037-5688-C4EE-DAD21B385126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78BDD51-3371-45D8-3E54-0978F7C4AA43}"/>
              </a:ext>
            </a:extLst>
          </p:cNvPr>
          <p:cNvSpPr txBox="1"/>
          <p:nvPr/>
        </p:nvSpPr>
        <p:spPr>
          <a:xfrm>
            <a:off x="-1" y="1368132"/>
            <a:ext cx="109239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Book Antiqua" panose="02040602050305030304" pitchFamily="18" charset="0"/>
                <a:ea typeface="Cambria" panose="02040503050406030204" pitchFamily="18" charset="0"/>
              </a:rPr>
              <a:t>Basic Circuit Connections (Breadboard)</a:t>
            </a:r>
          </a:p>
        </p:txBody>
      </p:sp>
    </p:spTree>
    <p:extLst>
      <p:ext uri="{BB962C8B-B14F-4D97-AF65-F5344CB8AC3E}">
        <p14:creationId xmlns:p14="http://schemas.microsoft.com/office/powerpoint/2010/main" val="37731022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05F5EB-3B5D-245F-FC65-BD52F6B320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C0B92B-BD43-B463-A9CC-52DEA202CA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5387" y="7611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Breadboard Prototype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A9BD14-2141-B2E7-0184-535E888625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77CFCF7-5DA5-D87E-8526-FCC64692E1BA}"/>
              </a:ext>
            </a:extLst>
          </p:cNvPr>
          <p:cNvSpPr txBox="1"/>
          <p:nvPr/>
        </p:nvSpPr>
        <p:spPr>
          <a:xfrm>
            <a:off x="1105738" y="2307762"/>
            <a:ext cx="11272520" cy="336169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PIC Kit Pin 1 (MCLR/VPP) → MCLR(Pin 1)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PIC Kit Pin 2 (VDD) → +5V(Pin 11/ 32)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PIC Kit Pin 3 (VSS) → GND(Pin 12/ 31)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PIC Kit Pin 4 (PGD) → ICSPDAT(Pin 40)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PIC Kit Pin 5 (PGC) → ICSPCLK(Pin 39)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PIC Kit Pin 6 (AUX) → Not used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92A508BE-7EE8-5AE6-D548-09AB993A8E9B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BB56FC-BFE2-4CE2-B81C-93389451CB51}"/>
              </a:ext>
            </a:extLst>
          </p:cNvPr>
          <p:cNvSpPr txBox="1"/>
          <p:nvPr/>
        </p:nvSpPr>
        <p:spPr>
          <a:xfrm>
            <a:off x="-1" y="1368132"/>
            <a:ext cx="109239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err="1">
                <a:latin typeface="Book Antiqua" panose="02040602050305030304" pitchFamily="18" charset="0"/>
                <a:ea typeface="Cambria" panose="02040503050406030204" pitchFamily="18" charset="0"/>
              </a:rPr>
              <a:t>PICkit</a:t>
            </a:r>
            <a:r>
              <a:rPr lang="en-GB" sz="3200" b="1" dirty="0">
                <a:latin typeface="Book Antiqua" panose="02040602050305030304" pitchFamily="18" charset="0"/>
                <a:ea typeface="Cambria" panose="02040503050406030204" pitchFamily="18" charset="0"/>
              </a:rPr>
              <a:t> 3 Connections to PIC</a:t>
            </a:r>
          </a:p>
        </p:txBody>
      </p:sp>
    </p:spTree>
    <p:extLst>
      <p:ext uri="{BB962C8B-B14F-4D97-AF65-F5344CB8AC3E}">
        <p14:creationId xmlns:p14="http://schemas.microsoft.com/office/powerpoint/2010/main" val="20743676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E6BAAA-4550-8742-E29F-7129CA36E5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B4FDB-7365-1A35-8A1D-B6AD8D4560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5387" y="7611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Breadboard Prototype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1FC108-15C5-088C-8252-E53149DC76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7AC0FA9-A248-958B-198F-E20369DB52EE}"/>
              </a:ext>
            </a:extLst>
          </p:cNvPr>
          <p:cNvSpPr txBox="1"/>
          <p:nvPr/>
        </p:nvSpPr>
        <p:spPr>
          <a:xfrm>
            <a:off x="1105738" y="2307762"/>
            <a:ext cx="11272520" cy="225369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Write Program in CCS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Click Compile.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HEX file is generated.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Locate HEX file in project folder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CFB28900-6E17-E385-29CE-67B4A012169F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9AB003-1EE3-13F0-5445-51114157BFDB}"/>
              </a:ext>
            </a:extLst>
          </p:cNvPr>
          <p:cNvSpPr txBox="1"/>
          <p:nvPr/>
        </p:nvSpPr>
        <p:spPr>
          <a:xfrm>
            <a:off x="-1" y="1368132"/>
            <a:ext cx="109239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Book Antiqua" panose="02040602050305030304" pitchFamily="18" charset="0"/>
                <a:ea typeface="Cambria" panose="02040503050406030204" pitchFamily="18" charset="0"/>
              </a:rPr>
              <a:t>Compiling in CCS</a:t>
            </a:r>
            <a:endParaRPr lang="en-GB" sz="3200" b="1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31442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98D7D3-8E41-1C99-BC21-5053B6BB03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3FE63-ADF8-6516-53C9-98FAC5D8F0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5387" y="7611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Breadboard Prototype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9B54EE-9F42-CB10-8BA0-A9AFFF36DE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EFFBA1B-97A6-D5E8-C1BB-9E170B425B4D}"/>
              </a:ext>
            </a:extLst>
          </p:cNvPr>
          <p:cNvSpPr txBox="1"/>
          <p:nvPr/>
        </p:nvSpPr>
        <p:spPr>
          <a:xfrm>
            <a:off x="1105738" y="2307762"/>
            <a:ext cx="11272520" cy="336169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Open MPLAB IPE.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Select device (PIC16F887A).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Select Tool: </a:t>
            </a:r>
            <a:r>
              <a:rPr lang="en-GB" sz="2400" dirty="0" err="1">
                <a:latin typeface="Book Antiqua" panose="02040602050305030304" pitchFamily="18" charset="0"/>
                <a:ea typeface="Cambria"/>
              </a:rPr>
              <a:t>PICkit</a:t>
            </a:r>
            <a:r>
              <a:rPr lang="en-GB" sz="2400" dirty="0">
                <a:latin typeface="Book Antiqua" panose="02040602050305030304" pitchFamily="18" charset="0"/>
                <a:ea typeface="Cambria"/>
              </a:rPr>
              <a:t> 3.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Click Connect.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Browse and load HEX file.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Click Program.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5522D0C-B0AC-E37D-90AE-9861F48C174C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D4A277-6EEA-3E56-B5D3-AE0ED65328F0}"/>
              </a:ext>
            </a:extLst>
          </p:cNvPr>
          <p:cNvSpPr txBox="1"/>
          <p:nvPr/>
        </p:nvSpPr>
        <p:spPr>
          <a:xfrm>
            <a:off x="-1" y="1368132"/>
            <a:ext cx="109239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Book Antiqua" panose="02040602050305030304" pitchFamily="18" charset="0"/>
                <a:ea typeface="Cambria" panose="02040503050406030204" pitchFamily="18" charset="0"/>
              </a:rPr>
              <a:t>Programming Using MPLAB IPE</a:t>
            </a:r>
          </a:p>
        </p:txBody>
      </p:sp>
    </p:spTree>
    <p:extLst>
      <p:ext uri="{BB962C8B-B14F-4D97-AF65-F5344CB8AC3E}">
        <p14:creationId xmlns:p14="http://schemas.microsoft.com/office/powerpoint/2010/main" val="19991979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AC7417-5571-7AB1-3E9A-C47AF8B06D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63521C-6D5A-E269-8013-D283DAE02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5387" y="7611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Breadboard Prototype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4BA81A-9DC5-58E3-2847-3C7EF4182D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B99D89A-57A4-2143-ABCD-3CD01C49F39D}"/>
              </a:ext>
            </a:extLst>
          </p:cNvPr>
          <p:cNvSpPr txBox="1"/>
          <p:nvPr/>
        </p:nvSpPr>
        <p:spPr>
          <a:xfrm>
            <a:off x="1105738" y="2307762"/>
            <a:ext cx="11272520" cy="280769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Open CCS and show source code.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Compile and show HEX file.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Open MPLAB IPE.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Program the microcontroller.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Observe LED blinking result.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7E982983-12CB-0D7A-82D5-099DDD748A7C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E47AA9-1751-A46F-9299-980E28F0E9E0}"/>
              </a:ext>
            </a:extLst>
          </p:cNvPr>
          <p:cNvSpPr txBox="1"/>
          <p:nvPr/>
        </p:nvSpPr>
        <p:spPr>
          <a:xfrm>
            <a:off x="-1" y="1368132"/>
            <a:ext cx="109239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Book Antiqua" panose="02040602050305030304" pitchFamily="18" charset="0"/>
                <a:ea typeface="Cambria" panose="02040503050406030204" pitchFamily="18" charset="0"/>
              </a:rPr>
              <a:t>Summary</a:t>
            </a:r>
          </a:p>
        </p:txBody>
      </p:sp>
    </p:spTree>
    <p:extLst>
      <p:ext uri="{BB962C8B-B14F-4D97-AF65-F5344CB8AC3E}">
        <p14:creationId xmlns:p14="http://schemas.microsoft.com/office/powerpoint/2010/main" val="40265006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5AC4BF-0ED6-9F9B-0068-D274F11F9C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5F5340-FB58-B082-49E7-2D2B9EBE31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5387" y="7611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Breadboard Prototype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347320-2F1C-20C0-B648-0C33B6A80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5A658B9-EE0B-07E8-B345-40E2583403D4}"/>
              </a:ext>
            </a:extLst>
          </p:cNvPr>
          <p:cNvSpPr txBox="1"/>
          <p:nvPr/>
        </p:nvSpPr>
        <p:spPr>
          <a:xfrm>
            <a:off x="1212270" y="2085821"/>
            <a:ext cx="8788425" cy="39156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Check power supply (5V stable).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Verify MCLR connection.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Ensure correct device selection in MPLAB IPE.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Check </a:t>
            </a:r>
            <a:r>
              <a:rPr lang="en-GB" sz="2400" dirty="0" err="1">
                <a:latin typeface="Book Antiqua" panose="02040602050305030304" pitchFamily="18" charset="0"/>
                <a:ea typeface="Cambria"/>
              </a:rPr>
              <a:t>PICkit</a:t>
            </a:r>
            <a:r>
              <a:rPr lang="en-GB" sz="2400" dirty="0">
                <a:latin typeface="Book Antiqua" panose="02040602050305030304" pitchFamily="18" charset="0"/>
                <a:ea typeface="Cambria"/>
              </a:rPr>
              <a:t> 3 connection status.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Verify oscillator configuration.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Verify that the IC is correctly placed and making proper contact with the breadboard.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09B2F71D-DBD2-DEB7-852C-5DD21BA0F05F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F84C85D-A7A9-C4B3-B8FA-62EA531A55C2}"/>
              </a:ext>
            </a:extLst>
          </p:cNvPr>
          <p:cNvSpPr txBox="1"/>
          <p:nvPr/>
        </p:nvSpPr>
        <p:spPr>
          <a:xfrm>
            <a:off x="-1" y="1368132"/>
            <a:ext cx="109239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Book Antiqua" panose="02040602050305030304" pitchFamily="18" charset="0"/>
                <a:ea typeface="Cambria" panose="02040503050406030204" pitchFamily="18" charset="0"/>
              </a:rPr>
              <a:t>Troubleshooting</a:t>
            </a:r>
          </a:p>
        </p:txBody>
      </p:sp>
    </p:spTree>
    <p:extLst>
      <p:ext uri="{BB962C8B-B14F-4D97-AF65-F5344CB8AC3E}">
        <p14:creationId xmlns:p14="http://schemas.microsoft.com/office/powerpoint/2010/main" val="35258006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7BDBCC-45CA-8139-BDF4-281829E644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420D7B-A12B-4359-28A7-8006479DC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5387" y="7611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Breadboard Prototype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250F8F-85B2-C390-671A-B89634B59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4845080-DC06-A3E4-E9F5-270A65848F19}"/>
              </a:ext>
            </a:extLst>
          </p:cNvPr>
          <p:cNvSpPr txBox="1"/>
          <p:nvPr/>
        </p:nvSpPr>
        <p:spPr>
          <a:xfrm>
            <a:off x="604149" y="2660150"/>
            <a:ext cx="10319823" cy="16996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Develop a simple LED blinking program for the PIC16F877A with the LED connected to port RB0. Implement the circuit on a breadboard prototype and verify the program execution after programming the microcontroller.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66B7060-5A47-B897-CD0D-E2EFEC9A6936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71095A-6A26-4D80-0DC6-2C879E8C99CC}"/>
              </a:ext>
            </a:extLst>
          </p:cNvPr>
          <p:cNvSpPr txBox="1"/>
          <p:nvPr/>
        </p:nvSpPr>
        <p:spPr>
          <a:xfrm>
            <a:off x="-1" y="1368132"/>
            <a:ext cx="109239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Book Antiqua" panose="02040602050305030304" pitchFamily="18" charset="0"/>
                <a:ea typeface="Cambria" panose="02040503050406030204" pitchFamily="18" charset="0"/>
              </a:rPr>
              <a:t>Activity</a:t>
            </a:r>
          </a:p>
        </p:txBody>
      </p:sp>
    </p:spTree>
    <p:extLst>
      <p:ext uri="{BB962C8B-B14F-4D97-AF65-F5344CB8AC3E}">
        <p14:creationId xmlns:p14="http://schemas.microsoft.com/office/powerpoint/2010/main" val="13635409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1025</TotalTime>
  <Words>631</Words>
  <Application>Microsoft Office PowerPoint</Application>
  <PresentationFormat>Widescreen</PresentationFormat>
  <Paragraphs>125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13</vt:i4>
      </vt:variant>
    </vt:vector>
  </HeadingPairs>
  <TitlesOfParts>
    <vt:vector size="38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Breadboard Prototype</vt:lpstr>
      <vt:lpstr>Breadboard Prototype</vt:lpstr>
      <vt:lpstr>Breadboard Prototype</vt:lpstr>
      <vt:lpstr>Breadboard Prototype</vt:lpstr>
      <vt:lpstr>Breadboard Prototype</vt:lpstr>
      <vt:lpstr>Breadboard Prototype</vt:lpstr>
      <vt:lpstr>Breadboard Prototype</vt:lpstr>
      <vt:lpstr>Breadboard Prototype</vt:lpstr>
      <vt:lpstr>Breadboard Prototype</vt:lpstr>
      <vt:lpstr>Breadboard Prototype</vt:lpstr>
      <vt:lpstr>Breadboard Prototype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9</cp:revision>
  <dcterms:created xsi:type="dcterms:W3CDTF">2021-03-09T15:35:42Z</dcterms:created>
  <dcterms:modified xsi:type="dcterms:W3CDTF">2026-02-20T12:21:09Z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